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BD74-94C0-4406-B261-0CDD5D2C9F7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9C24-8A20-4AD0-9901-D9697272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8F27A-62D9-4BC8-9F40-DB70D9CBC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CFD9-C7B1-442E-99DF-0BE269B1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3335C-557A-49AB-998E-A8D4D567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FFE5-290F-4717-9889-B2F5AEE7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3840-E9F4-4949-8D41-51DF9C2E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1EAF-C78B-460F-AF1A-8C6DFAFB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DD92-4834-4B92-A4E4-52AC1E98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CA95-2C7B-4F62-8C74-CDB502C17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EFFF-BE68-440F-893A-C1D82CA7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3AC4-37B5-4EA3-AB35-E5B8FF1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9A4E-5E97-4DDC-AC46-98CE636B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46D6-4D25-4DC7-B39D-787889920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957CF-B4C3-4AD8-AC47-AC03B4615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D765-37C0-47A2-9409-26F51AA0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739F-59B4-4FE2-B697-B7921AD7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5D0C-59C0-4E2C-ABAD-57557C4E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57A4-9CA3-494B-BF52-17B5F2C8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51C2-6DBD-45C0-BD35-27CFE592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D227-B095-445B-8FCA-8329334C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F41C-3AA0-4BF9-AA94-8A34BF7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A434-8E63-4350-9A87-BEC4BAC8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E7C-76C5-4679-8075-1F65BEB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0A54-D086-4FFC-8D70-9117BF5A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F0EB-18E8-47CB-83F0-013A17B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6550-62DF-428C-B08E-72F464D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9A0F-0BBB-4F7C-B906-F61C146A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49F8-6AE7-4201-ABD2-45622291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E5E8-AE4C-4AD9-83FD-94D6B8A54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538A-D0BD-45C0-BF23-C974F7CE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BA1A-A7D3-4C0E-BA9D-4AFD220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91B0A-D208-4712-A84B-06BE6AE0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2913-7E83-4055-9EF4-860EE473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4BA2-0B3C-48B0-8DDA-FBD4402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2A5F-48E0-4930-B9D9-7B0BABF3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F214-034B-4922-99FB-CB225A1E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8832F-A710-46BB-AACA-0CE324D9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CB85A-7A0C-43AA-BC0E-4F70A969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BCE2B-062D-4D7C-B055-302917B9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0D20-6210-4CD8-9245-EE7068BC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3D06-C1B3-48DC-8242-E182F150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4F01-DE7E-4314-A78C-968B2031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3D1B0-290E-4F47-B307-6E7ED147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E27C-D4F6-4406-9AB9-8DE180AC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3FB35-6486-47C2-B5A7-C59E7031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DDF91-5CBF-4C60-9C59-F79FEA9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849C9-B410-4A55-9BD3-1890A205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278D5-0FAC-4191-BF44-E49E91B6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5017-FE60-42E0-B876-AFF978F6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E79A-53C9-4D94-9C49-92972EAD0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ACA48-4387-4A24-B131-1D8260AB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E170-4FEA-40FB-8905-FB905D47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09BC-3F4B-4582-B188-D6FDC79E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D4FE-6C57-4922-80F4-8A52F99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BBFB-CA5C-4466-BEBE-D696DB3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2CF8E-26B7-43E3-AE45-5DF791E47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217E-D8CA-435E-A0EC-7CCAF8AF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3351-7B01-47E3-9628-48486C89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FCD6-BD6E-4C27-B606-CEB6665F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3208E-63FB-4026-A7F4-1A8EAD4C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D2ED1-DF57-4E51-A046-F2765698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5B28-586D-4498-BD17-0A9B4F66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9F23-CCF3-458F-A680-9B3BE979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3BCF-220B-40E0-988D-C656772855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FD78-C52F-4F04-B25E-F1CE34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B212-623C-49DB-B1B5-BCAD57967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0FC9-F1BC-4A25-9D08-33856FE3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1854F3-191D-42BF-B5B5-59F9D09B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96" y="666750"/>
            <a:ext cx="7162800" cy="5524500"/>
          </a:xfrm>
          <a:prstGeom prst="rect">
            <a:avLst/>
          </a:prstGeom>
        </p:spPr>
      </p:pic>
      <p:pic>
        <p:nvPicPr>
          <p:cNvPr id="49" name="Picture 48" descr="UNCC_WSL_Logo_4c_Hor.jpg">
            <a:extLst>
              <a:ext uri="{FF2B5EF4-FFF2-40B4-BE49-F238E27FC236}">
                <a16:creationId xmlns:a16="http://schemas.microsoft.com/office/drawing/2014/main" id="{E929C5A6-6C1B-4D36-9B0E-211FA0F52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30" y="6170861"/>
            <a:ext cx="4038600" cy="532970"/>
          </a:xfrm>
          <a:prstGeom prst="rect">
            <a:avLst/>
          </a:prstGeom>
        </p:spPr>
      </p:pic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1BDA6A6E-4FC0-475E-B517-B40F5DB69CAA}"/>
              </a:ext>
            </a:extLst>
          </p:cNvPr>
          <p:cNvSpPr/>
          <p:nvPr/>
        </p:nvSpPr>
        <p:spPr>
          <a:xfrm>
            <a:off x="152400" y="152400"/>
            <a:ext cx="11887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281E118-8E51-4F15-AD8B-8CB8666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5068A-964E-4B8C-9CD2-DDA4373F3FF1}"/>
              </a:ext>
            </a:extLst>
          </p:cNvPr>
          <p:cNvSpPr txBox="1"/>
          <p:nvPr/>
        </p:nvSpPr>
        <p:spPr>
          <a:xfrm>
            <a:off x="301841" y="1443841"/>
            <a:ext cx="4648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Signal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PreScan</a:t>
            </a:r>
            <a:r>
              <a:rPr lang="en-US" dirty="0"/>
              <a:t> sends ego vehicle information (velocity) to VISSIM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VISSIM then provides </a:t>
            </a:r>
            <a:r>
              <a:rPr lang="en-US" dirty="0" err="1"/>
              <a:t>PreScan</a:t>
            </a:r>
            <a:r>
              <a:rPr lang="en-US" dirty="0"/>
              <a:t> with all traffic network information (they mirror each other)</a:t>
            </a:r>
          </a:p>
          <a:p>
            <a:r>
              <a:rPr lang="en-US" b="1" dirty="0"/>
              <a:t>Signal 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Simulink vehicle and powertrain dynamics are mirrored in Prescan</a:t>
            </a:r>
          </a:p>
          <a:p>
            <a:r>
              <a:rPr lang="en-US" b="1" dirty="0"/>
              <a:t>Signal 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Ego vehicle’s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vehicle’s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to upcoming intersections and their SPaT info</a:t>
            </a:r>
          </a:p>
        </p:txBody>
      </p:sp>
    </p:spTree>
    <p:extLst>
      <p:ext uri="{BB962C8B-B14F-4D97-AF65-F5344CB8AC3E}">
        <p14:creationId xmlns:p14="http://schemas.microsoft.com/office/powerpoint/2010/main" val="30705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Jr</dc:creator>
  <cp:lastModifiedBy>John Jr</cp:lastModifiedBy>
  <cp:revision>2</cp:revision>
  <dcterms:created xsi:type="dcterms:W3CDTF">2020-03-31T14:08:22Z</dcterms:created>
  <dcterms:modified xsi:type="dcterms:W3CDTF">2020-03-31T14:20:44Z</dcterms:modified>
</cp:coreProperties>
</file>