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822D-456C-41E3-BDF2-9DBBA666D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BB18F-6E50-4720-BB88-149DA2A68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413BA-CA32-45B3-BF5B-36A3906C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0DA7-8653-4188-8CA8-5805A90A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C9D9B-3853-4BD6-A542-D86CD238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5901-16CB-4D80-A17E-713B8B54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AF4AB-ECBE-4928-9BE6-3AA4A8D0B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9919E-D77C-45AE-A755-D768A35D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3541B-280B-4F5F-B964-3998CDD7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DB1B5-6C9C-465D-9BD7-B26E18DD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C73DB-9FE6-42E6-AA3B-7A9EA8F77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B49D3-FCBD-4076-875C-AD3461622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AC36F-7565-4646-A248-899E0314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5BE1F-33F2-4140-B465-C359402B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AFC-C3FA-494B-8CB1-E4B23E98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0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BC3A-4D26-40FA-86A9-A157698D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09EE-0CA7-41D1-9189-C48D15D42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37BD-74AB-40B6-8804-3CEFB272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5D2EE-C66B-4EBC-ACC7-27703347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7BF71-0E90-4EF4-B6AD-8C2558B5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2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7C2B-55EE-477D-B004-C07D508C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AFFAC-40DB-48F9-82B1-D0242457A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0010-A00C-4BA4-BD6E-1790C710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10838-FFEF-4DCA-ADAB-E0E97E8E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AB580-729D-40E1-B03F-54ADC40D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8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FD7A-D0E1-49D0-8BF3-50B721A3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00738-3DC6-463E-89BA-DA87F9DB6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15A5A-A8F5-4B1E-93F6-1D9BAF3EB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51F37-4970-48B1-97BC-10A7E41C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DF142-FA1B-4906-845F-7A39E37B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F8B4A-D86A-459E-875F-945D9149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6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A2E4-1EBA-4981-A339-04F3CCA2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EEEA9-0333-4E0E-BA21-D2FFDF4C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D6E26-3E1D-4380-A522-B8639E15D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52F1D-E6E6-4086-9A02-E5ABA29E0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8215B-E844-4836-B856-C784928D3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5764C-9293-4727-B1F4-7E932B7E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FB7D8-2A6C-4177-8AB2-22FE993B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67EDF-E8AD-4F92-9F60-341E5348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8D82-7E58-4C9C-8FCD-3160713B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56C51-92A3-4B90-BC9A-3D4A0B7A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AF4A9-FF94-42EF-9BE9-46A42BAD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FCD1C-C78E-4645-93A7-7B2F7299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0B316-3FB8-496E-B0BE-B8DAD587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43D07-DC64-4E8A-94AA-81329528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7901D-8903-4FA7-862F-0B1A3224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1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8872-33E7-440E-BD06-8F794D71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1188-84B6-46C7-BDFD-83301520E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74C74-1ED5-44CC-9797-516B6CCA0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041C-BBAA-41CA-8BBB-977F723C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E5B42-1061-4C16-BFE5-45F4A323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0F305-97BA-4AB1-ABC1-F3121C7A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0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251B-3343-45A6-9F1B-0FF90F86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173BF-3E6F-4BFF-8F4C-A928A24DE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03E9B-700F-4F5A-8E48-714DCCACD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5DADF-4317-48DF-8447-20AF5EB3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36446-5994-4B7F-ADF4-B0A9D94D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8B554-0529-473E-A116-03FBEFB5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1EDDC-D3B2-418F-9A6B-32F0E180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BFC14-F285-4C7B-BFC8-6F7365A4B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130F9-077E-43D6-976B-C6992DF90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363D2-934C-43C0-9ECF-5C42BB9FE54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80381-3BBC-4715-BA41-038DD1FEF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C5A76-BFC9-434E-BB49-C7FC1C17B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3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BDB3482-4F28-469F-B45F-28C822D227A6}"/>
              </a:ext>
            </a:extLst>
          </p:cNvPr>
          <p:cNvGrpSpPr/>
          <p:nvPr/>
        </p:nvGrpSpPr>
        <p:grpSpPr>
          <a:xfrm>
            <a:off x="161257" y="3125088"/>
            <a:ext cx="3404282" cy="3632571"/>
            <a:chOff x="3161910" y="1935480"/>
            <a:chExt cx="3404282" cy="363257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FCD549-02FA-47C1-97EC-124D5D187594}"/>
                </a:ext>
              </a:extLst>
            </p:cNvPr>
            <p:cNvCxnSpPr>
              <a:cxnSpLocks/>
            </p:cNvCxnSpPr>
            <p:nvPr/>
          </p:nvCxnSpPr>
          <p:spPr>
            <a:xfrm>
              <a:off x="3586209" y="4503420"/>
              <a:ext cx="2300241" cy="868680"/>
            </a:xfrm>
            <a:prstGeom prst="line">
              <a:avLst/>
            </a:prstGeom>
            <a:ln w="28575">
              <a:solidFill>
                <a:srgbClr val="00FF0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760077-F292-47C6-84A1-9BE66FF23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209" y="3838575"/>
              <a:ext cx="2900316" cy="664845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94B381-9B5C-4C51-B07A-B531167B0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209" y="1943100"/>
              <a:ext cx="0" cy="2560320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B621C90-E102-47D4-BCA7-F7FB2CC6DB2E}"/>
                    </a:ext>
                  </a:extLst>
                </p:cNvPr>
                <p:cNvSpPr txBox="1"/>
                <p:nvPr/>
              </p:nvSpPr>
              <p:spPr>
                <a:xfrm>
                  <a:off x="5292865" y="5176149"/>
                  <a:ext cx="471924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B621C90-E102-47D4-BCA7-F7FB2CC6D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865" y="5176149"/>
                  <a:ext cx="471924" cy="391902"/>
                </a:xfrm>
                <a:prstGeom prst="rect">
                  <a:avLst/>
                </a:prstGeom>
                <a:blipFill>
                  <a:blip r:embed="rId2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2E9B43-8145-4F22-BC82-E50E151439FA}"/>
                    </a:ext>
                  </a:extLst>
                </p:cNvPr>
                <p:cNvSpPr txBox="1"/>
                <p:nvPr/>
              </p:nvSpPr>
              <p:spPr>
                <a:xfrm>
                  <a:off x="6096000" y="3808359"/>
                  <a:ext cx="470192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2E9B43-8145-4F22-BC82-E50E151439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808359"/>
                  <a:ext cx="470192" cy="391902"/>
                </a:xfrm>
                <a:prstGeom prst="rect">
                  <a:avLst/>
                </a:prstGeom>
                <a:blipFill>
                  <a:blip r:embed="rId3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52B9E6F-6273-4A85-A94B-95E905B940F0}"/>
                    </a:ext>
                  </a:extLst>
                </p:cNvPr>
                <p:cNvSpPr txBox="1"/>
                <p:nvPr/>
              </p:nvSpPr>
              <p:spPr>
                <a:xfrm>
                  <a:off x="3161910" y="1935480"/>
                  <a:ext cx="457305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52B9E6F-6273-4A85-A94B-95E905B94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1910" y="1935480"/>
                  <a:ext cx="457305" cy="391902"/>
                </a:xfrm>
                <a:prstGeom prst="rect">
                  <a:avLst/>
                </a:prstGeom>
                <a:blipFill>
                  <a:blip r:embed="rId4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A40471-8FEF-49AF-9426-E81F09F3977D}"/>
              </a:ext>
            </a:extLst>
          </p:cNvPr>
          <p:cNvGrpSpPr/>
          <p:nvPr/>
        </p:nvGrpSpPr>
        <p:grpSpPr>
          <a:xfrm>
            <a:off x="3417903" y="2979174"/>
            <a:ext cx="5805984" cy="1697687"/>
            <a:chOff x="3417903" y="2979174"/>
            <a:chExt cx="5805984" cy="169768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685F743-AA21-4DE2-824B-A7954AB9F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996366">
              <a:off x="3417903" y="3317557"/>
              <a:ext cx="5805984" cy="1359304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67A90A8-D8BC-4FBF-B032-9CA70E6E07DE}"/>
                </a:ext>
              </a:extLst>
            </p:cNvPr>
            <p:cNvCxnSpPr/>
            <p:nvPr/>
          </p:nvCxnSpPr>
          <p:spPr>
            <a:xfrm>
              <a:off x="6277897" y="3962400"/>
              <a:ext cx="1037303" cy="299884"/>
            </a:xfrm>
            <a:prstGeom prst="straightConnector1">
              <a:avLst/>
            </a:prstGeom>
            <a:ln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FDACA7B-37A5-494F-B1D2-5E4DD5CFEB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2813" y="3687097"/>
              <a:ext cx="983226" cy="270387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B1C927C-D3D6-4874-A0C1-82D02663C532}"/>
                </a:ext>
              </a:extLst>
            </p:cNvPr>
            <p:cNvCxnSpPr/>
            <p:nvPr/>
          </p:nvCxnSpPr>
          <p:spPr>
            <a:xfrm flipV="1">
              <a:off x="6277897" y="2979174"/>
              <a:ext cx="0" cy="9832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6AF218-7282-49DC-8B5E-B1C8459D1C9F}"/>
                  </a:ext>
                </a:extLst>
              </p:cNvPr>
              <p:cNvSpPr txBox="1"/>
              <p:nvPr/>
            </p:nvSpPr>
            <p:spPr>
              <a:xfrm>
                <a:off x="6857756" y="4279063"/>
                <a:ext cx="473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6AF218-7282-49DC-8B5E-B1C8459D1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756" y="4279063"/>
                <a:ext cx="4737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0FF088-E7A5-42CA-94A4-94ACF02814C6}"/>
                  </a:ext>
                </a:extLst>
              </p:cNvPr>
              <p:cNvSpPr txBox="1"/>
              <p:nvPr/>
            </p:nvSpPr>
            <p:spPr>
              <a:xfrm>
                <a:off x="7025347" y="3605307"/>
                <a:ext cx="475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0FF088-E7A5-42CA-94A4-94ACF0281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347" y="3605307"/>
                <a:ext cx="475450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276761-CE45-4F01-8602-D0FB640F6F7D}"/>
                  </a:ext>
                </a:extLst>
              </p:cNvPr>
              <p:cNvSpPr txBox="1"/>
              <p:nvPr/>
            </p:nvSpPr>
            <p:spPr>
              <a:xfrm>
                <a:off x="5914104" y="2764308"/>
                <a:ext cx="459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276761-CE45-4F01-8602-D0FB640F6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04" y="2764308"/>
                <a:ext cx="4591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28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1B0013E-42D1-4D3C-8716-6C9C18D6BAB4}"/>
              </a:ext>
            </a:extLst>
          </p:cNvPr>
          <p:cNvGrpSpPr/>
          <p:nvPr/>
        </p:nvGrpSpPr>
        <p:grpSpPr>
          <a:xfrm>
            <a:off x="1129940" y="1090561"/>
            <a:ext cx="1963825" cy="1898249"/>
            <a:chOff x="2299317" y="1272269"/>
            <a:chExt cx="1963825" cy="1898249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0238834-D478-41FA-A3E4-E87E1035C038}"/>
                </a:ext>
              </a:extLst>
            </p:cNvPr>
            <p:cNvSpPr/>
            <p:nvPr/>
          </p:nvSpPr>
          <p:spPr>
            <a:xfrm flipV="1">
              <a:off x="3240350" y="1976337"/>
              <a:ext cx="287788" cy="84206"/>
            </a:xfrm>
            <a:custGeom>
              <a:avLst/>
              <a:gdLst>
                <a:gd name="connsiteX0" fmla="*/ 166441 w 166441"/>
                <a:gd name="connsiteY0" fmla="*/ 0 h 34932"/>
                <a:gd name="connsiteX1" fmla="*/ 0 w 166441"/>
                <a:gd name="connsiteY1" fmla="*/ 34932 h 3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6441" h="34932">
                  <a:moveTo>
                    <a:pt x="166441" y="0"/>
                  </a:moveTo>
                  <a:cubicBezTo>
                    <a:pt x="133564" y="15411"/>
                    <a:pt x="100687" y="30822"/>
                    <a:pt x="0" y="34932"/>
                  </a:cubicBezTo>
                </a:path>
              </a:pathLst>
            </a:custGeom>
            <a:noFill/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A7CB1A5-4D3D-4854-AEAE-81E326B366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9317" y="2610035"/>
              <a:ext cx="941034" cy="4527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86A6230-A948-4C57-84E1-CEE2A0CA8298}"/>
                </a:ext>
              </a:extLst>
            </p:cNvPr>
            <p:cNvCxnSpPr/>
            <p:nvPr/>
          </p:nvCxnSpPr>
          <p:spPr>
            <a:xfrm>
              <a:off x="3240350" y="2610035"/>
              <a:ext cx="1020932" cy="4527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6800B35-3012-43BB-8C30-1901FB018CC5}"/>
                </a:ext>
              </a:extLst>
            </p:cNvPr>
            <p:cNvCxnSpPr/>
            <p:nvPr/>
          </p:nvCxnSpPr>
          <p:spPr>
            <a:xfrm flipV="1">
              <a:off x="3240350" y="1349406"/>
              <a:ext cx="0" cy="12606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37FE55-FCA7-48B4-A707-0C27B52FE6BA}"/>
                </a:ext>
              </a:extLst>
            </p:cNvPr>
            <p:cNvCxnSpPr>
              <a:cxnSpLocks/>
            </p:cNvCxnSpPr>
            <p:nvPr/>
          </p:nvCxnSpPr>
          <p:spPr>
            <a:xfrm>
              <a:off x="3240350" y="1611630"/>
              <a:ext cx="413440" cy="1866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4CD9C68-C1B6-4940-A71B-3CAB0784F5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5610" y="1611630"/>
              <a:ext cx="264741" cy="12573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ECE29AD-F95E-444A-B478-A27AA78404E1}"/>
                </a:ext>
              </a:extLst>
            </p:cNvPr>
            <p:cNvCxnSpPr>
              <a:cxnSpLocks/>
            </p:cNvCxnSpPr>
            <p:nvPr/>
          </p:nvCxnSpPr>
          <p:spPr>
            <a:xfrm>
              <a:off x="2975610" y="1737360"/>
              <a:ext cx="413440" cy="1866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0B9CD7C-9356-47DF-B144-BFD04CCF95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9049" y="1798320"/>
              <a:ext cx="264741" cy="12573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46E1669-D861-4B73-8C96-DF20A4018AD3}"/>
                    </a:ext>
                  </a:extLst>
                </p:cNvPr>
                <p:cNvSpPr txBox="1"/>
                <p:nvPr/>
              </p:nvSpPr>
              <p:spPr>
                <a:xfrm>
                  <a:off x="2997341" y="1839944"/>
                  <a:ext cx="30450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rgbClr val="00FF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smtClean="0">
                                <a:solidFill>
                                  <a:srgbClr val="00FF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FF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46E1669-D861-4B73-8C96-DF20A4018A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7341" y="1839944"/>
                  <a:ext cx="304506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36CC1BA-FC47-4BBA-B42F-BE75AF0D2A21}"/>
                    </a:ext>
                  </a:extLst>
                </p:cNvPr>
                <p:cNvSpPr txBox="1"/>
                <p:nvPr/>
              </p:nvSpPr>
              <p:spPr>
                <a:xfrm>
                  <a:off x="3331913" y="1847915"/>
                  <a:ext cx="306109" cy="226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36CC1BA-FC47-4BBA-B42F-BE75AF0D2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1913" y="1847915"/>
                  <a:ext cx="306109" cy="22685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115E3C2-B8E4-453E-AD21-D6D5BACD0F8A}"/>
                </a:ext>
              </a:extLst>
            </p:cNvPr>
            <p:cNvSpPr/>
            <p:nvPr/>
          </p:nvSpPr>
          <p:spPr>
            <a:xfrm flipH="1" flipV="1">
              <a:off x="3071973" y="2007570"/>
              <a:ext cx="166441" cy="34932"/>
            </a:xfrm>
            <a:custGeom>
              <a:avLst/>
              <a:gdLst>
                <a:gd name="connsiteX0" fmla="*/ 166441 w 166441"/>
                <a:gd name="connsiteY0" fmla="*/ 0 h 34932"/>
                <a:gd name="connsiteX1" fmla="*/ 0 w 166441"/>
                <a:gd name="connsiteY1" fmla="*/ 34932 h 3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6441" h="34932">
                  <a:moveTo>
                    <a:pt x="166441" y="0"/>
                  </a:moveTo>
                  <a:cubicBezTo>
                    <a:pt x="133564" y="15411"/>
                    <a:pt x="100687" y="30822"/>
                    <a:pt x="0" y="34932"/>
                  </a:cubicBezTo>
                </a:path>
              </a:pathLst>
            </a:custGeom>
            <a:noFill/>
            <a:ln w="3175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85D60EA-2C20-4954-AC66-BBEE776DA389}"/>
                    </a:ext>
                  </a:extLst>
                </p:cNvPr>
                <p:cNvSpPr txBox="1"/>
                <p:nvPr/>
              </p:nvSpPr>
              <p:spPr>
                <a:xfrm>
                  <a:off x="2303190" y="2955074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85D60EA-2C20-4954-AC66-BBEE776DA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3190" y="2955074"/>
                  <a:ext cx="264688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963BDB4-02C4-4727-9D71-D0E12032403F}"/>
                    </a:ext>
                  </a:extLst>
                </p:cNvPr>
                <p:cNvSpPr txBox="1"/>
                <p:nvPr/>
              </p:nvSpPr>
              <p:spPr>
                <a:xfrm>
                  <a:off x="3996594" y="2955074"/>
                  <a:ext cx="26654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963BDB4-02C4-4727-9D71-D0E120324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594" y="2955074"/>
                  <a:ext cx="266548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7DE34C1-CA7E-476D-94D9-F898EAAA3D97}"/>
                    </a:ext>
                  </a:extLst>
                </p:cNvPr>
                <p:cNvSpPr txBox="1"/>
                <p:nvPr/>
              </p:nvSpPr>
              <p:spPr>
                <a:xfrm>
                  <a:off x="3016320" y="1272269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7DE34C1-CA7E-476D-94D9-F898EAAA3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320" y="1272269"/>
                  <a:ext cx="258532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068B620-D60A-4D89-B676-A6927146082E}"/>
                </a:ext>
              </a:extLst>
            </p:cNvPr>
            <p:cNvCxnSpPr/>
            <p:nvPr/>
          </p:nvCxnSpPr>
          <p:spPr>
            <a:xfrm flipV="1">
              <a:off x="3389049" y="1924050"/>
              <a:ext cx="0" cy="99840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FF91D07-6BD8-4DEC-B5E8-10DF34A0C0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9049" y="2796725"/>
              <a:ext cx="264741" cy="12573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B24E6-FB1A-4BDC-BB44-24EE6D1D522A}"/>
                </a:ext>
              </a:extLst>
            </p:cNvPr>
            <p:cNvCxnSpPr>
              <a:cxnSpLocks/>
            </p:cNvCxnSpPr>
            <p:nvPr/>
          </p:nvCxnSpPr>
          <p:spPr>
            <a:xfrm>
              <a:off x="2975609" y="2735765"/>
              <a:ext cx="413440" cy="1866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81BFA4-FB02-4CF2-B4C1-D07EB6D0F3A6}"/>
                </a:ext>
              </a:extLst>
            </p:cNvPr>
            <p:cNvCxnSpPr/>
            <p:nvPr/>
          </p:nvCxnSpPr>
          <p:spPr>
            <a:xfrm flipV="1">
              <a:off x="3653790" y="1798320"/>
              <a:ext cx="0" cy="99840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18B965-AE17-4B95-AF03-A2123BC6A0EF}"/>
                </a:ext>
              </a:extLst>
            </p:cNvPr>
            <p:cNvCxnSpPr/>
            <p:nvPr/>
          </p:nvCxnSpPr>
          <p:spPr>
            <a:xfrm flipV="1">
              <a:off x="2975610" y="1737360"/>
              <a:ext cx="0" cy="99840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B8079A-6D44-4772-A500-A0B003FFB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0350" y="1798320"/>
              <a:ext cx="413440" cy="811716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BF2A12F-1BCB-4E92-B34D-3AE6AA1093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5610" y="1737360"/>
              <a:ext cx="264740" cy="872676"/>
            </a:xfrm>
            <a:prstGeom prst="straightConnector1">
              <a:avLst/>
            </a:prstGeom>
            <a:ln>
              <a:solidFill>
                <a:srgbClr val="00FF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C076DD9-F38D-4524-A84F-C997905B2894}"/>
                </a:ext>
              </a:extLst>
            </p:cNvPr>
            <p:cNvCxnSpPr/>
            <p:nvPr/>
          </p:nvCxnSpPr>
          <p:spPr>
            <a:xfrm flipV="1">
              <a:off x="3240350" y="1924050"/>
              <a:ext cx="148699" cy="685985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9DFC22-3DEF-4CDD-9C4E-86F9D1C1EF89}"/>
                  </a:ext>
                </a:extLst>
              </p:cNvPr>
              <p:cNvSpPr txBox="1"/>
              <p:nvPr/>
            </p:nvSpPr>
            <p:spPr>
              <a:xfrm>
                <a:off x="2633111" y="1088257"/>
                <a:ext cx="1758815" cy="748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Given: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Magnitude of red vector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Find: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makeup of red vector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9DFC22-3DEF-4CDD-9C4E-86F9D1C1E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111" y="1088257"/>
                <a:ext cx="1758815" cy="748475"/>
              </a:xfrm>
              <a:prstGeom prst="rect">
                <a:avLst/>
              </a:prstGeom>
              <a:blipFill>
                <a:blip r:embed="rId7"/>
                <a:stretch>
                  <a:fillRect b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D2FE379-F4A9-4C5F-A714-E1870FA4C4AF}"/>
                  </a:ext>
                </a:extLst>
              </p:cNvPr>
              <p:cNvSpPr txBox="1"/>
              <p:nvPr/>
            </p:nvSpPr>
            <p:spPr>
              <a:xfrm>
                <a:off x="2943828" y="1825862"/>
                <a:ext cx="2968954" cy="3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8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8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z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800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y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8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z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D2FE379-F4A9-4C5F-A714-E1870FA4C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828" y="1825862"/>
                <a:ext cx="2968954" cy="3689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23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38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Borek</dc:creator>
  <cp:lastModifiedBy>John Borek</cp:lastModifiedBy>
  <cp:revision>13</cp:revision>
  <dcterms:created xsi:type="dcterms:W3CDTF">2020-12-04T16:20:26Z</dcterms:created>
  <dcterms:modified xsi:type="dcterms:W3CDTF">2020-12-08T20:44:23Z</dcterms:modified>
</cp:coreProperties>
</file>