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5A28-0742-4BD4-8B21-D122DE8B2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8BBD-DFC6-491B-8E53-A58207B5C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D8C0-2B58-42AD-B435-3AD74F23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C02-554D-4CC6-843C-6684E7AA6E0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2FBA6-6760-42A2-BEDC-79D77F6A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E537-1AD6-43E9-A7B4-11F57F02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B712-6B5F-4803-B21E-B6027BB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8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25E1-C254-4CDB-B1A8-8306E625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708D7-5EB8-4CF8-B9F9-6BD04F9EB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061D3-782C-4498-996B-C34E6504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C02-554D-4CC6-843C-6684E7AA6E0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E7A33-46F5-41F3-99E5-959CF2BB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F2DA-C95E-4F6A-8071-3DCE3337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B712-6B5F-4803-B21E-B6027BB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3226B-05A4-4198-8323-BE43E2511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22447-709F-4153-9BF8-9A08099CC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94FA-B63A-4A4A-A358-AFEC4BDD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C02-554D-4CC6-843C-6684E7AA6E0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7FCA2-5974-4DC1-AAC3-DD7D1B26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2A27F-55E7-4355-8260-9EC2643D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B712-6B5F-4803-B21E-B6027BB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A641-C9A7-44CC-9C51-4E0808CC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FF14-0FBB-4E3D-947A-B6B9BBD4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5A9A-0E09-4605-882D-3096FB87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C02-554D-4CC6-843C-6684E7AA6E0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183ED-A623-4AB9-B60F-7A0A6C40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FEBAE-A1E1-40FD-A3C8-988F6289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B712-6B5F-4803-B21E-B6027BB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4AD3-E46E-40F3-B5B7-F9028EF2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29C09-EA58-464D-A69D-C0E6F867A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04A1-5CD8-4146-885B-38CF9EFF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C02-554D-4CC6-843C-6684E7AA6E0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165D-EFEC-4728-8BE5-51FB38A3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4F7D9-2D6B-43D9-AEB8-940F7845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B712-6B5F-4803-B21E-B6027BB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48C5-2537-47EB-A79D-C30FB5F9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87D6-AA53-4D79-B516-1C30EA46D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7FD39-28C1-444D-ADD6-0B3FFC85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9F9AA-8194-42BC-95A3-E703E0F7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C02-554D-4CC6-843C-6684E7AA6E0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883BD-BFB1-469F-966D-96DEEFE0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806AA-B8E8-44A4-8D4D-4E808232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B712-6B5F-4803-B21E-B6027BB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D6AA-3133-42B1-AEEE-CD978948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49C52-AB07-47D3-B127-13EB7059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D393-4950-4A86-ADD2-E95804B2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9B240-52E4-44C1-9494-DB8A86109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42A22-027B-418C-A2B9-BEF11F43B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DC3AD-6CB8-48C7-9FD8-595F5DDB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C02-554D-4CC6-843C-6684E7AA6E0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D6E6C-B74C-46CA-8A9B-75BAC910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7A25F-A740-45D6-9EDB-E90607A3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B712-6B5F-4803-B21E-B6027BB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FAA7-AD2A-4534-AB57-41C20F30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370AA-71B9-4D31-BC78-706F3211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C02-554D-4CC6-843C-6684E7AA6E0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83C25-F48B-4DB3-8676-0416FC6F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ED57C-B5C9-46C5-90FA-BA5459AE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B712-6B5F-4803-B21E-B6027BB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F8305-5D6E-4808-9D5D-00559890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C02-554D-4CC6-843C-6684E7AA6E0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B687B-FC47-4024-8DC3-E47DA539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FCC00-C4BB-415F-8056-134A22F2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B712-6B5F-4803-B21E-B6027BB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FA82-233C-4243-AB1E-12E3856D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9CDD-06A3-4358-A559-324E2D58C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466EB-6089-4EF2-A117-7CBE7E4F5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AEA42-D8F2-44EC-BD54-4C8103BF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C02-554D-4CC6-843C-6684E7AA6E0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0B9D4-7983-4D02-BB86-567E1750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9C6D1-3158-48BD-8059-55DC6318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B712-6B5F-4803-B21E-B6027BB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3453-AE80-4E3A-A538-9A871279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9CFEC-9DAE-41FB-BA6E-ABBE08B9B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D65AB-0EFF-48BC-A277-113C1D1E2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FAD0-40C8-4BFD-AE02-00E5810E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C02-554D-4CC6-843C-6684E7AA6E0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F5888-7413-4223-82AB-0ACC6F25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A6E1E-2348-4287-9D8E-0DB04D21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B712-6B5F-4803-B21E-B6027BB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66F97-54A0-45B1-92C0-497D734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3C1D2-C948-4ECD-97FE-F58EE8D4F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51FA-1117-4D4C-A32F-B1DCB22AA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1C02-554D-4CC6-843C-6684E7AA6E0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63E90-91CE-4C80-986F-C77612D44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C14E-5384-4529-BCDD-DFB7433B3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B712-6B5F-4803-B21E-B6027BB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C24A253-C25A-4CB6-9FA8-C6E4D4396023}"/>
              </a:ext>
            </a:extLst>
          </p:cNvPr>
          <p:cNvGrpSpPr/>
          <p:nvPr/>
        </p:nvGrpSpPr>
        <p:grpSpPr>
          <a:xfrm>
            <a:off x="2729071" y="3719370"/>
            <a:ext cx="3058810" cy="3094860"/>
            <a:chOff x="5132439" y="3236658"/>
            <a:chExt cx="3058810" cy="30948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7E7863-9DED-4243-A9AB-6158AAA7AAC2}"/>
                </a:ext>
              </a:extLst>
            </p:cNvPr>
            <p:cNvGrpSpPr/>
            <p:nvPr/>
          </p:nvGrpSpPr>
          <p:grpSpPr>
            <a:xfrm>
              <a:off x="5132439" y="3303648"/>
              <a:ext cx="2920180" cy="2988997"/>
              <a:chOff x="5132439" y="3303648"/>
              <a:chExt cx="2920180" cy="298899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EF59D46-4090-4C21-8CE9-B31A5378FC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819" y="3303648"/>
                <a:ext cx="0" cy="18288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784B466-AC22-4748-8A5F-30D86B147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2439" y="5132449"/>
                <a:ext cx="1091380" cy="11601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9DB085-61BC-486B-BD76-3EE6F2ABEE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3819" y="5132448"/>
                <a:ext cx="1828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6EEAA0-F67B-49AD-B2EE-7FCF9FDA8CA1}"/>
                    </a:ext>
                  </a:extLst>
                </p:cNvPr>
                <p:cNvSpPr txBox="1"/>
                <p:nvPr/>
              </p:nvSpPr>
              <p:spPr>
                <a:xfrm>
                  <a:off x="6223819" y="3236658"/>
                  <a:ext cx="471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6EEAA0-F67B-49AD-B2EE-7FCF9FDA8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819" y="3236658"/>
                  <a:ext cx="47166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DD6204D-8F86-4301-9026-0518BD4E8518}"/>
                    </a:ext>
                  </a:extLst>
                </p:cNvPr>
                <p:cNvSpPr txBox="1"/>
                <p:nvPr/>
              </p:nvSpPr>
              <p:spPr>
                <a:xfrm>
                  <a:off x="5221069" y="5962186"/>
                  <a:ext cx="486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DD6204D-8F86-4301-9026-0518BD4E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069" y="5962186"/>
                  <a:ext cx="4862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67CCA93-E553-4344-8C4D-144A887D027C}"/>
                    </a:ext>
                  </a:extLst>
                </p:cNvPr>
                <p:cNvSpPr txBox="1"/>
                <p:nvPr/>
              </p:nvSpPr>
              <p:spPr>
                <a:xfrm>
                  <a:off x="7703295" y="5066684"/>
                  <a:ext cx="4879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67CCA93-E553-4344-8C4D-144A887D0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295" y="5066684"/>
                  <a:ext cx="48795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81A768-DF60-442A-94CC-F1954727DF9A}"/>
              </a:ext>
            </a:extLst>
          </p:cNvPr>
          <p:cNvGrpSpPr/>
          <p:nvPr/>
        </p:nvGrpSpPr>
        <p:grpSpPr>
          <a:xfrm>
            <a:off x="1034001" y="344128"/>
            <a:ext cx="2517189" cy="6233653"/>
            <a:chOff x="1034001" y="344128"/>
            <a:chExt cx="2517189" cy="62336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90E327-36BA-4DFD-8361-864793E9AF78}"/>
                </a:ext>
              </a:extLst>
            </p:cNvPr>
            <p:cNvGrpSpPr/>
            <p:nvPr/>
          </p:nvGrpSpPr>
          <p:grpSpPr>
            <a:xfrm>
              <a:off x="1101213" y="344128"/>
              <a:ext cx="2449977" cy="6233653"/>
              <a:chOff x="1101213" y="344128"/>
              <a:chExt cx="2449977" cy="623365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BAE488F-CEC9-4F76-98A4-2286C2A423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9983" t="5018" r="22411" b="4086"/>
              <a:stretch/>
            </p:blipFill>
            <p:spPr>
              <a:xfrm>
                <a:off x="1101213" y="344128"/>
                <a:ext cx="1268361" cy="6233653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86B6386-9DD3-4A72-AD0C-4B3430E358EC}"/>
                  </a:ext>
                </a:extLst>
              </p:cNvPr>
              <p:cNvGrpSpPr/>
              <p:nvPr/>
            </p:nvGrpSpPr>
            <p:grpSpPr>
              <a:xfrm>
                <a:off x="1724706" y="2525971"/>
                <a:ext cx="1826484" cy="2920797"/>
                <a:chOff x="1724706" y="2525971"/>
                <a:chExt cx="1826484" cy="2920797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EFD71394-40D9-4625-A47B-1E261700D430}"/>
                    </a:ext>
                  </a:extLst>
                </p:cNvPr>
                <p:cNvCxnSpPr/>
                <p:nvPr/>
              </p:nvCxnSpPr>
              <p:spPr>
                <a:xfrm flipV="1">
                  <a:off x="1762124" y="2555467"/>
                  <a:ext cx="0" cy="182880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oval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188B30FC-8393-4EA1-B1F2-974DA488C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124" y="4384267"/>
                  <a:ext cx="1655005" cy="82683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0A56B620-B0BA-45BF-8DDC-401981886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2125" y="3303648"/>
                  <a:ext cx="1655004" cy="1080619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5788D66-06D0-4260-B39C-64A670AE0F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4706" y="2525971"/>
                      <a:ext cx="3764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5788D66-06D0-4260-B39C-64A670AE0F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4706" y="2525971"/>
                      <a:ext cx="376450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0B833C01-F162-44FF-A089-D3D5ABA0C0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4750" y="5077436"/>
                      <a:ext cx="3693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0B833C01-F162-44FF-A089-D3D5ABA0C0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4750" y="5077436"/>
                      <a:ext cx="369332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688F978A-B4CA-4B2C-80F1-8F65ED4CEA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6974" y="2985172"/>
                      <a:ext cx="414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688F978A-B4CA-4B2C-80F1-8F65ED4CEA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6974" y="2985172"/>
                      <a:ext cx="41421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5F2DF70D-4A74-4B6E-8986-1E766852F62C}"/>
                </a:ext>
              </a:extLst>
            </p:cNvPr>
            <p:cNvSpPr/>
            <p:nvPr/>
          </p:nvSpPr>
          <p:spPr>
            <a:xfrm rot="929496">
              <a:off x="1343043" y="3085397"/>
              <a:ext cx="865239" cy="455014"/>
            </a:xfrm>
            <a:prstGeom prst="arc">
              <a:avLst>
                <a:gd name="adj1" fmla="val 9362799"/>
                <a:gd name="adj2" fmla="val 7995075"/>
              </a:avLst>
            </a:prstGeom>
            <a:ln w="12700">
              <a:solidFill>
                <a:srgbClr val="FF0000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F0BA624-1E22-4210-908E-2B83763A5214}"/>
                    </a:ext>
                  </a:extLst>
                </p:cNvPr>
                <p:cNvSpPr txBox="1"/>
                <p:nvPr/>
              </p:nvSpPr>
              <p:spPr>
                <a:xfrm>
                  <a:off x="1034001" y="2978111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F0BA624-1E22-4210-908E-2B83763A5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001" y="2978111"/>
                  <a:ext cx="36862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FA6E533-7898-4C3E-9985-A56971345EDE}"/>
                </a:ext>
              </a:extLst>
            </p:cNvPr>
            <p:cNvSpPr/>
            <p:nvPr/>
          </p:nvSpPr>
          <p:spPr>
            <a:xfrm rot="2267454">
              <a:off x="2485457" y="3454041"/>
              <a:ext cx="865239" cy="455014"/>
            </a:xfrm>
            <a:prstGeom prst="arc">
              <a:avLst>
                <a:gd name="adj1" fmla="val 20776260"/>
                <a:gd name="adj2" fmla="val 20231071"/>
              </a:avLst>
            </a:prstGeom>
            <a:ln w="127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9A6D372-F895-419C-B8E3-F10E790DB58C}"/>
                </a:ext>
              </a:extLst>
            </p:cNvPr>
            <p:cNvSpPr/>
            <p:nvPr/>
          </p:nvSpPr>
          <p:spPr>
            <a:xfrm rot="7222152">
              <a:off x="2396459" y="4701893"/>
              <a:ext cx="865239" cy="455014"/>
            </a:xfrm>
            <a:prstGeom prst="arc">
              <a:avLst>
                <a:gd name="adj1" fmla="val 10483005"/>
                <a:gd name="adj2" fmla="val 9087453"/>
              </a:avLst>
            </a:prstGeom>
            <a:ln w="12700">
              <a:solidFill>
                <a:srgbClr val="FF0000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E0A0D2-DE5A-446E-85ED-445FED8ABFEE}"/>
                    </a:ext>
                  </a:extLst>
                </p:cNvPr>
                <p:cNvSpPr txBox="1"/>
                <p:nvPr/>
              </p:nvSpPr>
              <p:spPr>
                <a:xfrm>
                  <a:off x="3047542" y="4250457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E0A0D2-DE5A-446E-85ED-445FED8AB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542" y="4250457"/>
                  <a:ext cx="36958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95990C2-0228-471F-AB8D-77D0B7ED96B9}"/>
                    </a:ext>
                  </a:extLst>
                </p:cNvPr>
                <p:cNvSpPr txBox="1"/>
                <p:nvPr/>
              </p:nvSpPr>
              <p:spPr>
                <a:xfrm>
                  <a:off x="3197040" y="3488314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95990C2-0228-471F-AB8D-77D0B7ED9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040" y="3488314"/>
                  <a:ext cx="35163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68151A-2018-4E6E-B866-4BF73440A0D5}"/>
                  </a:ext>
                </a:extLst>
              </p:cNvPr>
              <p:cNvSpPr txBox="1"/>
              <p:nvPr/>
            </p:nvSpPr>
            <p:spPr>
              <a:xfrm>
                <a:off x="6774426" y="491612"/>
                <a:ext cx="3481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228600"/>
                <a:r>
                  <a:rPr lang="en-US" dirty="0"/>
                  <a:t>Body Velocities:	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68151A-2018-4E6E-B866-4BF73440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426" y="491612"/>
                <a:ext cx="3481338" cy="369332"/>
              </a:xfrm>
              <a:prstGeom prst="rect">
                <a:avLst/>
              </a:prstGeom>
              <a:blipFill>
                <a:blip r:embed="rId12"/>
                <a:stretch>
                  <a:fillRect l="-140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2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936FA2D-0D95-4345-B061-8E648B45F9FD}"/>
              </a:ext>
            </a:extLst>
          </p:cNvPr>
          <p:cNvGrpSpPr/>
          <p:nvPr/>
        </p:nvGrpSpPr>
        <p:grpSpPr>
          <a:xfrm>
            <a:off x="2667000" y="1935286"/>
            <a:ext cx="6858000" cy="3009999"/>
            <a:chOff x="199599" y="190780"/>
            <a:chExt cx="6858000" cy="30099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BC97C1-9B4F-4079-90B8-79F3C4C47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5600000" flipH="1">
              <a:off x="2824587" y="-2434208"/>
              <a:ext cx="1608023" cy="68580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C0AFCB-0FA7-4DA3-AB1B-76BA2F33F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695" y="874846"/>
              <a:ext cx="228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1D6B05-EE9A-4337-9716-9C35E31C5E34}"/>
                </a:ext>
              </a:extLst>
            </p:cNvPr>
            <p:cNvCxnSpPr>
              <a:cxnSpLocks/>
            </p:cNvCxnSpPr>
            <p:nvPr/>
          </p:nvCxnSpPr>
          <p:spPr>
            <a:xfrm>
              <a:off x="4296695" y="874845"/>
              <a:ext cx="0" cy="2286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A45BD3-0104-41D9-97FA-0E5F23805EDE}"/>
                </a:ext>
              </a:extLst>
            </p:cNvPr>
            <p:cNvCxnSpPr>
              <a:cxnSpLocks/>
            </p:cNvCxnSpPr>
            <p:nvPr/>
          </p:nvCxnSpPr>
          <p:spPr>
            <a:xfrm rot="21000000" flipH="1" flipV="1">
              <a:off x="2042489" y="1073326"/>
              <a:ext cx="228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D8B32BC-32EC-4210-B5D6-749B65055499}"/>
                </a:ext>
              </a:extLst>
            </p:cNvPr>
            <p:cNvCxnSpPr>
              <a:cxnSpLocks/>
            </p:cNvCxnSpPr>
            <p:nvPr/>
          </p:nvCxnSpPr>
          <p:spPr>
            <a:xfrm rot="21000000">
              <a:off x="4509604" y="857482"/>
              <a:ext cx="0" cy="22860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9D43CF1-E392-4FE4-9A65-163FF6E4474B}"/>
                    </a:ext>
                  </a:extLst>
                </p:cNvPr>
                <p:cNvSpPr txBox="1"/>
                <p:nvPr/>
              </p:nvSpPr>
              <p:spPr>
                <a:xfrm>
                  <a:off x="1820588" y="425463"/>
                  <a:ext cx="489686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9D43CF1-E392-4FE4-9A65-163FF6E4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588" y="425463"/>
                  <a:ext cx="489686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0C98EB7-3647-4F45-96AE-6FD5C0131095}"/>
                    </a:ext>
                  </a:extLst>
                </p:cNvPr>
                <p:cNvSpPr txBox="1"/>
                <p:nvPr/>
              </p:nvSpPr>
              <p:spPr>
                <a:xfrm>
                  <a:off x="1838167" y="1229145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0C98EB7-3647-4F45-96AE-6FD5C0131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8167" y="1229145"/>
                  <a:ext cx="4838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85192CC-4F99-4EE2-94B6-A2BA5EC3680B}"/>
                    </a:ext>
                  </a:extLst>
                </p:cNvPr>
                <p:cNvSpPr txBox="1"/>
                <p:nvPr/>
              </p:nvSpPr>
              <p:spPr>
                <a:xfrm>
                  <a:off x="3894151" y="2808877"/>
                  <a:ext cx="452303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85192CC-4F99-4EE2-94B6-A2BA5EC36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151" y="2808877"/>
                  <a:ext cx="452303" cy="391902"/>
                </a:xfrm>
                <a:prstGeom prst="rect">
                  <a:avLst/>
                </a:prstGeom>
                <a:blipFill>
                  <a:blip r:embed="rId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6F91154-673E-4372-84BC-E66FC4E3DBB7}"/>
                    </a:ext>
                  </a:extLst>
                </p:cNvPr>
                <p:cNvSpPr txBox="1"/>
                <p:nvPr/>
              </p:nvSpPr>
              <p:spPr>
                <a:xfrm>
                  <a:off x="4678588" y="2791513"/>
                  <a:ext cx="4464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6F91154-673E-4372-84BC-E66FC4E3D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588" y="2791513"/>
                  <a:ext cx="4464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D486811-296F-4C13-938D-512401BC4386}"/>
                    </a:ext>
                  </a:extLst>
                </p:cNvPr>
                <p:cNvSpPr txBox="1"/>
                <p:nvPr/>
              </p:nvSpPr>
              <p:spPr>
                <a:xfrm>
                  <a:off x="2101793" y="85981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𝚿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D486811-296F-4C13-938D-512401BC4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1793" y="859812"/>
                  <a:ext cx="43152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4C7990-8A03-4A19-85DA-3ED48EC63BBF}"/>
                    </a:ext>
                  </a:extLst>
                </p:cNvPr>
                <p:cNvSpPr txBox="1"/>
                <p:nvPr/>
              </p:nvSpPr>
              <p:spPr>
                <a:xfrm>
                  <a:off x="4247060" y="2635420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𝚿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4C7990-8A03-4A19-85DA-3ED48EC6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060" y="2635420"/>
                  <a:ext cx="43152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B9DFE10-6FDE-47DD-9D8D-ECF0FC210E51}"/>
                  </a:ext>
                </a:extLst>
              </p:cNvPr>
              <p:cNvSpPr txBox="1"/>
              <p:nvPr/>
            </p:nvSpPr>
            <p:spPr>
              <a:xfrm>
                <a:off x="0" y="0"/>
                <a:ext cx="3655040" cy="189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Yaw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𝑦𝑔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𝑧𝑔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B9DFE10-6FDE-47DD-9D8D-ECF0FC2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655040" cy="1898790"/>
              </a:xfrm>
              <a:prstGeom prst="rect">
                <a:avLst/>
              </a:prstGeom>
              <a:blipFill>
                <a:blip r:embed="rId9"/>
                <a:stretch>
                  <a:fillRect l="-2500" t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04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6BD2AFF-E8DD-4F9A-847E-7678EB5E1558}"/>
              </a:ext>
            </a:extLst>
          </p:cNvPr>
          <p:cNvGrpSpPr/>
          <p:nvPr/>
        </p:nvGrpSpPr>
        <p:grpSpPr>
          <a:xfrm>
            <a:off x="2667000" y="1785939"/>
            <a:ext cx="6858000" cy="3286122"/>
            <a:chOff x="636429" y="143612"/>
            <a:chExt cx="6858000" cy="328612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E1987F4-7172-4028-8964-B1072658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4800000" flipH="1" flipV="1">
              <a:off x="3261417" y="-803277"/>
              <a:ext cx="1608023" cy="68580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4837BEE-69BB-4BA5-955F-D29198412F8C}"/>
                </a:ext>
              </a:extLst>
            </p:cNvPr>
            <p:cNvGrpSpPr/>
            <p:nvPr/>
          </p:nvGrpSpPr>
          <p:grpSpPr>
            <a:xfrm>
              <a:off x="2297623" y="143612"/>
              <a:ext cx="3013523" cy="3067435"/>
              <a:chOff x="2297623" y="143612"/>
              <a:chExt cx="3013523" cy="3067435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6D14B91-C6A3-4001-89C1-F0F9A5CAA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66008" y="2473323"/>
                <a:ext cx="228600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5DDF165-C884-4B27-B538-2B7E8C437C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2008" y="187324"/>
                <a:ext cx="0" cy="228600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189546C-02A6-462D-9BFF-9B2890E00BF7}"/>
                  </a:ext>
                </a:extLst>
              </p:cNvPr>
              <p:cNvCxnSpPr>
                <a:cxnSpLocks/>
              </p:cNvCxnSpPr>
              <p:nvPr/>
            </p:nvCxnSpPr>
            <p:spPr>
              <a:xfrm rot="21000000" flipH="1" flipV="1">
                <a:off x="2597802" y="2671803"/>
                <a:ext cx="228600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3EFB935-2DC3-4313-B51C-D198D529AB5B}"/>
                  </a:ext>
                </a:extLst>
              </p:cNvPr>
              <p:cNvCxnSpPr>
                <a:cxnSpLocks/>
              </p:cNvCxnSpPr>
              <p:nvPr/>
            </p:nvCxnSpPr>
            <p:spPr>
              <a:xfrm rot="21000000" flipH="1" flipV="1">
                <a:off x="4653528" y="204687"/>
                <a:ext cx="0" cy="228600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37CC24E-F9CD-48D6-81BD-FD7286B27880}"/>
                      </a:ext>
                    </a:extLst>
                  </p:cNvPr>
                  <p:cNvSpPr txBox="1"/>
                  <p:nvPr/>
                </p:nvSpPr>
                <p:spPr>
                  <a:xfrm>
                    <a:off x="2451315" y="2841715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37CC24E-F9CD-48D6-81BD-FD7286B278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1315" y="2841715"/>
                    <a:ext cx="48385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306F7A2A-ECE6-4B1B-A611-07505B0A49B4}"/>
                      </a:ext>
                    </a:extLst>
                  </p:cNvPr>
                  <p:cNvSpPr txBox="1"/>
                  <p:nvPr/>
                </p:nvSpPr>
                <p:spPr>
                  <a:xfrm>
                    <a:off x="2297623" y="2086015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306F7A2A-ECE6-4B1B-A611-07505B0A49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7623" y="2086015"/>
                    <a:ext cx="48385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60F166A-7013-455E-A2D3-290EE5F25AC5}"/>
                      </a:ext>
                    </a:extLst>
                  </p:cNvPr>
                  <p:cNvSpPr txBox="1"/>
                  <p:nvPr/>
                </p:nvSpPr>
                <p:spPr>
                  <a:xfrm>
                    <a:off x="4009687" y="169960"/>
                    <a:ext cx="4744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60F166A-7013-455E-A2D3-290EE5F25A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9687" y="169960"/>
                    <a:ext cx="4744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69911C1-7C1F-4EA4-89E1-5ED2CF625A3C}"/>
                      </a:ext>
                    </a:extLst>
                  </p:cNvPr>
                  <p:cNvSpPr txBox="1"/>
                  <p:nvPr/>
                </p:nvSpPr>
                <p:spPr>
                  <a:xfrm>
                    <a:off x="4836721" y="143612"/>
                    <a:ext cx="4744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69911C1-7C1F-4EA4-89E1-5ED2CF625A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6721" y="143612"/>
                    <a:ext cx="47442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C9F5264-927A-4FDD-B6CF-DCCCA5C3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4486011" y="270308"/>
                    <a:ext cx="4042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𝚯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C9F5264-927A-4FDD-B6CF-DCCCA5C3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6011" y="270308"/>
                    <a:ext cx="4042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C40AF82E-C6F3-4EF0-9E65-23385690DD59}"/>
                      </a:ext>
                    </a:extLst>
                  </p:cNvPr>
                  <p:cNvSpPr txBox="1"/>
                  <p:nvPr/>
                </p:nvSpPr>
                <p:spPr>
                  <a:xfrm>
                    <a:off x="2628492" y="2458767"/>
                    <a:ext cx="4042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𝚯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C40AF82E-C6F3-4EF0-9E65-23385690DD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492" y="2458767"/>
                    <a:ext cx="40427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09A0840-6563-4488-88FF-28E7EBB16BAB}"/>
                  </a:ext>
                </a:extLst>
              </p:cNvPr>
              <p:cNvSpPr txBox="1"/>
              <p:nvPr/>
            </p:nvSpPr>
            <p:spPr>
              <a:xfrm>
                <a:off x="0" y="0"/>
                <a:ext cx="3598229" cy="1896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Pitch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09A0840-6563-4488-88FF-28E7EBB1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598229" cy="1896032"/>
              </a:xfrm>
              <a:prstGeom prst="rect">
                <a:avLst/>
              </a:prstGeom>
              <a:blipFill>
                <a:blip r:embed="rId9"/>
                <a:stretch>
                  <a:fillRect l="-2542" t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6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A760EFC2-40FA-439E-8D53-A758F79D255A}"/>
              </a:ext>
            </a:extLst>
          </p:cNvPr>
          <p:cNvGrpSpPr/>
          <p:nvPr/>
        </p:nvGrpSpPr>
        <p:grpSpPr>
          <a:xfrm>
            <a:off x="4925099" y="2287703"/>
            <a:ext cx="2341802" cy="2282595"/>
            <a:chOff x="9214819" y="432726"/>
            <a:chExt cx="2341802" cy="228259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0F8DF98-7D3C-4F44-A2A3-71DCA2D9AA1F}"/>
                </a:ext>
              </a:extLst>
            </p:cNvPr>
            <p:cNvGrpSpPr/>
            <p:nvPr/>
          </p:nvGrpSpPr>
          <p:grpSpPr>
            <a:xfrm>
              <a:off x="9214819" y="678169"/>
              <a:ext cx="2174971" cy="2037152"/>
              <a:chOff x="9214819" y="678169"/>
              <a:chExt cx="2174971" cy="203715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AB44A2-526C-4B8E-B896-AD51CBB033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455"/>
              <a:stretch/>
            </p:blipFill>
            <p:spPr>
              <a:xfrm rot="600000">
                <a:off x="9214819" y="1384217"/>
                <a:ext cx="1384113" cy="1331104"/>
              </a:xfrm>
              <a:prstGeom prst="rect">
                <a:avLst/>
              </a:prstGeom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15DB200-CEB9-4831-9638-5E09B4FF4DD3}"/>
                  </a:ext>
                </a:extLst>
              </p:cNvPr>
              <p:cNvGrpSpPr/>
              <p:nvPr/>
            </p:nvGrpSpPr>
            <p:grpSpPr>
              <a:xfrm>
                <a:off x="9906875" y="678169"/>
                <a:ext cx="1371600" cy="1371600"/>
                <a:chOff x="10202719" y="109642"/>
                <a:chExt cx="1371600" cy="1371600"/>
              </a:xfrm>
            </p:grpSpPr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D56347AB-18DA-4020-A061-72A4BBD91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02719" y="1481242"/>
                  <a:ext cx="1371600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oval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B163EEF0-F200-4601-B880-58D5FCA7E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02719" y="109642"/>
                  <a:ext cx="0" cy="137160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oval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0DCEE37-2C5E-4A41-BA99-D6438C43D3DF}"/>
                  </a:ext>
                </a:extLst>
              </p:cNvPr>
              <p:cNvGrpSpPr/>
              <p:nvPr/>
            </p:nvGrpSpPr>
            <p:grpSpPr>
              <a:xfrm rot="600000">
                <a:off x="10018190" y="814095"/>
                <a:ext cx="1371600" cy="1371600"/>
                <a:chOff x="10202719" y="109642"/>
                <a:chExt cx="1371600" cy="1371600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FED86FC2-B321-4CC6-B86A-D3F3EF054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02719" y="1481242"/>
                  <a:ext cx="1371600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D622A29-4476-4AA1-818E-8860BD1E1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02719" y="109642"/>
                  <a:ext cx="0" cy="137160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06AC2D4-0CA5-4842-9EC1-0753122C73AB}"/>
                    </a:ext>
                  </a:extLst>
                </p:cNvPr>
                <p:cNvSpPr txBox="1"/>
                <p:nvPr/>
              </p:nvSpPr>
              <p:spPr>
                <a:xfrm>
                  <a:off x="9458081" y="482388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06AC2D4-0CA5-4842-9EC1-0753122C7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8081" y="482388"/>
                  <a:ext cx="47442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8FBFA44-F451-4D20-AA1D-23E35884D5E7}"/>
                    </a:ext>
                  </a:extLst>
                </p:cNvPr>
                <p:cNvSpPr txBox="1"/>
                <p:nvPr/>
              </p:nvSpPr>
              <p:spPr>
                <a:xfrm>
                  <a:off x="10110478" y="568232"/>
                  <a:ext cx="3794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8FBFA44-F451-4D20-AA1D-23E35884D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478" y="568232"/>
                  <a:ext cx="37946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E0370A7-C791-46DB-B7DE-5AD98FCC554F}"/>
                    </a:ext>
                  </a:extLst>
                </p:cNvPr>
                <p:cNvSpPr txBox="1"/>
                <p:nvPr/>
              </p:nvSpPr>
              <p:spPr>
                <a:xfrm>
                  <a:off x="11110152" y="1703569"/>
                  <a:ext cx="4464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E0370A7-C791-46DB-B7DE-5AD98FCC5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0152" y="1703569"/>
                  <a:ext cx="4464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594630-2559-4EC0-843E-1A2386ECF13D}"/>
                    </a:ext>
                  </a:extLst>
                </p:cNvPr>
                <p:cNvSpPr txBox="1"/>
                <p:nvPr/>
              </p:nvSpPr>
              <p:spPr>
                <a:xfrm>
                  <a:off x="10893142" y="2264868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594630-2559-4EC0-843E-1A2386ECF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3142" y="2264868"/>
                  <a:ext cx="3826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C129115-EE33-45B6-9FE1-EE275826EEAC}"/>
                    </a:ext>
                  </a:extLst>
                </p:cNvPr>
                <p:cNvSpPr txBox="1"/>
                <p:nvPr/>
              </p:nvSpPr>
              <p:spPr>
                <a:xfrm>
                  <a:off x="9812043" y="432726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C129115-EE33-45B6-9FE1-EE275826E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043" y="432726"/>
                  <a:ext cx="43313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363BC49-6048-4C11-9D62-4DE9FCE4F124}"/>
                    </a:ext>
                  </a:extLst>
                </p:cNvPr>
                <p:cNvSpPr txBox="1"/>
                <p:nvPr/>
              </p:nvSpPr>
              <p:spPr>
                <a:xfrm>
                  <a:off x="11055176" y="1975862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363BC49-6048-4C11-9D62-4DE9FCE4F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5176" y="1975862"/>
                  <a:ext cx="43313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C5E9ACA-32E0-4983-AFAE-FD65F85FB4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3659143" cy="1896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Roll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C5E9ACA-32E0-4983-AFAE-FD65F85FB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659143" cy="1896032"/>
              </a:xfrm>
              <a:prstGeom prst="rect">
                <a:avLst/>
              </a:prstGeom>
              <a:blipFill>
                <a:blip r:embed="rId9"/>
                <a:stretch>
                  <a:fillRect l="-2500" t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0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2130FE-0BFC-4D7E-8E35-897C5DE2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59" y="1371600"/>
            <a:ext cx="3578942" cy="493994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F507555-40AA-4277-98D6-911D558F3A90}"/>
              </a:ext>
            </a:extLst>
          </p:cNvPr>
          <p:cNvGrpSpPr/>
          <p:nvPr/>
        </p:nvGrpSpPr>
        <p:grpSpPr>
          <a:xfrm>
            <a:off x="0" y="0"/>
            <a:ext cx="11850808" cy="4943474"/>
            <a:chOff x="227699" y="406520"/>
            <a:chExt cx="11850808" cy="49434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DCE339-EEF7-43B2-A9D3-A9C7932D7AFD}"/>
                    </a:ext>
                  </a:extLst>
                </p:cNvPr>
                <p:cNvSpPr txBox="1"/>
                <p:nvPr/>
              </p:nvSpPr>
              <p:spPr>
                <a:xfrm>
                  <a:off x="227699" y="865240"/>
                  <a:ext cx="11850808" cy="4484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457200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		</a:t>
                  </a:r>
                  <a:r>
                    <a:rPr lang="en-US" b="0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dirty="0"/>
                    <a:t>		</a:t>
                  </a:r>
                  <a:r>
                    <a:rPr lang="en-US" b="0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/>
                </a:p>
                <a:p>
                  <a:pPr defTabSz="457200"/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Ground to Body</a:t>
                  </a:r>
                </a:p>
                <a:p>
                  <a:pPr defTabSz="457200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  <a:p>
                  <a:pPr defTabSz="457200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  <a:p>
                  <a:pPr defTabSz="457200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  <a:p>
                  <a:pPr defTabSz="457200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Ψ</m:t>
                                          </m:r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b="1" dirty="0"/>
                </a:p>
                <a:p>
                  <a:pPr defTabSz="457200"/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Body to Ground</a:t>
                  </a:r>
                </a:p>
                <a:p>
                  <a:pPr defTabSz="457200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defTabSz="457200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Ψ</m:t>
                                          </m:r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DCE339-EEF7-43B2-A9D3-A9C7932D7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99" y="865240"/>
                  <a:ext cx="11850808" cy="4484754"/>
                </a:xfrm>
                <a:prstGeom prst="rect">
                  <a:avLst/>
                </a:prstGeom>
                <a:blipFill>
                  <a:blip r:embed="rId3"/>
                  <a:stretch>
                    <a:fillRect l="-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D74CF7FC-E4AB-4EAF-BFB7-8F1BC5BCEDC0}"/>
                </a:ext>
              </a:extLst>
            </p:cNvPr>
            <p:cNvSpPr/>
            <p:nvPr/>
          </p:nvSpPr>
          <p:spPr>
            <a:xfrm rot="16200000">
              <a:off x="2043633" y="-87999"/>
              <a:ext cx="182880" cy="192024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506725F-1029-434A-81A2-B0AE5E220212}"/>
                </a:ext>
              </a:extLst>
            </p:cNvPr>
            <p:cNvSpPr/>
            <p:nvPr/>
          </p:nvSpPr>
          <p:spPr>
            <a:xfrm rot="16200000">
              <a:off x="10219156" y="-88000"/>
              <a:ext cx="182880" cy="192024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127837A4-5E15-468B-8022-F10930562BF1}"/>
                </a:ext>
              </a:extLst>
            </p:cNvPr>
            <p:cNvSpPr/>
            <p:nvPr/>
          </p:nvSpPr>
          <p:spPr>
            <a:xfrm rot="16200000">
              <a:off x="6180555" y="-88000"/>
              <a:ext cx="182880" cy="192024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C38931F-5C21-4A82-9389-69DFDF1D8FA0}"/>
                    </a:ext>
                  </a:extLst>
                </p:cNvPr>
                <p:cNvSpPr txBox="1"/>
                <p:nvPr/>
              </p:nvSpPr>
              <p:spPr>
                <a:xfrm>
                  <a:off x="1866025" y="406520"/>
                  <a:ext cx="5380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C38931F-5C21-4A82-9389-69DFDF1D8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025" y="406520"/>
                  <a:ext cx="53809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3BFC6B-858B-4D88-A5F8-273688ED5FAA}"/>
                    </a:ext>
                  </a:extLst>
                </p:cNvPr>
                <p:cNvSpPr txBox="1"/>
                <p:nvPr/>
              </p:nvSpPr>
              <p:spPr>
                <a:xfrm>
                  <a:off x="6014970" y="406520"/>
                  <a:ext cx="5140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3BFC6B-858B-4D88-A5F8-273688ED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970" y="406520"/>
                  <a:ext cx="51405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929B88-6EC6-4357-B7C8-80C50EC5F0E0}"/>
                    </a:ext>
                  </a:extLst>
                </p:cNvPr>
                <p:cNvSpPr txBox="1"/>
                <p:nvPr/>
              </p:nvSpPr>
              <p:spPr>
                <a:xfrm>
                  <a:off x="10042349" y="406520"/>
                  <a:ext cx="53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929B88-6EC6-4357-B7C8-80C50EC5F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349" y="406520"/>
                  <a:ext cx="5364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846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2130FE-0BFC-4D7E-8E35-897C5DE2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59" y="1371600"/>
            <a:ext cx="3578942" cy="4939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DCE339-EEF7-43B2-A9D3-A9C7932D7AFD}"/>
                  </a:ext>
                </a:extLst>
              </p:cNvPr>
              <p:cNvSpPr txBox="1"/>
              <p:nvPr/>
            </p:nvSpPr>
            <p:spPr>
              <a:xfrm>
                <a:off x="0" y="75262"/>
                <a:ext cx="8441991" cy="66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Translational Equations of Motion</a:t>
                </a:r>
              </a:p>
              <a:p>
                <a:pPr defTabSz="4572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momentum: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</m:acc>
                      </m:e>
                    </m:d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defTabSz="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vectors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body-fixed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directions</a:t>
                </a:r>
              </a:p>
              <a:p>
                <a:pPr marL="285750" indent="-285750" defTabSz="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components of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body-fixed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axis system</a:t>
                </a:r>
              </a:p>
              <a:p>
                <a:pPr defTabSz="457200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acc>
                            <m:accPr>
                              <m:chr m:val="̇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acc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acc>
                            <m:accPr>
                              <m:chr m:val="̇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e>
                              </m:acc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acc>
                            <m:accPr>
                              <m:chr m:val="̇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4572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acc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acc>
                      <m:r>
                        <a:rPr lang="en-US" b="1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acc>
                      <m:r>
                        <a:rPr lang="en-US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acc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acc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e>
                              </m:acc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acc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𝑤𝑞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4572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𝑤𝑞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𝑣𝑟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𝑢𝑟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𝑤𝑝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𝑣𝑝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𝑢𝑞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𝑟𝑣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𝑟𝑢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𝑝𝑤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𝑝𝑣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𝑞𝑢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𝑟𝑢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𝑝𝑣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𝑞𝑢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DCE339-EEF7-43B2-A9D3-A9C7932D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262"/>
                <a:ext cx="8441991" cy="6621621"/>
              </a:xfrm>
              <a:prstGeom prst="rect">
                <a:avLst/>
              </a:prstGeom>
              <a:blipFill>
                <a:blip r:embed="rId3"/>
                <a:stretch>
                  <a:fillRect l="-578" t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9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2130FE-0BFC-4D7E-8E35-897C5DE2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59" y="1371600"/>
            <a:ext cx="3578942" cy="4939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DCE339-EEF7-43B2-A9D3-A9C7932D7AFD}"/>
                  </a:ext>
                </a:extLst>
              </p:cNvPr>
              <p:cNvSpPr txBox="1"/>
              <p:nvPr/>
            </p:nvSpPr>
            <p:spPr>
              <a:xfrm>
                <a:off x="0" y="75262"/>
                <a:ext cx="8400056" cy="5847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Rotational Equations of Motion</a:t>
                </a:r>
              </a:p>
              <a:p>
                <a:pPr defTabSz="4572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momentum: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𝛀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</m:acc>
                      </m:e>
                    </m:d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defTabSz="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vectors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body-fixed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directions</a:t>
                </a:r>
              </a:p>
              <a:p>
                <a:pPr marL="285750" indent="-285750" defTabSz="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components of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velocity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body-fixed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axis system</a:t>
                </a:r>
              </a:p>
              <a:p>
                <a:pPr marL="285750" indent="-285750" defTabSz="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inertia matrix/tensor. Due to 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≜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acc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acc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acc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𝑞𝑟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𝑧𝑧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𝑝𝑟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𝑦𝑦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DCE339-EEF7-43B2-A9D3-A9C7932D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262"/>
                <a:ext cx="8400056" cy="5847498"/>
              </a:xfrm>
              <a:prstGeom prst="rect">
                <a:avLst/>
              </a:prstGeom>
              <a:blipFill>
                <a:blip r:embed="rId3"/>
                <a:stretch>
                  <a:fillRect l="-581"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31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DCE339-EEF7-43B2-A9D3-A9C7932D7AFD}"/>
                  </a:ext>
                </a:extLst>
              </p:cNvPr>
              <p:cNvSpPr txBox="1"/>
              <p:nvPr/>
            </p:nvSpPr>
            <p:spPr>
              <a:xfrm>
                <a:off x="0" y="75262"/>
                <a:ext cx="11813811" cy="5761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 of Motion Summary </a:t>
                </a: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𝑟𝑢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𝑝𝑣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𝑞𝑢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𝑝𝑟</m:t>
                                    </m:r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𝑥𝑥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𝑝𝑞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𝒆𝒙𝒕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Ψ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Ψ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Ψ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Φ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Φ</m:t>
                                        </m:r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Φ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Φ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sec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sec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Ψ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arctan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arcsin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arctan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DCE339-EEF7-43B2-A9D3-A9C7932D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262"/>
                <a:ext cx="11813811" cy="5761514"/>
              </a:xfrm>
              <a:prstGeom prst="rect">
                <a:avLst/>
              </a:prstGeom>
              <a:blipFill>
                <a:blip r:embed="rId2"/>
                <a:stretch>
                  <a:fillRect l="-413" t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22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21594</TotalTime>
  <Words>453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Borek</dc:creator>
  <cp:lastModifiedBy>John Borek</cp:lastModifiedBy>
  <cp:revision>4</cp:revision>
  <dcterms:created xsi:type="dcterms:W3CDTF">2022-01-24T21:12:03Z</dcterms:created>
  <dcterms:modified xsi:type="dcterms:W3CDTF">2022-02-08T21:06:35Z</dcterms:modified>
</cp:coreProperties>
</file>