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60" d="100"/>
          <a:sy n="260" d="100"/>
        </p:scale>
        <p:origin x="-1709" y="-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22D-456C-41E3-BDF2-9DBBA666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18F-6E50-4720-BB88-149DA2A6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3BA-CA32-45B3-BF5B-36A3906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0DA7-8653-4188-8CA8-5805A90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D9B-3853-4BD6-A542-D86CD23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901-16CB-4D80-A17E-713B8B5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F4AB-ECBE-4928-9BE6-3AA4A8D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919E-D77C-45AE-A755-D768A35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541B-280B-4F5F-B964-3998CDD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1B5-6C9C-465D-9BD7-B26E18D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73DB-9FE6-42E6-AA3B-7A9EA8F7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49D3-FCBD-4076-875C-AD34616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36F-7565-4646-A248-899E031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BE1F-33F2-4140-B465-C359402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AFC-C3FA-494B-8CB1-E4B23E9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C3A-4D26-40FA-86A9-A157698D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09EE-0CA7-41D1-9189-C48D15D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7BD-74AB-40B6-8804-3CEFB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2EE-C66B-4EBC-ACC7-277033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F71-0E90-4EF4-B6AD-8C2558B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C2B-55EE-477D-B004-C07D508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FFAC-40DB-48F9-82B1-D024245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0010-A00C-4BA4-BD6E-1790C71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838-FFEF-4DCA-ADAB-E0E97E8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B580-729D-40E1-B03F-54ADC40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D7A-D0E1-49D0-8BF3-50B721A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738-3DC6-463E-89BA-DA87F9DB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A5A-A8F5-4B1E-93F6-1D9BAF3E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F37-4970-48B1-97BC-10A7E4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F142-FA1B-4906-845F-7A39E37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8B4A-D86A-459E-875F-945D91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A2E4-1EBA-4981-A339-04F3CCA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EEA9-0333-4E0E-BA21-D2FFDF4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6E26-3E1D-4380-A522-B8639E1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F1D-E6E6-4086-9A02-E5ABA29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15B-E844-4836-B856-C784928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764C-9293-4727-B1F4-7E932B7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B7D8-2A6C-4177-8AB2-22FE993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67EDF-E8AD-4F92-9F60-341E534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D82-7E58-4C9C-8FCD-3160713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6C51-92A3-4B90-BC9A-3D4A0B7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AF4A9-FF94-42EF-9BE9-46A42BA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D1C-C78E-4645-93A7-7B2F729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0B316-3FB8-496E-B0BE-B8DAD58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43D07-DC64-4E8A-94AA-8132952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01D-8903-4FA7-862F-0B1A322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872-33E7-440E-BD06-8F794D7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188-84B6-46C7-BDFD-8330152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4C74-1ED5-44CC-9797-516B6CCA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041C-BBAA-41CA-8BBB-977F72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5B42-1061-4C16-BFE5-45F4A3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F305-97BA-4AB1-ABC1-F3121C7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51B-3343-45A6-9F1B-0FF90F8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73BF-3E6F-4BFF-8F4C-A928A24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3E9B-700F-4F5A-8E48-714DCCAC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DADF-4317-48DF-8447-20AF5EB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446-5994-4B7F-ADF4-B0A9D94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B554-0529-473E-A116-03FBEFB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EDDC-D3B2-418F-9A6B-32F0E18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FC14-F285-4C7B-BFC8-6F7365A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30F9-077E-43D6-976B-C6992DF9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381-3BBC-4715-BA41-038DD1FE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A76-BFC9-434E-BB49-C7FC1C1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72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0013E-42D1-4D3C-8716-6C9C18D6BAB4}"/>
              </a:ext>
            </a:extLst>
          </p:cNvPr>
          <p:cNvGrpSpPr/>
          <p:nvPr/>
        </p:nvGrpSpPr>
        <p:grpSpPr>
          <a:xfrm>
            <a:off x="1129940" y="1090561"/>
            <a:ext cx="1963825" cy="1898249"/>
            <a:chOff x="2299317" y="1272269"/>
            <a:chExt cx="1963825" cy="189824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238834-D478-41FA-A3E4-E87E1035C038}"/>
                </a:ext>
              </a:extLst>
            </p:cNvPr>
            <p:cNvSpPr/>
            <p:nvPr/>
          </p:nvSpPr>
          <p:spPr>
            <a:xfrm flipV="1">
              <a:off x="3240350" y="1976337"/>
              <a:ext cx="287788" cy="84206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A7CB1A5-4D3D-4854-AEAE-81E326B36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317" y="2610035"/>
              <a:ext cx="941034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A6230-A948-4C57-84E1-CEE2A0CA8298}"/>
                </a:ext>
              </a:extLst>
            </p:cNvPr>
            <p:cNvCxnSpPr/>
            <p:nvPr/>
          </p:nvCxnSpPr>
          <p:spPr>
            <a:xfrm>
              <a:off x="3240350" y="2610035"/>
              <a:ext cx="1020932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800B35-3012-43BB-8C30-1901FB018CC5}"/>
                </a:ext>
              </a:extLst>
            </p:cNvPr>
            <p:cNvCxnSpPr/>
            <p:nvPr/>
          </p:nvCxnSpPr>
          <p:spPr>
            <a:xfrm flipV="1">
              <a:off x="3240350" y="1349406"/>
              <a:ext cx="0" cy="1260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7FE55-FCA7-48B4-A707-0C27B52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161163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CD9C68-C1B6-4940-A71B-3CAB0784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610" y="161163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E29AD-F95E-444A-B478-A27AA7840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10" y="173736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CD7C-9356-47DF-B144-BFD04CCF9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179832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/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FF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/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15E3C2-B8E4-453E-AD21-D6D5BACD0F8A}"/>
                </a:ext>
              </a:extLst>
            </p:cNvPr>
            <p:cNvSpPr/>
            <p:nvPr/>
          </p:nvSpPr>
          <p:spPr>
            <a:xfrm flipH="1" flipV="1">
              <a:off x="3071973" y="2007570"/>
              <a:ext cx="166441" cy="34932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/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/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/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68B620-D60A-4D89-B676-A6927146082E}"/>
                </a:ext>
              </a:extLst>
            </p:cNvPr>
            <p:cNvCxnSpPr/>
            <p:nvPr/>
          </p:nvCxnSpPr>
          <p:spPr>
            <a:xfrm flipV="1">
              <a:off x="3389049" y="192405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F91D07-6BD8-4DEC-B5E8-10DF34A0C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2796725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B24E6-FB1A-4BDC-BB44-24EE6D1D5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09" y="2735765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81BFA4-FB02-4CF2-B4C1-D07EB6D0F3A6}"/>
                </a:ext>
              </a:extLst>
            </p:cNvPr>
            <p:cNvCxnSpPr/>
            <p:nvPr/>
          </p:nvCxnSpPr>
          <p:spPr>
            <a:xfrm flipV="1">
              <a:off x="3653790" y="179832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18B965-AE17-4B95-AF03-A2123BC6A0EF}"/>
                </a:ext>
              </a:extLst>
            </p:cNvPr>
            <p:cNvCxnSpPr/>
            <p:nvPr/>
          </p:nvCxnSpPr>
          <p:spPr>
            <a:xfrm flipV="1">
              <a:off x="2975610" y="173736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B8079A-6D44-4772-A500-A0B003FFB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1798320"/>
              <a:ext cx="413440" cy="811716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F2A12F-1BCB-4E92-B34D-3AE6AA109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610" y="1737360"/>
              <a:ext cx="264740" cy="872676"/>
            </a:xfrm>
            <a:prstGeom prst="straightConnector1">
              <a:avLst/>
            </a:prstGeom>
            <a:ln>
              <a:solidFill>
                <a:srgbClr val="00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076DD9-F38D-4524-A84F-C997905B2894}"/>
                </a:ext>
              </a:extLst>
            </p:cNvPr>
            <p:cNvCxnSpPr/>
            <p:nvPr/>
          </p:nvCxnSpPr>
          <p:spPr>
            <a:xfrm flipV="1">
              <a:off x="3240350" y="1924050"/>
              <a:ext cx="148699" cy="685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/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red vector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makeup of red vector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blipFill>
                <a:blip r:embed="rId7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/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12</cp:revision>
  <dcterms:created xsi:type="dcterms:W3CDTF">2020-12-04T16:20:26Z</dcterms:created>
  <dcterms:modified xsi:type="dcterms:W3CDTF">2020-12-07T23:42:05Z</dcterms:modified>
</cp:coreProperties>
</file>