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A40471-8FEF-49AF-9426-E81F09F3977D}"/>
              </a:ext>
            </a:extLst>
          </p:cNvPr>
          <p:cNvGrpSpPr/>
          <p:nvPr/>
        </p:nvGrpSpPr>
        <p:grpSpPr>
          <a:xfrm>
            <a:off x="3417903" y="2979174"/>
            <a:ext cx="5805984" cy="1697687"/>
            <a:chOff x="3417903" y="2979174"/>
            <a:chExt cx="5805984" cy="16976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85F743-AA21-4DE2-824B-A7954AB9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996366">
              <a:off x="3417903" y="3317557"/>
              <a:ext cx="5805984" cy="1359304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67A90A8-D8BC-4FBF-B032-9CA70E6E07DE}"/>
                </a:ext>
              </a:extLst>
            </p:cNvPr>
            <p:cNvCxnSpPr/>
            <p:nvPr/>
          </p:nvCxnSpPr>
          <p:spPr>
            <a:xfrm>
              <a:off x="6277897" y="3962400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DACA7B-37A5-494F-B1D2-5E4DD5CFE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2813" y="3687097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1C927C-D3D6-4874-A0C1-82D02663C532}"/>
                </a:ext>
              </a:extLst>
            </p:cNvPr>
            <p:cNvCxnSpPr/>
            <p:nvPr/>
          </p:nvCxnSpPr>
          <p:spPr>
            <a:xfrm flipV="1">
              <a:off x="6277897" y="2979174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6AF218-7282-49DC-8B5E-B1C8459D1C9F}"/>
                  </a:ext>
                </a:extLst>
              </p:cNvPr>
              <p:cNvSpPr txBox="1"/>
              <p:nvPr/>
            </p:nvSpPr>
            <p:spPr>
              <a:xfrm>
                <a:off x="6857756" y="4279063"/>
                <a:ext cx="473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6AF218-7282-49DC-8B5E-B1C8459D1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56" y="4279063"/>
                <a:ext cx="473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FF088-E7A5-42CA-94A4-94ACF02814C6}"/>
                  </a:ext>
                </a:extLst>
              </p:cNvPr>
              <p:cNvSpPr txBox="1"/>
              <p:nvPr/>
            </p:nvSpPr>
            <p:spPr>
              <a:xfrm>
                <a:off x="7025347" y="3605307"/>
                <a:ext cx="475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FF088-E7A5-42CA-94A4-94ACF028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347" y="3605307"/>
                <a:ext cx="47545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276761-CE45-4F01-8602-D0FB640F6F7D}"/>
                  </a:ext>
                </a:extLst>
              </p:cNvPr>
              <p:cNvSpPr txBox="1"/>
              <p:nvPr/>
            </p:nvSpPr>
            <p:spPr>
              <a:xfrm>
                <a:off x="5914104" y="2764308"/>
                <a:ext cx="459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276761-CE45-4F01-8602-D0FB640F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4" y="2764308"/>
                <a:ext cx="4591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8F2FC3-E83D-476A-8D6D-6BAC18BAECBE}"/>
              </a:ext>
            </a:extLst>
          </p:cNvPr>
          <p:cNvGrpSpPr/>
          <p:nvPr/>
        </p:nvGrpSpPr>
        <p:grpSpPr>
          <a:xfrm>
            <a:off x="161257" y="296292"/>
            <a:ext cx="7439332" cy="1986927"/>
            <a:chOff x="1784555" y="2689934"/>
            <a:chExt cx="7439332" cy="19869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A40471-8FEF-49AF-9426-E81F09F3977D}"/>
                </a:ext>
              </a:extLst>
            </p:cNvPr>
            <p:cNvGrpSpPr/>
            <p:nvPr/>
          </p:nvGrpSpPr>
          <p:grpSpPr>
            <a:xfrm>
              <a:off x="3417903" y="2979174"/>
              <a:ext cx="5805984" cy="1697687"/>
              <a:chOff x="3417903" y="2979174"/>
              <a:chExt cx="5805984" cy="16976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85F743-AA21-4DE2-824B-A7954AB9F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996366">
                <a:off x="3417903" y="3317557"/>
                <a:ext cx="5805984" cy="1359304"/>
              </a:xfrm>
              <a:prstGeom prst="rect">
                <a:avLst/>
              </a:prstGeom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67A90A8-D8BC-4FBF-B032-9CA70E6E07DE}"/>
                  </a:ext>
                </a:extLst>
              </p:cNvPr>
              <p:cNvCxnSpPr/>
              <p:nvPr/>
            </p:nvCxnSpPr>
            <p:spPr>
              <a:xfrm>
                <a:off x="6277897" y="3962400"/>
                <a:ext cx="1037303" cy="299884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DACA7B-37A5-494F-B1D2-5E4DD5CFE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2813" y="3687097"/>
                <a:ext cx="983226" cy="27038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B1C927C-D3D6-4874-A0C1-82D02663C532}"/>
                  </a:ext>
                </a:extLst>
              </p:cNvPr>
              <p:cNvCxnSpPr/>
              <p:nvPr/>
            </p:nvCxnSpPr>
            <p:spPr>
              <a:xfrm flipV="1">
                <a:off x="6277897" y="2979174"/>
                <a:ext cx="0" cy="983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/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/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/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5E75AF-AB04-4613-B3A6-A5DD55F64E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555" y="3049039"/>
              <a:ext cx="4493342" cy="916723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20D3E-6755-42CA-8BCF-AB17F2D31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965" y="2689934"/>
              <a:ext cx="4315933" cy="12675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DF8328-5A05-4F33-95C2-F8EF733C5BAB}"/>
                </a:ext>
              </a:extLst>
            </p:cNvPr>
            <p:cNvSpPr/>
            <p:nvPr/>
          </p:nvSpPr>
          <p:spPr>
            <a:xfrm>
              <a:off x="2168014" y="2792361"/>
              <a:ext cx="147484" cy="329381"/>
            </a:xfrm>
            <a:custGeom>
              <a:avLst/>
              <a:gdLst>
                <a:gd name="connsiteX0" fmla="*/ 99020 w 2232620"/>
                <a:gd name="connsiteY0" fmla="*/ 1317523 h 1317523"/>
                <a:gd name="connsiteX1" fmla="*/ 246504 w 2232620"/>
                <a:gd name="connsiteY1" fmla="*/ 988142 h 1317523"/>
                <a:gd name="connsiteX2" fmla="*/ 2232620 w 2232620"/>
                <a:gd name="connsiteY2" fmla="*/ 0 h 1317523"/>
                <a:gd name="connsiteX0" fmla="*/ 99020 w 246504"/>
                <a:gd name="connsiteY0" fmla="*/ 329381 h 329381"/>
                <a:gd name="connsiteX1" fmla="*/ 246504 w 246504"/>
                <a:gd name="connsiteY1" fmla="*/ 0 h 329381"/>
                <a:gd name="connsiteX0" fmla="*/ 50923 w 198407"/>
                <a:gd name="connsiteY0" fmla="*/ 329381 h 329381"/>
                <a:gd name="connsiteX1" fmla="*/ 198407 w 198407"/>
                <a:gd name="connsiteY1" fmla="*/ 0 h 329381"/>
                <a:gd name="connsiteX0" fmla="*/ 0 w 147484"/>
                <a:gd name="connsiteY0" fmla="*/ 329381 h 329381"/>
                <a:gd name="connsiteX1" fmla="*/ 147484 w 147484"/>
                <a:gd name="connsiteY1" fmla="*/ 0 h 3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484" h="329381">
                  <a:moveTo>
                    <a:pt x="0" y="329381"/>
                  </a:moveTo>
                  <a:cubicBezTo>
                    <a:pt x="28678" y="200742"/>
                    <a:pt x="47523" y="121265"/>
                    <a:pt x="14748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/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5DF34E-5216-4A20-B335-4FFA803C3932}"/>
              </a:ext>
            </a:extLst>
          </p:cNvPr>
          <p:cNvGrpSpPr/>
          <p:nvPr/>
        </p:nvGrpSpPr>
        <p:grpSpPr>
          <a:xfrm>
            <a:off x="8543311" y="1098869"/>
            <a:ext cx="2878103" cy="3679559"/>
            <a:chOff x="8649843" y="42063"/>
            <a:chExt cx="2878103" cy="36795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3DA45B-DDD6-4681-AE09-18FE19FC8E56}"/>
                </a:ext>
              </a:extLst>
            </p:cNvPr>
            <p:cNvGrpSpPr/>
            <p:nvPr/>
          </p:nvGrpSpPr>
          <p:grpSpPr>
            <a:xfrm>
              <a:off x="8649843" y="42063"/>
              <a:ext cx="921042" cy="3679559"/>
              <a:chOff x="8649843" y="42063"/>
              <a:chExt cx="921042" cy="367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77231A9-9681-4BBD-8132-568686DA5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9844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098FFA9-6687-4AAD-9568-F03A6637DC66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64008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F5C5A04-648D-4206-BB24-5C23C783D2FD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7F3F813-A14A-49CE-9AAF-46F0FEC745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299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ED166B-4587-48FB-958D-0C511A5FA3AB}"/>
                  </a:ext>
                </a:extLst>
              </p:cNvPr>
              <p:cNvGrpSpPr/>
              <p:nvPr/>
            </p:nvGrpSpPr>
            <p:grpSpPr>
              <a:xfrm>
                <a:off x="8930805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88701E3-56B9-44BF-B23F-9DF3E13AB60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7389170-ECC0-4E32-B770-07CDF15D6BA7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BB2E62-E00C-4743-B71F-050F6A0751F3}"/>
                </a:ext>
              </a:extLst>
            </p:cNvPr>
            <p:cNvGrpSpPr/>
            <p:nvPr/>
          </p:nvGrpSpPr>
          <p:grpSpPr>
            <a:xfrm>
              <a:off x="10606905" y="47513"/>
              <a:ext cx="921041" cy="3674109"/>
              <a:chOff x="10606905" y="47513"/>
              <a:chExt cx="921041" cy="367410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C490D0-123A-421A-B656-BE6F3C4FB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6905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51FDF0D-7D3D-4C52-90F3-79A5FF913547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6400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B192CD6-36B1-4326-B686-F3C1B533F036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27ECC9-0EF9-4E38-8651-B07F57839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05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A6F0F53-5E0C-46D4-90E4-21DC2D3F16AE}"/>
                  </a:ext>
                </a:extLst>
              </p:cNvPr>
              <p:cNvGrpSpPr/>
              <p:nvPr/>
            </p:nvGrpSpPr>
            <p:grpSpPr>
              <a:xfrm>
                <a:off x="10887866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09E4ABF-66B5-4E35-949A-8B65B97FC3CC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8C574BD-DD46-472C-9428-4642E9979BF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/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44387C8-AC01-4095-9AAA-1CC5C9E9637B}"/>
              </a:ext>
            </a:extLst>
          </p:cNvPr>
          <p:cNvGrpSpPr/>
          <p:nvPr/>
        </p:nvGrpSpPr>
        <p:grpSpPr>
          <a:xfrm>
            <a:off x="6487394" y="4428571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56A73C-8B76-4925-943A-F64ECFEEC4D3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149128F-E5A9-4AF9-B218-C992F7111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E8D58E-07F2-4EF0-9878-526A5D808C3F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3D6A42-6A02-4B16-8109-A6FC72DF3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3B23FF-DC91-45F8-A2FB-CB9181BEC126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DDF393-3303-4DAA-A733-E6FDAB352619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2F68E85-3B29-489C-AA9C-B8C73EBC6B48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9EDD9D-5FBE-4213-ADB2-A5A06408630B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C8B6EB-96AB-457C-9176-425D994F8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6A29FE-71C6-4A65-8A5A-1348E7FE4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AA6263-056D-4D27-B1F6-27EA140D0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2D50FEC-6383-424E-91CF-CCDBCE602F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C634A6-06DE-4967-9F4D-D60C88AF368B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18502C-D4A4-4FD0-92D5-A167E1B4A696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C59DC9-CA6C-488C-86DA-B1A969ADF425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FBE8ED-EA05-4B72-92B6-273478F45A3E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4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88FAE4C-0FC6-405D-90D4-38A8E33A3513}"/>
              </a:ext>
            </a:extLst>
          </p:cNvPr>
          <p:cNvGrpSpPr/>
          <p:nvPr/>
        </p:nvGrpSpPr>
        <p:grpSpPr>
          <a:xfrm>
            <a:off x="4668473" y="1651085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5BE6F-6F38-41B9-8A40-A34FFBA07E0A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B1568C-3309-4711-A97D-7D1FCA9F1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644557-EBB3-4C6F-A4FD-48E643EE2414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9627C-621E-472C-9DC4-CD61861A8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923852-D042-47B8-B819-170AAE479815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97CC7F-EE4C-4C17-B6DB-AC0303B9300E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9EC36F-E4F3-4883-AF21-30457C3AAED1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B6CF5B-A7AC-4C4A-A207-B94B18310C74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B6FF90-1CEA-4580-8CD7-D1792DB3B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DC7043-CCD4-499F-ACCB-3520D71BD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E86067-5D4F-49D2-86F2-304B2CD92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9CE424-B9A7-4635-889B-6E36C2174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AF510-34F8-4BB6-B903-3A98A87C2267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6C2FB4-C027-40E8-98CE-DC22EF60EB74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3D95AA-C1E8-4887-9DBC-35A9045923FA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783A4-5346-457E-9A7B-6C53BA05905B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8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00DB2C-35AE-4ED2-BA12-D19E3949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5400675" cy="6810375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12FE55CF-886B-4D7D-9829-578271EF99D0}"/>
              </a:ext>
            </a:extLst>
          </p:cNvPr>
          <p:cNvSpPr/>
          <p:nvPr/>
        </p:nvSpPr>
        <p:spPr>
          <a:xfrm rot="16200000">
            <a:off x="7836407" y="430891"/>
            <a:ext cx="3653159" cy="38129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6E9090-9D7C-4D29-98DC-7B1BEC846A92}"/>
              </a:ext>
            </a:extLst>
          </p:cNvPr>
          <p:cNvCxnSpPr>
            <a:cxnSpLocks/>
          </p:cNvCxnSpPr>
          <p:nvPr/>
        </p:nvCxnSpPr>
        <p:spPr>
          <a:xfrm flipH="1">
            <a:off x="7756506" y="505182"/>
            <a:ext cx="3812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/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/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/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/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/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7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22</cp:revision>
  <dcterms:created xsi:type="dcterms:W3CDTF">2020-12-04T16:20:26Z</dcterms:created>
  <dcterms:modified xsi:type="dcterms:W3CDTF">2020-12-09T22:49:44Z</dcterms:modified>
</cp:coreProperties>
</file>