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822D-456C-41E3-BDF2-9DBBA666D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BB18F-6E50-4720-BB88-149DA2A68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13BA-CA32-45B3-BF5B-36A3906C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0DA7-8653-4188-8CA8-5805A90A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9D9B-3853-4BD6-A542-D86CD238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5901-16CB-4D80-A17E-713B8B54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AF4AB-ECBE-4928-9BE6-3AA4A8D0B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919E-D77C-45AE-A755-D768A35D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541B-280B-4F5F-B964-3998CDD7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DB1B5-6C9C-465D-9BD7-B26E18DD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C73DB-9FE6-42E6-AA3B-7A9EA8F77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B49D3-FCBD-4076-875C-AD3461622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AC36F-7565-4646-A248-899E0314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5BE1F-33F2-4140-B465-C359402B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AFC-C3FA-494B-8CB1-E4B23E98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BC3A-4D26-40FA-86A9-A157698D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09EE-0CA7-41D1-9189-C48D15D4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37BD-74AB-40B6-8804-3CEFB272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D2EE-C66B-4EBC-ACC7-27703347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7BF71-0E90-4EF4-B6AD-8C2558B5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7C2B-55EE-477D-B004-C07D508C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AFFAC-40DB-48F9-82B1-D0242457A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0010-A00C-4BA4-BD6E-1790C710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0838-FFEF-4DCA-ADAB-E0E97E8E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AB580-729D-40E1-B03F-54ADC40D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8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FD7A-D0E1-49D0-8BF3-50B721A3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0738-3DC6-463E-89BA-DA87F9DB6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15A5A-A8F5-4B1E-93F6-1D9BAF3E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51F37-4970-48B1-97BC-10A7E41C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DF142-FA1B-4906-845F-7A39E37B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F8B4A-D86A-459E-875F-945D9149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A2E4-1EBA-4981-A339-04F3CCA2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EEEA9-0333-4E0E-BA21-D2FFDF4C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D6E26-3E1D-4380-A522-B8639E15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52F1D-E6E6-4086-9A02-E5ABA29E0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8215B-E844-4836-B856-C784928D3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5764C-9293-4727-B1F4-7E932B7E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FB7D8-2A6C-4177-8AB2-22FE993B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67EDF-E8AD-4F92-9F60-341E5348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8D82-7E58-4C9C-8FCD-3160713B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56C51-92A3-4B90-BC9A-3D4A0B7A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AF4A9-FF94-42EF-9BE9-46A42BAD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FCD1C-C78E-4645-93A7-7B2F7299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0B316-3FB8-496E-B0BE-B8DAD587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43D07-DC64-4E8A-94AA-81329528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7901D-8903-4FA7-862F-0B1A3224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1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8872-33E7-440E-BD06-8F794D71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1188-84B6-46C7-BDFD-83301520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74C74-1ED5-44CC-9797-516B6CCA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041C-BBAA-41CA-8BBB-977F723C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E5B42-1061-4C16-BFE5-45F4A323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0F305-97BA-4AB1-ABC1-F3121C7A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251B-3343-45A6-9F1B-0FF90F86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173BF-3E6F-4BFF-8F4C-A928A24DE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03E9B-700F-4F5A-8E48-714DCCACD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5DADF-4317-48DF-8447-20AF5EB3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36446-5994-4B7F-ADF4-B0A9D94D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8B554-0529-473E-A116-03FBEFB5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1EDDC-D3B2-418F-9A6B-32F0E180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BFC14-F285-4C7B-BFC8-6F7365A4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130F9-077E-43D6-976B-C6992DF90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63D2-934C-43C0-9ECF-5C42BB9FE54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80381-3BBC-4715-BA41-038DD1FEF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C5A76-BFC9-434E-BB49-C7FC1C17B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23.png"/><Relationship Id="rId7" Type="http://schemas.openxmlformats.org/officeDocument/2006/relationships/image" Target="../media/image9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BDB3482-4F28-469F-B45F-28C822D227A6}"/>
              </a:ext>
            </a:extLst>
          </p:cNvPr>
          <p:cNvGrpSpPr/>
          <p:nvPr/>
        </p:nvGrpSpPr>
        <p:grpSpPr>
          <a:xfrm>
            <a:off x="161257" y="3125088"/>
            <a:ext cx="3404282" cy="3632571"/>
            <a:chOff x="3161910" y="1935480"/>
            <a:chExt cx="3404282" cy="363257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FCD549-02FA-47C1-97EC-124D5D187594}"/>
                </a:ext>
              </a:extLst>
            </p:cNvPr>
            <p:cNvCxnSpPr>
              <a:cxnSpLocks/>
            </p:cNvCxnSpPr>
            <p:nvPr/>
          </p:nvCxnSpPr>
          <p:spPr>
            <a:xfrm>
              <a:off x="3586209" y="4503420"/>
              <a:ext cx="2300241" cy="86868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760077-F292-47C6-84A1-9BE66FF23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209" y="3838575"/>
              <a:ext cx="2900316" cy="664845"/>
            </a:xfrm>
            <a:prstGeom prst="line">
              <a:avLst/>
            </a:prstGeom>
            <a:ln w="28575">
              <a:solidFill>
                <a:srgbClr val="00FF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94B381-9B5C-4C51-B07A-B531167B0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209" y="1943100"/>
              <a:ext cx="0" cy="2560320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21C90-E102-47D4-BCA7-F7FB2CC6DB2E}"/>
                    </a:ext>
                  </a:extLst>
                </p:cNvPr>
                <p:cNvSpPr txBox="1"/>
                <p:nvPr/>
              </p:nvSpPr>
              <p:spPr>
                <a:xfrm>
                  <a:off x="5292865" y="5176149"/>
                  <a:ext cx="471924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21C90-E102-47D4-BCA7-F7FB2CC6D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865" y="5176149"/>
                  <a:ext cx="471924" cy="391902"/>
                </a:xfrm>
                <a:prstGeom prst="rect">
                  <a:avLst/>
                </a:prstGeom>
                <a:blipFill>
                  <a:blip r:embed="rId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2E9B43-8145-4F22-BC82-E50E151439FA}"/>
                    </a:ext>
                  </a:extLst>
                </p:cNvPr>
                <p:cNvSpPr txBox="1"/>
                <p:nvPr/>
              </p:nvSpPr>
              <p:spPr>
                <a:xfrm>
                  <a:off x="6096000" y="3808359"/>
                  <a:ext cx="470192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2E9B43-8145-4F22-BC82-E50E15143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808359"/>
                  <a:ext cx="470192" cy="391902"/>
                </a:xfrm>
                <a:prstGeom prst="rect">
                  <a:avLst/>
                </a:prstGeom>
                <a:blipFill>
                  <a:blip r:embed="rId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2B9E6F-6273-4A85-A94B-95E905B940F0}"/>
                    </a:ext>
                  </a:extLst>
                </p:cNvPr>
                <p:cNvSpPr txBox="1"/>
                <p:nvPr/>
              </p:nvSpPr>
              <p:spPr>
                <a:xfrm>
                  <a:off x="3161910" y="1935480"/>
                  <a:ext cx="457305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2B9E6F-6273-4A85-A94B-95E905B94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910" y="1935480"/>
                  <a:ext cx="457305" cy="391902"/>
                </a:xfrm>
                <a:prstGeom prst="rect">
                  <a:avLst/>
                </a:prstGeom>
                <a:blipFill>
                  <a:blip r:embed="rId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685F743-AA21-4DE2-824B-A7954AB9F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96366">
            <a:off x="3417903" y="3317557"/>
            <a:ext cx="5805984" cy="135930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3B2688-0B2E-414D-B486-43C7AEB7F8E2}"/>
              </a:ext>
            </a:extLst>
          </p:cNvPr>
          <p:cNvCxnSpPr/>
          <p:nvPr/>
        </p:nvCxnSpPr>
        <p:spPr>
          <a:xfrm flipH="1" flipV="1">
            <a:off x="9037041" y="4785544"/>
            <a:ext cx="1018804" cy="320040"/>
          </a:xfrm>
          <a:prstGeom prst="straightConnector1">
            <a:avLst/>
          </a:prstGeom>
          <a:ln w="38100">
            <a:solidFill>
              <a:srgbClr val="00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4A185D-7F79-40BC-ADEE-049882856A14}"/>
              </a:ext>
            </a:extLst>
          </p:cNvPr>
          <p:cNvCxnSpPr/>
          <p:nvPr/>
        </p:nvCxnSpPr>
        <p:spPr>
          <a:xfrm>
            <a:off x="6277897" y="3997209"/>
            <a:ext cx="0" cy="1108375"/>
          </a:xfrm>
          <a:prstGeom prst="straightConnector1">
            <a:avLst/>
          </a:prstGeom>
          <a:ln w="38100">
            <a:solidFill>
              <a:srgbClr val="00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BDC94C-A88F-467D-B4CE-382E59D863DD}"/>
              </a:ext>
            </a:extLst>
          </p:cNvPr>
          <p:cNvGrpSpPr/>
          <p:nvPr/>
        </p:nvGrpSpPr>
        <p:grpSpPr>
          <a:xfrm>
            <a:off x="5914104" y="2764308"/>
            <a:ext cx="1586693" cy="1884087"/>
            <a:chOff x="5914104" y="2764308"/>
            <a:chExt cx="1586693" cy="18840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C654E4-2100-426B-99F1-0312BF2316AC}"/>
                </a:ext>
              </a:extLst>
            </p:cNvPr>
            <p:cNvGrpSpPr/>
            <p:nvPr/>
          </p:nvGrpSpPr>
          <p:grpSpPr>
            <a:xfrm>
              <a:off x="6277897" y="2979174"/>
              <a:ext cx="1037303" cy="1283110"/>
              <a:chOff x="6277897" y="2979174"/>
              <a:chExt cx="1037303" cy="128311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FDACA7B-37A5-494F-B1D2-5E4DD5CFE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2813" y="3687097"/>
                <a:ext cx="983226" cy="270387"/>
              </a:xfrm>
              <a:prstGeom prst="straightConnector1">
                <a:avLst/>
              </a:prstGeom>
              <a:ln w="15875">
                <a:solidFill>
                  <a:srgbClr val="00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B1C927C-D3D6-4874-A0C1-82D02663C532}"/>
                  </a:ext>
                </a:extLst>
              </p:cNvPr>
              <p:cNvCxnSpPr/>
              <p:nvPr/>
            </p:nvCxnSpPr>
            <p:spPr>
              <a:xfrm flipV="1">
                <a:off x="6277897" y="2979174"/>
                <a:ext cx="0" cy="983226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667A90A8-D8BC-4FBF-B032-9CA70E6E07DE}"/>
                  </a:ext>
                </a:extLst>
              </p:cNvPr>
              <p:cNvCxnSpPr/>
              <p:nvPr/>
            </p:nvCxnSpPr>
            <p:spPr>
              <a:xfrm>
                <a:off x="6277897" y="3962400"/>
                <a:ext cx="1037303" cy="299884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oval"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86AF218-7282-49DC-8B5E-B1C8459D1C9F}"/>
                    </a:ext>
                  </a:extLst>
                </p:cNvPr>
                <p:cNvSpPr txBox="1"/>
                <p:nvPr/>
              </p:nvSpPr>
              <p:spPr>
                <a:xfrm>
                  <a:off x="6848231" y="4279063"/>
                  <a:ext cx="473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86AF218-7282-49DC-8B5E-B1C8459D1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231" y="4279063"/>
                  <a:ext cx="4737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0FF088-E7A5-42CA-94A4-94ACF02814C6}"/>
                    </a:ext>
                  </a:extLst>
                </p:cNvPr>
                <p:cNvSpPr txBox="1"/>
                <p:nvPr/>
              </p:nvSpPr>
              <p:spPr>
                <a:xfrm>
                  <a:off x="7025347" y="3605307"/>
                  <a:ext cx="475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0FF088-E7A5-42CA-94A4-94ACF0281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347" y="3605307"/>
                  <a:ext cx="475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276761-CE45-4F01-8602-D0FB640F6F7D}"/>
                    </a:ext>
                  </a:extLst>
                </p:cNvPr>
                <p:cNvSpPr txBox="1"/>
                <p:nvPr/>
              </p:nvSpPr>
              <p:spPr>
                <a:xfrm>
                  <a:off x="5914104" y="2764308"/>
                  <a:ext cx="4591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276761-CE45-4F01-8602-D0FB640F6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104" y="2764308"/>
                  <a:ext cx="45916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B086EA-8424-4FC5-A6FB-49B2C8924B51}"/>
                  </a:ext>
                </a:extLst>
              </p:cNvPr>
              <p:cNvSpPr txBox="1"/>
              <p:nvPr/>
            </p:nvSpPr>
            <p:spPr>
              <a:xfrm>
                <a:off x="9611732" y="5010420"/>
                <a:ext cx="545149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B086EA-8424-4FC5-A6FB-49B2C8924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732" y="5010420"/>
                <a:ext cx="545149" cy="402931"/>
              </a:xfrm>
              <a:prstGeom prst="rect">
                <a:avLst/>
              </a:prstGeom>
              <a:blipFill>
                <a:blip r:embed="rId9"/>
                <a:stretch>
                  <a:fillRect t="-22727" r="-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ACF4E5-DEDE-4EB9-A6F3-5627ECD1AA50}"/>
                  </a:ext>
                </a:extLst>
              </p:cNvPr>
              <p:cNvSpPr txBox="1"/>
              <p:nvPr/>
            </p:nvSpPr>
            <p:spPr>
              <a:xfrm>
                <a:off x="5802754" y="4860909"/>
                <a:ext cx="545149" cy="431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ACF4E5-DEDE-4EB9-A6F3-5627ECD1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754" y="4860909"/>
                <a:ext cx="545149" cy="431849"/>
              </a:xfrm>
              <a:prstGeom prst="rect">
                <a:avLst/>
              </a:prstGeom>
              <a:blipFill>
                <a:blip r:embed="rId10"/>
                <a:stretch>
                  <a:fillRect t="-19718" r="-26966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4A6ED8-63C4-47BD-A087-D22F7FF43520}"/>
                  </a:ext>
                </a:extLst>
              </p:cNvPr>
              <p:cNvSpPr txBox="1"/>
              <p:nvPr/>
            </p:nvSpPr>
            <p:spPr>
              <a:xfrm>
                <a:off x="7836372" y="3887355"/>
                <a:ext cx="545149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4A6ED8-63C4-47BD-A087-D22F7FF43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72" y="3887355"/>
                <a:ext cx="545149" cy="402931"/>
              </a:xfrm>
              <a:prstGeom prst="rect">
                <a:avLst/>
              </a:prstGeom>
              <a:blipFill>
                <a:blip r:embed="rId11"/>
                <a:stretch>
                  <a:fillRect t="-22727" r="-2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5243EE-3434-48A6-82D6-3D6346A16B32}"/>
              </a:ext>
            </a:extLst>
          </p:cNvPr>
          <p:cNvCxnSpPr/>
          <p:nvPr/>
        </p:nvCxnSpPr>
        <p:spPr>
          <a:xfrm>
            <a:off x="6858644" y="4134557"/>
            <a:ext cx="1465928" cy="274320"/>
          </a:xfrm>
          <a:prstGeom prst="straightConnector1">
            <a:avLst/>
          </a:prstGeom>
          <a:ln w="38100">
            <a:solidFill>
              <a:srgbClr val="00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0D7937-8769-4884-8373-0B7CE4C7F4A2}"/>
              </a:ext>
            </a:extLst>
          </p:cNvPr>
          <p:cNvCxnSpPr>
            <a:cxnSpLocks/>
          </p:cNvCxnSpPr>
          <p:nvPr/>
        </p:nvCxnSpPr>
        <p:spPr>
          <a:xfrm flipH="1" flipV="1">
            <a:off x="2982433" y="3289671"/>
            <a:ext cx="3883798" cy="841932"/>
          </a:xfrm>
          <a:prstGeom prst="straightConnector1">
            <a:avLst/>
          </a:prstGeom>
          <a:ln>
            <a:solidFill>
              <a:srgbClr val="FF00FF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8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BDB3482-4F28-469F-B45F-28C822D227A6}"/>
              </a:ext>
            </a:extLst>
          </p:cNvPr>
          <p:cNvGrpSpPr/>
          <p:nvPr/>
        </p:nvGrpSpPr>
        <p:grpSpPr>
          <a:xfrm>
            <a:off x="161257" y="3125088"/>
            <a:ext cx="3404282" cy="3632571"/>
            <a:chOff x="3161910" y="1935480"/>
            <a:chExt cx="3404282" cy="363257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FCD549-02FA-47C1-97EC-124D5D187594}"/>
                </a:ext>
              </a:extLst>
            </p:cNvPr>
            <p:cNvCxnSpPr>
              <a:cxnSpLocks/>
            </p:cNvCxnSpPr>
            <p:nvPr/>
          </p:nvCxnSpPr>
          <p:spPr>
            <a:xfrm>
              <a:off x="3586209" y="4503420"/>
              <a:ext cx="2300241" cy="868680"/>
            </a:xfrm>
            <a:prstGeom prst="line">
              <a:avLst/>
            </a:prstGeom>
            <a:ln w="28575">
              <a:solidFill>
                <a:srgbClr val="00FF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760077-F292-47C6-84A1-9BE66FF23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209" y="3838575"/>
              <a:ext cx="2900316" cy="664845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94B381-9B5C-4C51-B07A-B531167B0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209" y="1943100"/>
              <a:ext cx="0" cy="256032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21C90-E102-47D4-BCA7-F7FB2CC6DB2E}"/>
                    </a:ext>
                  </a:extLst>
                </p:cNvPr>
                <p:cNvSpPr txBox="1"/>
                <p:nvPr/>
              </p:nvSpPr>
              <p:spPr>
                <a:xfrm>
                  <a:off x="5292865" y="5176149"/>
                  <a:ext cx="471924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21C90-E102-47D4-BCA7-F7FB2CC6D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865" y="5176149"/>
                  <a:ext cx="471924" cy="391902"/>
                </a:xfrm>
                <a:prstGeom prst="rect">
                  <a:avLst/>
                </a:prstGeom>
                <a:blipFill>
                  <a:blip r:embed="rId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2E9B43-8145-4F22-BC82-E50E151439FA}"/>
                    </a:ext>
                  </a:extLst>
                </p:cNvPr>
                <p:cNvSpPr txBox="1"/>
                <p:nvPr/>
              </p:nvSpPr>
              <p:spPr>
                <a:xfrm>
                  <a:off x="6096000" y="3808359"/>
                  <a:ext cx="470192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2E9B43-8145-4F22-BC82-E50E15143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808359"/>
                  <a:ext cx="470192" cy="391902"/>
                </a:xfrm>
                <a:prstGeom prst="rect">
                  <a:avLst/>
                </a:prstGeom>
                <a:blipFill>
                  <a:blip r:embed="rId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2B9E6F-6273-4A85-A94B-95E905B940F0}"/>
                    </a:ext>
                  </a:extLst>
                </p:cNvPr>
                <p:cNvSpPr txBox="1"/>
                <p:nvPr/>
              </p:nvSpPr>
              <p:spPr>
                <a:xfrm>
                  <a:off x="3161910" y="1935480"/>
                  <a:ext cx="457305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2B9E6F-6273-4A85-A94B-95E905B94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910" y="1935480"/>
                  <a:ext cx="457305" cy="391902"/>
                </a:xfrm>
                <a:prstGeom prst="rect">
                  <a:avLst/>
                </a:prstGeom>
                <a:blipFill>
                  <a:blip r:embed="rId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8F2FC3-E83D-476A-8D6D-6BAC18BAECBE}"/>
              </a:ext>
            </a:extLst>
          </p:cNvPr>
          <p:cNvGrpSpPr/>
          <p:nvPr/>
        </p:nvGrpSpPr>
        <p:grpSpPr>
          <a:xfrm>
            <a:off x="161257" y="296292"/>
            <a:ext cx="7439332" cy="1986927"/>
            <a:chOff x="1784555" y="2689934"/>
            <a:chExt cx="7439332" cy="198692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A40471-8FEF-49AF-9426-E81F09F3977D}"/>
                </a:ext>
              </a:extLst>
            </p:cNvPr>
            <p:cNvGrpSpPr/>
            <p:nvPr/>
          </p:nvGrpSpPr>
          <p:grpSpPr>
            <a:xfrm>
              <a:off x="3417903" y="2979174"/>
              <a:ext cx="5805984" cy="1697687"/>
              <a:chOff x="3417903" y="2979174"/>
              <a:chExt cx="5805984" cy="1697687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685F743-AA21-4DE2-824B-A7954AB9F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996366">
                <a:off x="3417903" y="3317557"/>
                <a:ext cx="5805984" cy="1359304"/>
              </a:xfrm>
              <a:prstGeom prst="rect">
                <a:avLst/>
              </a:prstGeom>
            </p:spPr>
          </p:pic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667A90A8-D8BC-4FBF-B032-9CA70E6E07DE}"/>
                  </a:ext>
                </a:extLst>
              </p:cNvPr>
              <p:cNvCxnSpPr/>
              <p:nvPr/>
            </p:nvCxnSpPr>
            <p:spPr>
              <a:xfrm>
                <a:off x="6277897" y="3962400"/>
                <a:ext cx="1037303" cy="299884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FDACA7B-37A5-494F-B1D2-5E4DD5CFE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2813" y="3687097"/>
                <a:ext cx="983226" cy="270387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B1C927C-D3D6-4874-A0C1-82D02663C532}"/>
                  </a:ext>
                </a:extLst>
              </p:cNvPr>
              <p:cNvCxnSpPr/>
              <p:nvPr/>
            </p:nvCxnSpPr>
            <p:spPr>
              <a:xfrm flipV="1">
                <a:off x="6277897" y="2979174"/>
                <a:ext cx="0" cy="9832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86AF218-7282-49DC-8B5E-B1C8459D1C9F}"/>
                    </a:ext>
                  </a:extLst>
                </p:cNvPr>
                <p:cNvSpPr txBox="1"/>
                <p:nvPr/>
              </p:nvSpPr>
              <p:spPr>
                <a:xfrm>
                  <a:off x="6857756" y="4279063"/>
                  <a:ext cx="473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86AF218-7282-49DC-8B5E-B1C8459D1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756" y="4279063"/>
                  <a:ext cx="4737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0FF088-E7A5-42CA-94A4-94ACF02814C6}"/>
                    </a:ext>
                  </a:extLst>
                </p:cNvPr>
                <p:cNvSpPr txBox="1"/>
                <p:nvPr/>
              </p:nvSpPr>
              <p:spPr>
                <a:xfrm>
                  <a:off x="7025347" y="3605307"/>
                  <a:ext cx="475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0FF088-E7A5-42CA-94A4-94ACF0281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347" y="3605307"/>
                  <a:ext cx="475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276761-CE45-4F01-8602-D0FB640F6F7D}"/>
                    </a:ext>
                  </a:extLst>
                </p:cNvPr>
                <p:cNvSpPr txBox="1"/>
                <p:nvPr/>
              </p:nvSpPr>
              <p:spPr>
                <a:xfrm>
                  <a:off x="5914104" y="2764308"/>
                  <a:ext cx="4591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276761-CE45-4F01-8602-D0FB640F6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104" y="2764308"/>
                  <a:ext cx="45916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E5E75AF-AB04-4613-B3A6-A5DD55F64E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4555" y="3049039"/>
              <a:ext cx="4493342" cy="916723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A20D3E-6755-42CA-8BCF-AB17F2D31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1965" y="2689934"/>
              <a:ext cx="4315933" cy="126755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DF8328-5A05-4F33-95C2-F8EF733C5BAB}"/>
                </a:ext>
              </a:extLst>
            </p:cNvPr>
            <p:cNvSpPr/>
            <p:nvPr/>
          </p:nvSpPr>
          <p:spPr>
            <a:xfrm>
              <a:off x="2168014" y="2792361"/>
              <a:ext cx="147484" cy="329381"/>
            </a:xfrm>
            <a:custGeom>
              <a:avLst/>
              <a:gdLst>
                <a:gd name="connsiteX0" fmla="*/ 99020 w 2232620"/>
                <a:gd name="connsiteY0" fmla="*/ 1317523 h 1317523"/>
                <a:gd name="connsiteX1" fmla="*/ 246504 w 2232620"/>
                <a:gd name="connsiteY1" fmla="*/ 988142 h 1317523"/>
                <a:gd name="connsiteX2" fmla="*/ 2232620 w 2232620"/>
                <a:gd name="connsiteY2" fmla="*/ 0 h 1317523"/>
                <a:gd name="connsiteX0" fmla="*/ 99020 w 246504"/>
                <a:gd name="connsiteY0" fmla="*/ 329381 h 329381"/>
                <a:gd name="connsiteX1" fmla="*/ 246504 w 246504"/>
                <a:gd name="connsiteY1" fmla="*/ 0 h 329381"/>
                <a:gd name="connsiteX0" fmla="*/ 50923 w 198407"/>
                <a:gd name="connsiteY0" fmla="*/ 329381 h 329381"/>
                <a:gd name="connsiteX1" fmla="*/ 198407 w 198407"/>
                <a:gd name="connsiteY1" fmla="*/ 0 h 329381"/>
                <a:gd name="connsiteX0" fmla="*/ 0 w 147484"/>
                <a:gd name="connsiteY0" fmla="*/ 329381 h 329381"/>
                <a:gd name="connsiteX1" fmla="*/ 147484 w 147484"/>
                <a:gd name="connsiteY1" fmla="*/ 0 h 32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484" h="329381">
                  <a:moveTo>
                    <a:pt x="0" y="329381"/>
                  </a:moveTo>
                  <a:cubicBezTo>
                    <a:pt x="28678" y="200742"/>
                    <a:pt x="47523" y="121265"/>
                    <a:pt x="14748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F5E1ED8-E01F-468E-A80C-99D1A3A11A7E}"/>
                    </a:ext>
                  </a:extLst>
                </p:cNvPr>
                <p:cNvSpPr txBox="1"/>
                <p:nvPr/>
              </p:nvSpPr>
              <p:spPr>
                <a:xfrm>
                  <a:off x="1933086" y="2716005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F5E1ED8-E01F-468E-A80C-99D1A3A11A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086" y="2716005"/>
                  <a:ext cx="38241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E5DF34E-5216-4A20-B335-4FFA803C3932}"/>
              </a:ext>
            </a:extLst>
          </p:cNvPr>
          <p:cNvGrpSpPr/>
          <p:nvPr/>
        </p:nvGrpSpPr>
        <p:grpSpPr>
          <a:xfrm>
            <a:off x="8543311" y="1098869"/>
            <a:ext cx="2878103" cy="3679559"/>
            <a:chOff x="8649843" y="42063"/>
            <a:chExt cx="2878103" cy="367955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23DA45B-DDD6-4681-AE09-18FE19FC8E56}"/>
                </a:ext>
              </a:extLst>
            </p:cNvPr>
            <p:cNvGrpSpPr/>
            <p:nvPr/>
          </p:nvGrpSpPr>
          <p:grpSpPr>
            <a:xfrm>
              <a:off x="8649843" y="42063"/>
              <a:ext cx="921042" cy="3679559"/>
              <a:chOff x="8649843" y="42063"/>
              <a:chExt cx="921042" cy="3679559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77231A9-9681-4BBD-8132-568686DA5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49844" y="165458"/>
                <a:ext cx="597435" cy="3556164"/>
              </a:xfrm>
              <a:prstGeom prst="rect">
                <a:avLst/>
              </a:prstGeom>
            </p:spPr>
          </p:pic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2098FFA9-6687-4AAD-9568-F03A6637DC66}"/>
                  </a:ext>
                </a:extLst>
              </p:cNvPr>
              <p:cNvCxnSpPr/>
              <p:nvPr/>
            </p:nvCxnSpPr>
            <p:spPr>
              <a:xfrm>
                <a:off x="8930805" y="1943540"/>
                <a:ext cx="640080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F5C5A04-648D-4206-BB24-5C23C783D2FD}"/>
                  </a:ext>
                </a:extLst>
              </p:cNvPr>
              <p:cNvCxnSpPr/>
              <p:nvPr/>
            </p:nvCxnSpPr>
            <p:spPr>
              <a:xfrm>
                <a:off x="8930805" y="1943540"/>
                <a:ext cx="0" cy="640080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7F3F813-A14A-49CE-9AAF-46F0FEC745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02994" y="57150"/>
                <a:ext cx="227812" cy="1886390"/>
              </a:xfrm>
              <a:prstGeom prst="straightConnector1">
                <a:avLst/>
              </a:prstGeom>
              <a:ln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0ED166B-4587-48FB-958D-0C511A5FA3AB}"/>
                  </a:ext>
                </a:extLst>
              </p:cNvPr>
              <p:cNvGrpSpPr/>
              <p:nvPr/>
            </p:nvGrpSpPr>
            <p:grpSpPr>
              <a:xfrm>
                <a:off x="8930805" y="57150"/>
                <a:ext cx="0" cy="1886390"/>
                <a:chOff x="8930805" y="57150"/>
                <a:chExt cx="0" cy="1886390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E88701E3-56B9-44BF-B23F-9DF3E13AB60F}"/>
                    </a:ext>
                  </a:extLst>
                </p:cNvPr>
                <p:cNvCxnSpPr/>
                <p:nvPr/>
              </p:nvCxnSpPr>
              <p:spPr>
                <a:xfrm flipV="1">
                  <a:off x="8930805" y="57150"/>
                  <a:ext cx="0" cy="18863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7389170-ECC0-4E32-B770-07CDF15D6BA7}"/>
                    </a:ext>
                  </a:extLst>
                </p:cNvPr>
                <p:cNvCxnSpPr/>
                <p:nvPr/>
              </p:nvCxnSpPr>
              <p:spPr>
                <a:xfrm flipV="1">
                  <a:off x="8930805" y="571940"/>
                  <a:ext cx="0" cy="13716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CC1B828-060B-4A12-A261-BD7CB8425D0D}"/>
                      </a:ext>
                    </a:extLst>
                  </p:cNvPr>
                  <p:cNvSpPr txBox="1"/>
                  <p:nvPr/>
                </p:nvSpPr>
                <p:spPr>
                  <a:xfrm>
                    <a:off x="8649843" y="42063"/>
                    <a:ext cx="339004" cy="2417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CC1B828-060B-4A12-A261-BD7CB8425D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9843" y="42063"/>
                    <a:ext cx="339004" cy="24173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ABB2E62-E00C-4743-B71F-050F6A0751F3}"/>
                </a:ext>
              </a:extLst>
            </p:cNvPr>
            <p:cNvGrpSpPr/>
            <p:nvPr/>
          </p:nvGrpSpPr>
          <p:grpSpPr>
            <a:xfrm>
              <a:off x="10606905" y="47513"/>
              <a:ext cx="921041" cy="3674109"/>
              <a:chOff x="10606905" y="47513"/>
              <a:chExt cx="921041" cy="3674109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EC490D0-123A-421A-B656-BE6F3C4FB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6905" y="165458"/>
                <a:ext cx="597435" cy="3556164"/>
              </a:xfrm>
              <a:prstGeom prst="rect">
                <a:avLst/>
              </a:prstGeom>
            </p:spPr>
          </p:pic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51FDF0D-7D3D-4C52-90F3-79A5FF913547}"/>
                  </a:ext>
                </a:extLst>
              </p:cNvPr>
              <p:cNvCxnSpPr/>
              <p:nvPr/>
            </p:nvCxnSpPr>
            <p:spPr>
              <a:xfrm>
                <a:off x="10887866" y="1943540"/>
                <a:ext cx="64008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B192CD6-36B1-4326-B686-F3C1B533F036}"/>
                  </a:ext>
                </a:extLst>
              </p:cNvPr>
              <p:cNvCxnSpPr/>
              <p:nvPr/>
            </p:nvCxnSpPr>
            <p:spPr>
              <a:xfrm>
                <a:off x="10887866" y="1943540"/>
                <a:ext cx="0" cy="640080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527ECC9-0EF9-4E38-8651-B07F57839E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054" y="57150"/>
                <a:ext cx="227812" cy="1886390"/>
              </a:xfrm>
              <a:prstGeom prst="straightConnector1">
                <a:avLst/>
              </a:prstGeom>
              <a:ln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A6F0F53-5E0C-46D4-90E4-21DC2D3F16AE}"/>
                  </a:ext>
                </a:extLst>
              </p:cNvPr>
              <p:cNvGrpSpPr/>
              <p:nvPr/>
            </p:nvGrpSpPr>
            <p:grpSpPr>
              <a:xfrm>
                <a:off x="10887866" y="57150"/>
                <a:ext cx="0" cy="1886390"/>
                <a:chOff x="8930805" y="57150"/>
                <a:chExt cx="0" cy="1886390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09E4ABF-66B5-4E35-949A-8B65B97FC3CC}"/>
                    </a:ext>
                  </a:extLst>
                </p:cNvPr>
                <p:cNvCxnSpPr/>
                <p:nvPr/>
              </p:nvCxnSpPr>
              <p:spPr>
                <a:xfrm flipV="1">
                  <a:off x="8930805" y="57150"/>
                  <a:ext cx="0" cy="18863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8C574BD-DD46-472C-9428-4642E9979BFF}"/>
                    </a:ext>
                  </a:extLst>
                </p:cNvPr>
                <p:cNvCxnSpPr/>
                <p:nvPr/>
              </p:nvCxnSpPr>
              <p:spPr>
                <a:xfrm flipV="1">
                  <a:off x="8930805" y="571940"/>
                  <a:ext cx="0" cy="13716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25B8AC4-03B7-4ECF-ADAB-CC61BECFE4AB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9254" y="47513"/>
                    <a:ext cx="33900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25B8AC4-03B7-4ECF-ADAB-CC61BECFE4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9254" y="47513"/>
                    <a:ext cx="339004" cy="2308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EB5E41-75A2-43A5-A0F9-4B2A72F870FA}"/>
                  </a:ext>
                </a:extLst>
              </p:cNvPr>
              <p:cNvSpPr txBox="1"/>
              <p:nvPr/>
            </p:nvSpPr>
            <p:spPr>
              <a:xfrm>
                <a:off x="214417" y="674896"/>
                <a:ext cx="46621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EB5E41-75A2-43A5-A0F9-4B2A72F87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7" y="674896"/>
                <a:ext cx="466217" cy="4029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644387C8-AC01-4095-9AAA-1CC5C9E9637B}"/>
              </a:ext>
            </a:extLst>
          </p:cNvPr>
          <p:cNvGrpSpPr/>
          <p:nvPr/>
        </p:nvGrpSpPr>
        <p:grpSpPr>
          <a:xfrm>
            <a:off x="6487394" y="4428571"/>
            <a:ext cx="2653353" cy="1714799"/>
            <a:chOff x="4668473" y="1651085"/>
            <a:chExt cx="2653353" cy="1714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D1B109E-1617-403F-A1C5-040BBFFC908F}"/>
                    </a:ext>
                  </a:extLst>
                </p:cNvPr>
                <p:cNvSpPr txBox="1"/>
                <p:nvPr/>
              </p:nvSpPr>
              <p:spPr>
                <a:xfrm>
                  <a:off x="5813761" y="2908600"/>
                  <a:ext cx="325858" cy="2417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D1B109E-1617-403F-A1C5-040BBFFC90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761" y="2908600"/>
                  <a:ext cx="325858" cy="24173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956A73C-8B76-4925-943A-F64ECFEEC4D3}"/>
                </a:ext>
              </a:extLst>
            </p:cNvPr>
            <p:cNvCxnSpPr/>
            <p:nvPr/>
          </p:nvCxnSpPr>
          <p:spPr>
            <a:xfrm>
              <a:off x="6199314" y="2909286"/>
              <a:ext cx="1037303" cy="299884"/>
            </a:xfrm>
            <a:prstGeom prst="straightConnector1">
              <a:avLst/>
            </a:prstGeom>
            <a:ln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149128F-E5A9-4AF9-B218-C992F7111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4230" y="2633983"/>
              <a:ext cx="983226" cy="270387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BE8D58E-07F2-4EF0-9878-526A5D808C3F}"/>
                </a:ext>
              </a:extLst>
            </p:cNvPr>
            <p:cNvCxnSpPr/>
            <p:nvPr/>
          </p:nvCxnSpPr>
          <p:spPr>
            <a:xfrm flipV="1">
              <a:off x="6199314" y="1926060"/>
              <a:ext cx="0" cy="9832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5A9D96A-0136-43C1-82DF-4859044660F5}"/>
                    </a:ext>
                  </a:extLst>
                </p:cNvPr>
                <p:cNvSpPr txBox="1"/>
                <p:nvPr/>
              </p:nvSpPr>
              <p:spPr>
                <a:xfrm>
                  <a:off x="6882644" y="3088885"/>
                  <a:ext cx="3769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5A9D96A-0136-43C1-82DF-485904466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644" y="3088885"/>
                  <a:ext cx="376963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87449BC-9F26-4911-B731-3FB6965D9DD3}"/>
                    </a:ext>
                  </a:extLst>
                </p:cNvPr>
                <p:cNvSpPr txBox="1"/>
                <p:nvPr/>
              </p:nvSpPr>
              <p:spPr>
                <a:xfrm>
                  <a:off x="6943261" y="2576714"/>
                  <a:ext cx="3785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87449BC-9F26-4911-B731-3FB6965D9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261" y="2576714"/>
                  <a:ext cx="378565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1B363B3-DA99-4F0E-B8B1-3231328305AD}"/>
                    </a:ext>
                  </a:extLst>
                </p:cNvPr>
                <p:cNvSpPr txBox="1"/>
                <p:nvPr/>
              </p:nvSpPr>
              <p:spPr>
                <a:xfrm>
                  <a:off x="5942287" y="1883866"/>
                  <a:ext cx="3666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1B363B3-DA99-4F0E-B8B1-323132830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287" y="1883866"/>
                  <a:ext cx="366639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3D6A42-6A02-4B16-8109-A6FC72DF3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6042" y="2607534"/>
              <a:ext cx="1033272" cy="301752"/>
            </a:xfrm>
            <a:prstGeom prst="line">
              <a:avLst/>
            </a:prstGeom>
            <a:ln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4762F42-84DA-478C-B2D3-086811F00D95}"/>
                    </a:ext>
                  </a:extLst>
                </p:cNvPr>
                <p:cNvSpPr txBox="1"/>
                <p:nvPr/>
              </p:nvSpPr>
              <p:spPr>
                <a:xfrm>
                  <a:off x="4668473" y="2769176"/>
                  <a:ext cx="355675" cy="282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4762F42-84DA-478C-B2D3-086811F00D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473" y="2769176"/>
                  <a:ext cx="355675" cy="28219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03B23FF-DC91-45F8-A2FB-CB9181BEC126}"/>
                </a:ext>
              </a:extLst>
            </p:cNvPr>
            <p:cNvCxnSpPr/>
            <p:nvPr/>
          </p:nvCxnSpPr>
          <p:spPr>
            <a:xfrm flipH="1">
              <a:off x="4882254" y="2607534"/>
              <a:ext cx="283788" cy="754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4DDF393-3303-4DAA-A733-E6FDAB352619}"/>
                </a:ext>
              </a:extLst>
            </p:cNvPr>
            <p:cNvCxnSpPr/>
            <p:nvPr/>
          </p:nvCxnSpPr>
          <p:spPr>
            <a:xfrm>
              <a:off x="4882254" y="2682985"/>
              <a:ext cx="0" cy="141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2F68E85-3B29-489C-AA9C-B8C73EBC6B48}"/>
                </a:ext>
              </a:extLst>
            </p:cNvPr>
            <p:cNvCxnSpPr/>
            <p:nvPr/>
          </p:nvCxnSpPr>
          <p:spPr>
            <a:xfrm flipH="1">
              <a:off x="4882254" y="2749408"/>
              <a:ext cx="283788" cy="754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89EDD9D-5FBE-4213-ADB2-A5A06408630B}"/>
                </a:ext>
              </a:extLst>
            </p:cNvPr>
            <p:cNvCxnSpPr/>
            <p:nvPr/>
          </p:nvCxnSpPr>
          <p:spPr>
            <a:xfrm>
              <a:off x="5166042" y="2607534"/>
              <a:ext cx="0" cy="141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C8B6EB-96AB-457C-9176-425D994F8B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6042" y="2749408"/>
              <a:ext cx="1033272" cy="301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36A29FE-71C6-4A65-8A5A-1348E7FE4E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2254" y="2824859"/>
              <a:ext cx="1033272" cy="301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AA6263-056D-4D27-B1F6-27EA140D08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2254" y="2682985"/>
              <a:ext cx="1033272" cy="301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2D50FEC-6383-424E-91CF-CCDBCE602F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2254" y="2824859"/>
              <a:ext cx="1317062" cy="83784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4C634A6-06DE-4967-9F4D-D60C88AF368B}"/>
                </a:ext>
              </a:extLst>
            </p:cNvPr>
            <p:cNvCxnSpPr/>
            <p:nvPr/>
          </p:nvCxnSpPr>
          <p:spPr>
            <a:xfrm>
              <a:off x="5915526" y="2984737"/>
              <a:ext cx="0" cy="141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118502C-D4A4-4FD0-92D5-A167E1B4A696}"/>
                </a:ext>
              </a:extLst>
            </p:cNvPr>
            <p:cNvCxnSpPr/>
            <p:nvPr/>
          </p:nvCxnSpPr>
          <p:spPr>
            <a:xfrm>
              <a:off x="6199314" y="2909286"/>
              <a:ext cx="0" cy="141874"/>
            </a:xfrm>
            <a:prstGeom prst="line">
              <a:avLst/>
            </a:prstGeom>
            <a:ln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C59DC9-CA6C-488C-86DA-B1A969ADF425}"/>
                </a:ext>
              </a:extLst>
            </p:cNvPr>
            <p:cNvCxnSpPr/>
            <p:nvPr/>
          </p:nvCxnSpPr>
          <p:spPr>
            <a:xfrm flipH="1">
              <a:off x="5915526" y="3051160"/>
              <a:ext cx="283788" cy="754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FBE8ED-EA05-4B72-92B6-273478F45A3E}"/>
                </a:ext>
              </a:extLst>
            </p:cNvPr>
            <p:cNvCxnSpPr/>
            <p:nvPr/>
          </p:nvCxnSpPr>
          <p:spPr>
            <a:xfrm flipH="1">
              <a:off x="5915526" y="2908381"/>
              <a:ext cx="283788" cy="75451"/>
            </a:xfrm>
            <a:prstGeom prst="line">
              <a:avLst/>
            </a:prstGeom>
            <a:ln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7066A9F-863A-40B8-92D7-5A1AC42E987A}"/>
                    </a:ext>
                  </a:extLst>
                </p:cNvPr>
                <p:cNvSpPr txBox="1"/>
                <p:nvPr/>
              </p:nvSpPr>
              <p:spPr>
                <a:xfrm>
                  <a:off x="5112959" y="2403151"/>
                  <a:ext cx="3228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7066A9F-863A-40B8-92D7-5A1AC42E98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959" y="2403151"/>
                  <a:ext cx="322845" cy="2308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00D780-9A37-4348-91CA-F688D81F4681}"/>
                    </a:ext>
                  </a:extLst>
                </p:cNvPr>
                <p:cNvSpPr txBox="1"/>
                <p:nvPr/>
              </p:nvSpPr>
              <p:spPr>
                <a:xfrm>
                  <a:off x="6142865" y="2892507"/>
                  <a:ext cx="3176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00D780-9A37-4348-91CA-F688D81F4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865" y="2892507"/>
                  <a:ext cx="317651" cy="2308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E2CFE0D-98D2-4E67-B52D-62ABACA6E389}"/>
                    </a:ext>
                  </a:extLst>
                </p:cNvPr>
                <p:cNvSpPr txBox="1"/>
                <p:nvPr/>
              </p:nvSpPr>
              <p:spPr>
                <a:xfrm>
                  <a:off x="4770911" y="1651085"/>
                  <a:ext cx="1061765" cy="7930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atan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atan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E2CFE0D-98D2-4E67-B52D-62ABACA6E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911" y="1651085"/>
                  <a:ext cx="1061765" cy="79303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24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88FAE4C-0FC6-405D-90D4-38A8E33A3513}"/>
              </a:ext>
            </a:extLst>
          </p:cNvPr>
          <p:cNvGrpSpPr/>
          <p:nvPr/>
        </p:nvGrpSpPr>
        <p:grpSpPr>
          <a:xfrm>
            <a:off x="4668473" y="1651085"/>
            <a:ext cx="2653353" cy="1714799"/>
            <a:chOff x="4668473" y="1651085"/>
            <a:chExt cx="2653353" cy="1714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FE90880-0872-4361-A9A5-8754D03CCDAE}"/>
                    </a:ext>
                  </a:extLst>
                </p:cNvPr>
                <p:cNvSpPr txBox="1"/>
                <p:nvPr/>
              </p:nvSpPr>
              <p:spPr>
                <a:xfrm>
                  <a:off x="5813761" y="2908600"/>
                  <a:ext cx="325858" cy="2417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FE90880-0872-4361-A9A5-8754D03CC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761" y="2908600"/>
                  <a:ext cx="325858" cy="2417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BD5BE6F-6F38-41B9-8A40-A34FFBA07E0A}"/>
                </a:ext>
              </a:extLst>
            </p:cNvPr>
            <p:cNvCxnSpPr/>
            <p:nvPr/>
          </p:nvCxnSpPr>
          <p:spPr>
            <a:xfrm>
              <a:off x="6199314" y="2909286"/>
              <a:ext cx="1037303" cy="299884"/>
            </a:xfrm>
            <a:prstGeom prst="straightConnector1">
              <a:avLst/>
            </a:prstGeom>
            <a:ln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B1568C-3309-4711-A97D-7D1FCA9F1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4230" y="2633983"/>
              <a:ext cx="983226" cy="270387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644557-EBB3-4C6F-A4FD-48E643EE2414}"/>
                </a:ext>
              </a:extLst>
            </p:cNvPr>
            <p:cNvCxnSpPr/>
            <p:nvPr/>
          </p:nvCxnSpPr>
          <p:spPr>
            <a:xfrm flipV="1">
              <a:off x="6199314" y="1926060"/>
              <a:ext cx="0" cy="9832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941AE3A-1D94-4F56-8444-DDB3D7D2697F}"/>
                    </a:ext>
                  </a:extLst>
                </p:cNvPr>
                <p:cNvSpPr txBox="1"/>
                <p:nvPr/>
              </p:nvSpPr>
              <p:spPr>
                <a:xfrm>
                  <a:off x="6882644" y="3088885"/>
                  <a:ext cx="3769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941AE3A-1D94-4F56-8444-DDB3D7D26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644" y="3088885"/>
                  <a:ext cx="37696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B0F32E7-8C9A-40AF-B4B6-18D46EFED6B6}"/>
                    </a:ext>
                  </a:extLst>
                </p:cNvPr>
                <p:cNvSpPr txBox="1"/>
                <p:nvPr/>
              </p:nvSpPr>
              <p:spPr>
                <a:xfrm>
                  <a:off x="6943261" y="2576714"/>
                  <a:ext cx="3785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B0F32E7-8C9A-40AF-B4B6-18D46EFED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261" y="2576714"/>
                  <a:ext cx="378565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D7A3A71-5D11-4686-8041-8A82141ABEEB}"/>
                    </a:ext>
                  </a:extLst>
                </p:cNvPr>
                <p:cNvSpPr txBox="1"/>
                <p:nvPr/>
              </p:nvSpPr>
              <p:spPr>
                <a:xfrm>
                  <a:off x="5942287" y="1883866"/>
                  <a:ext cx="3666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D7A3A71-5D11-4686-8041-8A82141AB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287" y="1883866"/>
                  <a:ext cx="366639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89627C-621E-472C-9DC4-CD61861A83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6042" y="2607534"/>
              <a:ext cx="1033272" cy="301752"/>
            </a:xfrm>
            <a:prstGeom prst="line">
              <a:avLst/>
            </a:prstGeom>
            <a:ln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3B995D-5B4A-4A50-8744-66289B520CAE}"/>
                    </a:ext>
                  </a:extLst>
                </p:cNvPr>
                <p:cNvSpPr txBox="1"/>
                <p:nvPr/>
              </p:nvSpPr>
              <p:spPr>
                <a:xfrm>
                  <a:off x="4668473" y="2769176"/>
                  <a:ext cx="355675" cy="282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3B995D-5B4A-4A50-8744-66289B520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473" y="2769176"/>
                  <a:ext cx="355675" cy="2821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923852-D042-47B8-B819-170AAE479815}"/>
                </a:ext>
              </a:extLst>
            </p:cNvPr>
            <p:cNvCxnSpPr/>
            <p:nvPr/>
          </p:nvCxnSpPr>
          <p:spPr>
            <a:xfrm flipH="1">
              <a:off x="4882254" y="2607534"/>
              <a:ext cx="283788" cy="754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97CC7F-EE4C-4C17-B6DB-AC0303B9300E}"/>
                </a:ext>
              </a:extLst>
            </p:cNvPr>
            <p:cNvCxnSpPr/>
            <p:nvPr/>
          </p:nvCxnSpPr>
          <p:spPr>
            <a:xfrm>
              <a:off x="4882254" y="2682985"/>
              <a:ext cx="0" cy="141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9EC36F-E4F3-4883-AF21-30457C3AAED1}"/>
                </a:ext>
              </a:extLst>
            </p:cNvPr>
            <p:cNvCxnSpPr/>
            <p:nvPr/>
          </p:nvCxnSpPr>
          <p:spPr>
            <a:xfrm flipH="1">
              <a:off x="4882254" y="2749408"/>
              <a:ext cx="283788" cy="754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B6CF5B-A7AC-4C4A-A207-B94B18310C74}"/>
                </a:ext>
              </a:extLst>
            </p:cNvPr>
            <p:cNvCxnSpPr/>
            <p:nvPr/>
          </p:nvCxnSpPr>
          <p:spPr>
            <a:xfrm>
              <a:off x="5166042" y="2607534"/>
              <a:ext cx="0" cy="141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9B6FF90-1CEA-4580-8CD7-D1792DB3B6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6042" y="2749408"/>
              <a:ext cx="1033272" cy="301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8DC7043-CCD4-499F-ACCB-3520D71BDC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2254" y="2824859"/>
              <a:ext cx="1033272" cy="301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6E86067-5D4F-49D2-86F2-304B2CD92C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2254" y="2682985"/>
              <a:ext cx="1033272" cy="301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49CE424-B9A7-4635-889B-6E36C2174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2254" y="2824859"/>
              <a:ext cx="1317062" cy="83784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CAF510-34F8-4BB6-B903-3A98A87C2267}"/>
                </a:ext>
              </a:extLst>
            </p:cNvPr>
            <p:cNvCxnSpPr/>
            <p:nvPr/>
          </p:nvCxnSpPr>
          <p:spPr>
            <a:xfrm>
              <a:off x="5915526" y="2984737"/>
              <a:ext cx="0" cy="141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6C2FB4-C027-40E8-98CE-DC22EF60EB74}"/>
                </a:ext>
              </a:extLst>
            </p:cNvPr>
            <p:cNvCxnSpPr/>
            <p:nvPr/>
          </p:nvCxnSpPr>
          <p:spPr>
            <a:xfrm>
              <a:off x="6199314" y="2909286"/>
              <a:ext cx="0" cy="141874"/>
            </a:xfrm>
            <a:prstGeom prst="line">
              <a:avLst/>
            </a:prstGeom>
            <a:ln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3D95AA-C1E8-4887-9DBC-35A9045923FA}"/>
                </a:ext>
              </a:extLst>
            </p:cNvPr>
            <p:cNvCxnSpPr/>
            <p:nvPr/>
          </p:nvCxnSpPr>
          <p:spPr>
            <a:xfrm flipH="1">
              <a:off x="5915526" y="3051160"/>
              <a:ext cx="283788" cy="754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2783A4-5346-457E-9A7B-6C53BA05905B}"/>
                </a:ext>
              </a:extLst>
            </p:cNvPr>
            <p:cNvCxnSpPr/>
            <p:nvPr/>
          </p:nvCxnSpPr>
          <p:spPr>
            <a:xfrm flipH="1">
              <a:off x="5915526" y="2908381"/>
              <a:ext cx="283788" cy="75451"/>
            </a:xfrm>
            <a:prstGeom prst="line">
              <a:avLst/>
            </a:prstGeom>
            <a:ln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5769F7B-19EE-4B6D-BBA8-62CBBAE44036}"/>
                    </a:ext>
                  </a:extLst>
                </p:cNvPr>
                <p:cNvSpPr txBox="1"/>
                <p:nvPr/>
              </p:nvSpPr>
              <p:spPr>
                <a:xfrm>
                  <a:off x="5112959" y="2403151"/>
                  <a:ext cx="3228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5769F7B-19EE-4B6D-BBA8-62CBBAE44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959" y="2403151"/>
                  <a:ext cx="322845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E131A5B-9601-4976-9C7F-AC73708774FF}"/>
                    </a:ext>
                  </a:extLst>
                </p:cNvPr>
                <p:cNvSpPr txBox="1"/>
                <p:nvPr/>
              </p:nvSpPr>
              <p:spPr>
                <a:xfrm>
                  <a:off x="6142865" y="2892507"/>
                  <a:ext cx="3176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E131A5B-9601-4976-9C7F-AC73708774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865" y="2892507"/>
                  <a:ext cx="317651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4C3F556-C28D-4E13-8688-CA7E448F0775}"/>
                    </a:ext>
                  </a:extLst>
                </p:cNvPr>
                <p:cNvSpPr txBox="1"/>
                <p:nvPr/>
              </p:nvSpPr>
              <p:spPr>
                <a:xfrm>
                  <a:off x="4770911" y="1651085"/>
                  <a:ext cx="1061765" cy="7930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atan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atan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4C3F556-C28D-4E13-8688-CA7E448F0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911" y="1651085"/>
                  <a:ext cx="1061765" cy="79303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980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1B0013E-42D1-4D3C-8716-6C9C18D6BAB4}"/>
              </a:ext>
            </a:extLst>
          </p:cNvPr>
          <p:cNvGrpSpPr/>
          <p:nvPr/>
        </p:nvGrpSpPr>
        <p:grpSpPr>
          <a:xfrm>
            <a:off x="1129940" y="1090561"/>
            <a:ext cx="1963825" cy="1898249"/>
            <a:chOff x="2299317" y="1272269"/>
            <a:chExt cx="1963825" cy="189824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0238834-D478-41FA-A3E4-E87E1035C038}"/>
                </a:ext>
              </a:extLst>
            </p:cNvPr>
            <p:cNvSpPr/>
            <p:nvPr/>
          </p:nvSpPr>
          <p:spPr>
            <a:xfrm flipV="1">
              <a:off x="3240350" y="1976337"/>
              <a:ext cx="287788" cy="84206"/>
            </a:xfrm>
            <a:custGeom>
              <a:avLst/>
              <a:gdLst>
                <a:gd name="connsiteX0" fmla="*/ 166441 w 166441"/>
                <a:gd name="connsiteY0" fmla="*/ 0 h 34932"/>
                <a:gd name="connsiteX1" fmla="*/ 0 w 166441"/>
                <a:gd name="connsiteY1" fmla="*/ 34932 h 3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441" h="34932">
                  <a:moveTo>
                    <a:pt x="166441" y="0"/>
                  </a:moveTo>
                  <a:cubicBezTo>
                    <a:pt x="133564" y="15411"/>
                    <a:pt x="100687" y="30822"/>
                    <a:pt x="0" y="34932"/>
                  </a:cubicBezTo>
                </a:path>
              </a:pathLst>
            </a:custGeom>
            <a:noFill/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A7CB1A5-4D3D-4854-AEAE-81E326B366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9317" y="2610035"/>
              <a:ext cx="941034" cy="452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86A6230-A948-4C57-84E1-CEE2A0CA8298}"/>
                </a:ext>
              </a:extLst>
            </p:cNvPr>
            <p:cNvCxnSpPr/>
            <p:nvPr/>
          </p:nvCxnSpPr>
          <p:spPr>
            <a:xfrm>
              <a:off x="3240350" y="2610035"/>
              <a:ext cx="1020932" cy="452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6800B35-3012-43BB-8C30-1901FB018CC5}"/>
                </a:ext>
              </a:extLst>
            </p:cNvPr>
            <p:cNvCxnSpPr/>
            <p:nvPr/>
          </p:nvCxnSpPr>
          <p:spPr>
            <a:xfrm flipV="1">
              <a:off x="3240350" y="1349406"/>
              <a:ext cx="0" cy="12606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37FE55-FCA7-48B4-A707-0C27B52FE6BA}"/>
                </a:ext>
              </a:extLst>
            </p:cNvPr>
            <p:cNvCxnSpPr>
              <a:cxnSpLocks/>
            </p:cNvCxnSpPr>
            <p:nvPr/>
          </p:nvCxnSpPr>
          <p:spPr>
            <a:xfrm>
              <a:off x="3240350" y="1611630"/>
              <a:ext cx="413440" cy="1866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4CD9C68-C1B6-4940-A71B-3CAB0784F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610" y="1611630"/>
              <a:ext cx="264741" cy="1257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ECE29AD-F95E-444A-B478-A27AA78404E1}"/>
                </a:ext>
              </a:extLst>
            </p:cNvPr>
            <p:cNvCxnSpPr>
              <a:cxnSpLocks/>
            </p:cNvCxnSpPr>
            <p:nvPr/>
          </p:nvCxnSpPr>
          <p:spPr>
            <a:xfrm>
              <a:off x="2975610" y="1737360"/>
              <a:ext cx="413440" cy="1866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0B9CD7C-9356-47DF-B144-BFD04CCF95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049" y="1798320"/>
              <a:ext cx="264741" cy="1257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6E1669-D861-4B73-8C96-DF20A4018AD3}"/>
                    </a:ext>
                  </a:extLst>
                </p:cNvPr>
                <p:cNvSpPr txBox="1"/>
                <p:nvPr/>
              </p:nvSpPr>
              <p:spPr>
                <a:xfrm>
                  <a:off x="2997341" y="1839944"/>
                  <a:ext cx="30450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FF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6E1669-D861-4B73-8C96-DF20A4018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341" y="1839944"/>
                  <a:ext cx="304506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36CC1BA-FC47-4BBA-B42F-BE75AF0D2A21}"/>
                    </a:ext>
                  </a:extLst>
                </p:cNvPr>
                <p:cNvSpPr txBox="1"/>
                <p:nvPr/>
              </p:nvSpPr>
              <p:spPr>
                <a:xfrm>
                  <a:off x="3331913" y="1847915"/>
                  <a:ext cx="306109" cy="226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36CC1BA-FC47-4BBA-B42F-BE75AF0D2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913" y="1847915"/>
                  <a:ext cx="306109" cy="2268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15E3C2-B8E4-453E-AD21-D6D5BACD0F8A}"/>
                </a:ext>
              </a:extLst>
            </p:cNvPr>
            <p:cNvSpPr/>
            <p:nvPr/>
          </p:nvSpPr>
          <p:spPr>
            <a:xfrm flipH="1" flipV="1">
              <a:off x="3071973" y="2007570"/>
              <a:ext cx="166441" cy="34932"/>
            </a:xfrm>
            <a:custGeom>
              <a:avLst/>
              <a:gdLst>
                <a:gd name="connsiteX0" fmla="*/ 166441 w 166441"/>
                <a:gd name="connsiteY0" fmla="*/ 0 h 34932"/>
                <a:gd name="connsiteX1" fmla="*/ 0 w 166441"/>
                <a:gd name="connsiteY1" fmla="*/ 34932 h 3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441" h="34932">
                  <a:moveTo>
                    <a:pt x="166441" y="0"/>
                  </a:moveTo>
                  <a:cubicBezTo>
                    <a:pt x="133564" y="15411"/>
                    <a:pt x="100687" y="30822"/>
                    <a:pt x="0" y="34932"/>
                  </a:cubicBezTo>
                </a:path>
              </a:pathLst>
            </a:custGeom>
            <a:noFill/>
            <a:ln w="317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5D60EA-2C20-4954-AC66-BBEE776DA389}"/>
                    </a:ext>
                  </a:extLst>
                </p:cNvPr>
                <p:cNvSpPr txBox="1"/>
                <p:nvPr/>
              </p:nvSpPr>
              <p:spPr>
                <a:xfrm>
                  <a:off x="2303190" y="2955074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5D60EA-2C20-4954-AC66-BBEE776DA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3190" y="2955074"/>
                  <a:ext cx="264688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963BDB4-02C4-4727-9D71-D0E12032403F}"/>
                    </a:ext>
                  </a:extLst>
                </p:cNvPr>
                <p:cNvSpPr txBox="1"/>
                <p:nvPr/>
              </p:nvSpPr>
              <p:spPr>
                <a:xfrm>
                  <a:off x="3996594" y="2955074"/>
                  <a:ext cx="26654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963BDB4-02C4-4727-9D71-D0E120324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594" y="2955074"/>
                  <a:ext cx="266548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7DE34C1-CA7E-476D-94D9-F898EAAA3D97}"/>
                    </a:ext>
                  </a:extLst>
                </p:cNvPr>
                <p:cNvSpPr txBox="1"/>
                <p:nvPr/>
              </p:nvSpPr>
              <p:spPr>
                <a:xfrm>
                  <a:off x="3016320" y="1272269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7DE34C1-CA7E-476D-94D9-F898EAAA3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320" y="1272269"/>
                  <a:ext cx="258532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68B620-D60A-4D89-B676-A6927146082E}"/>
                </a:ext>
              </a:extLst>
            </p:cNvPr>
            <p:cNvCxnSpPr/>
            <p:nvPr/>
          </p:nvCxnSpPr>
          <p:spPr>
            <a:xfrm flipV="1">
              <a:off x="3389049" y="1924050"/>
              <a:ext cx="0" cy="9984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F91D07-6BD8-4DEC-B5E8-10DF34A0C0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049" y="2796725"/>
              <a:ext cx="264741" cy="1257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B24E6-FB1A-4BDC-BB44-24EE6D1D522A}"/>
                </a:ext>
              </a:extLst>
            </p:cNvPr>
            <p:cNvCxnSpPr>
              <a:cxnSpLocks/>
            </p:cNvCxnSpPr>
            <p:nvPr/>
          </p:nvCxnSpPr>
          <p:spPr>
            <a:xfrm>
              <a:off x="2975609" y="2735765"/>
              <a:ext cx="413440" cy="1866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81BFA4-FB02-4CF2-B4C1-D07EB6D0F3A6}"/>
                </a:ext>
              </a:extLst>
            </p:cNvPr>
            <p:cNvCxnSpPr/>
            <p:nvPr/>
          </p:nvCxnSpPr>
          <p:spPr>
            <a:xfrm flipV="1">
              <a:off x="3653790" y="1798320"/>
              <a:ext cx="0" cy="9984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18B965-AE17-4B95-AF03-A2123BC6A0EF}"/>
                </a:ext>
              </a:extLst>
            </p:cNvPr>
            <p:cNvCxnSpPr/>
            <p:nvPr/>
          </p:nvCxnSpPr>
          <p:spPr>
            <a:xfrm flipV="1">
              <a:off x="2975610" y="1737360"/>
              <a:ext cx="0" cy="9984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B8079A-6D44-4772-A500-A0B003FFB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350" y="1798320"/>
              <a:ext cx="413440" cy="811716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F2A12F-1BCB-4E92-B34D-3AE6AA1093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610" y="1737360"/>
              <a:ext cx="264740" cy="872676"/>
            </a:xfrm>
            <a:prstGeom prst="straightConnector1">
              <a:avLst/>
            </a:prstGeom>
            <a:ln>
              <a:solidFill>
                <a:srgbClr val="00FF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076DD9-F38D-4524-A84F-C997905B2894}"/>
                </a:ext>
              </a:extLst>
            </p:cNvPr>
            <p:cNvCxnSpPr/>
            <p:nvPr/>
          </p:nvCxnSpPr>
          <p:spPr>
            <a:xfrm flipV="1">
              <a:off x="3240350" y="1924050"/>
              <a:ext cx="148699" cy="685985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9DFC22-3DEF-4CDD-9C4E-86F9D1C1EF89}"/>
                  </a:ext>
                </a:extLst>
              </p:cNvPr>
              <p:cNvSpPr txBox="1"/>
              <p:nvPr/>
            </p:nvSpPr>
            <p:spPr>
              <a:xfrm>
                <a:off x="2633111" y="1088257"/>
                <a:ext cx="1758815" cy="748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Given: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Magnitude of red vector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makeup of red vector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9DFC22-3DEF-4CDD-9C4E-86F9D1C1E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111" y="1088257"/>
                <a:ext cx="1758815" cy="748475"/>
              </a:xfrm>
              <a:prstGeom prst="rect">
                <a:avLst/>
              </a:prstGeom>
              <a:blipFill>
                <a:blip r:embed="rId7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2FE379-F4A9-4C5F-A714-E1870FA4C4AF}"/>
                  </a:ext>
                </a:extLst>
              </p:cNvPr>
              <p:cNvSpPr txBox="1"/>
              <p:nvPr/>
            </p:nvSpPr>
            <p:spPr>
              <a:xfrm>
                <a:off x="2943828" y="1825862"/>
                <a:ext cx="2968954" cy="3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2FE379-F4A9-4C5F-A714-E1870FA4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28" y="1825862"/>
                <a:ext cx="2968954" cy="3689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23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00DB2C-35AE-4ED2-BA12-D19E39492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"/>
            <a:ext cx="5400675" cy="6810375"/>
          </a:xfrm>
          <a:prstGeom prst="rect">
            <a:avLst/>
          </a:prstGeom>
        </p:spPr>
      </p:pic>
      <p:sp>
        <p:nvSpPr>
          <p:cNvPr id="3" name="Trapezoid 2">
            <a:extLst>
              <a:ext uri="{FF2B5EF4-FFF2-40B4-BE49-F238E27FC236}">
                <a16:creationId xmlns:a16="http://schemas.microsoft.com/office/drawing/2014/main" id="{12FE55CF-886B-4D7D-9829-578271EF99D0}"/>
              </a:ext>
            </a:extLst>
          </p:cNvPr>
          <p:cNvSpPr/>
          <p:nvPr/>
        </p:nvSpPr>
        <p:spPr>
          <a:xfrm rot="16200000">
            <a:off x="7836407" y="430891"/>
            <a:ext cx="3653159" cy="381296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6E9090-9D7C-4D29-98DC-7B1BEC846A92}"/>
              </a:ext>
            </a:extLst>
          </p:cNvPr>
          <p:cNvCxnSpPr>
            <a:cxnSpLocks/>
          </p:cNvCxnSpPr>
          <p:nvPr/>
        </p:nvCxnSpPr>
        <p:spPr>
          <a:xfrm flipH="1">
            <a:off x="7756506" y="505182"/>
            <a:ext cx="38129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8483ED-0782-4930-8149-BE11CBC703E3}"/>
                  </a:ext>
                </a:extLst>
              </p:cNvPr>
              <p:cNvSpPr txBox="1"/>
              <p:nvPr/>
            </p:nvSpPr>
            <p:spPr>
              <a:xfrm>
                <a:off x="8740094" y="190733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8483ED-0782-4930-8149-BE11CBC70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094" y="190733"/>
                <a:ext cx="3657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27076-5DE7-4BA6-AC82-700A1C92BDCD}"/>
                  </a:ext>
                </a:extLst>
              </p:cNvPr>
              <p:cNvSpPr txBox="1"/>
              <p:nvPr/>
            </p:nvSpPr>
            <p:spPr>
              <a:xfrm>
                <a:off x="9486199" y="56006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27076-5DE7-4BA6-AC82-700A1C92B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199" y="560065"/>
                <a:ext cx="374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800CE3-5758-482E-8E62-80C88FC7EC3B}"/>
                  </a:ext>
                </a:extLst>
              </p:cNvPr>
              <p:cNvSpPr txBox="1"/>
              <p:nvPr/>
            </p:nvSpPr>
            <p:spPr>
              <a:xfrm>
                <a:off x="6841768" y="1169405"/>
                <a:ext cx="986296" cy="434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func>
                            <m:func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800CE3-5758-482E-8E62-80C88FC7E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68" y="1169405"/>
                <a:ext cx="986296" cy="434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5F0F4-E755-492A-AFF4-D7E78B04EDC4}"/>
                  </a:ext>
                </a:extLst>
              </p:cNvPr>
              <p:cNvSpPr txBox="1"/>
              <p:nvPr/>
            </p:nvSpPr>
            <p:spPr>
              <a:xfrm>
                <a:off x="6629362" y="2119971"/>
                <a:ext cx="1257845" cy="434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func>
                            <m:func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5F0F4-E755-492A-AFF4-D7E78B04E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62" y="2119971"/>
                <a:ext cx="1257845" cy="434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DF5512-84EB-4937-9114-4FEE74CE7558}"/>
                  </a:ext>
                </a:extLst>
              </p:cNvPr>
              <p:cNvSpPr txBox="1"/>
              <p:nvPr/>
            </p:nvSpPr>
            <p:spPr>
              <a:xfrm>
                <a:off x="11090017" y="2119970"/>
                <a:ext cx="556434" cy="434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DF5512-84EB-4937-9114-4FEE74CE7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017" y="2119970"/>
                <a:ext cx="556434" cy="4347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87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82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Borek</dc:creator>
  <cp:lastModifiedBy>John Borek</cp:lastModifiedBy>
  <cp:revision>24</cp:revision>
  <dcterms:created xsi:type="dcterms:W3CDTF">2020-12-04T16:20:26Z</dcterms:created>
  <dcterms:modified xsi:type="dcterms:W3CDTF">2020-12-15T20:23:33Z</dcterms:modified>
</cp:coreProperties>
</file>