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67E0-7FEB-43C0-A21E-1BC49B1BF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9533E-2D51-4FFB-8B50-126D3248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5D4B-1932-4172-8B57-147D27D8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379B-7500-44FB-BD5D-6805924E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F6BF-1DCF-4EC1-9717-9DBC141B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1A2-7989-4F96-8B48-E1EBC2A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6FD4A-A089-4698-A4CE-722A300E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D15B-10B1-432D-B6FE-6F7F33F8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202A-1E55-487C-BF79-23B6941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F079-F2B1-4C26-A254-E66E3B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1BDF5-5028-4152-842B-68DBBF460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A123-A401-4639-BA1A-543C0975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17B7-4AD5-42BB-BF60-CE1B991E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2B52-5DC7-46D9-B6ED-B11EEA9B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68EB-469D-4214-ABD4-35353189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A3A8-B525-4808-91A9-6E5022C1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EC4E-FA5A-4395-9A86-ED2018DC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FB97-A58F-4839-BBDF-08803EDF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1910-7386-48D2-BF54-67C01498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14AC-17A6-40E0-B8C9-0236C6BD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0C59-C260-44F6-B7BA-E3C15C5E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0C89-7B42-4C99-BAD3-A8419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3DBB-307F-47D6-98E7-6ADF5B8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7A56-6234-418F-8951-0844DB34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F034-7CA8-4BD1-A015-C757206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0F73-E386-4E1C-8825-D5DFB08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8C6E-2C5F-4524-BA8C-29C0B7E4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8496-5735-4F5D-9E9B-5D37B5CB8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7992-AEBD-4763-8D16-72388C19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BBB85-F6C0-4A6A-8E90-EDF48BC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E981-DA0A-4C0C-866F-F2066E81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1890-CB40-4E7D-9FA5-850C63EA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4C11-B38C-48A9-8C77-FB7AB448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96B9-3ABE-4E77-BE72-0189B825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AF6AA-111E-4024-B6E3-D6555B17C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60E4-414C-410D-9351-963C6B072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63F11-CD17-4F4F-A126-E57D04B1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9A2C0-ED2B-4A56-B148-C661130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FAB72-0733-487A-BB66-B8DBFC2F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54A8-F08E-4DC7-9286-E243975D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E31B9-4EE8-4F26-8E7C-F34A4153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DB12E-C516-4790-AF43-3390D843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6333-97CA-433A-83C6-39A15468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352F9-C9B2-45D0-ABD7-9E456230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B66BF-DAA8-460C-AF15-22100625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B159-C37B-4D2D-85F2-38470C32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8769-7316-4FAA-AA60-F6C8F918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28D1-549C-4485-A656-36A8010D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C8ECD-9667-4127-8425-8DF9CFA64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F726-E5B9-4147-9356-70D7174A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B221-8C82-4B02-8DD1-5701E3E8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B79A-E3DA-4952-9597-1E11FC1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75B5-92CE-45FD-B409-39A07C12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06B10-C776-4BC0-99F0-BC4E6CBB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10BCB-B2CB-4BA8-B8EC-A3593506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22CB-9A6C-4932-B116-92D296E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D4573-9C90-4EAC-8321-39082B48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7A8D-4F31-44B8-BD20-AA88CD40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54028-63C6-42D9-A144-4FC8A75B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D0AB-6C51-4908-9523-99088232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1F21-A097-4F19-B7E5-92FC2E2EE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B363-214E-48E3-8EDE-BA3867D54A0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69B8-15DE-4817-9491-334BD88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109B-9731-4D6A-828B-3FF600308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454F-97F0-4060-BE0A-A45166129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206B-88C1-4930-A805-D999F4ED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3397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C7E81-ADFA-4E9C-A922-50F05E8242AA}"/>
              </a:ext>
            </a:extLst>
          </p:cNvPr>
          <p:cNvSpPr/>
          <p:nvPr/>
        </p:nvSpPr>
        <p:spPr>
          <a:xfrm>
            <a:off x="335872" y="1196378"/>
            <a:ext cx="4053248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View Current Roster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9D1E35-21D4-44EB-9FC6-60F59A7DE576}"/>
              </a:ext>
            </a:extLst>
          </p:cNvPr>
          <p:cNvSpPr/>
          <p:nvPr/>
        </p:nvSpPr>
        <p:spPr>
          <a:xfrm>
            <a:off x="335872" y="2053667"/>
            <a:ext cx="4053248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 Current Draft</a:t>
            </a:r>
          </a:p>
        </p:txBody>
      </p:sp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3D1CD971-20FB-4DB6-BDDA-C2B69802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91534">
            <a:off x="3959959" y="1460696"/>
            <a:ext cx="1185942" cy="11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7AE0F1-3B7F-4BA4-89EE-51A3B3CABBA3}"/>
              </a:ext>
            </a:extLst>
          </p:cNvPr>
          <p:cNvSpPr txBox="1"/>
          <p:nvPr/>
        </p:nvSpPr>
        <p:spPr>
          <a:xfrm>
            <a:off x="6911163" y="4401879"/>
            <a:ext cx="5082363" cy="23083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Initial NFL Player Manager screen allows CEO to view his current roster or the current draft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F4B91BE-450B-4235-B2A4-5D3D8E520CEB}"/>
              </a:ext>
            </a:extLst>
          </p:cNvPr>
          <p:cNvSpPr txBox="1">
            <a:spLocks/>
          </p:cNvSpPr>
          <p:nvPr/>
        </p:nvSpPr>
        <p:spPr>
          <a:xfrm>
            <a:off x="106680" y="-92869"/>
            <a:ext cx="7265670" cy="97869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18900000" algn="bl" rotWithShape="0">
                    <a:schemeClr val="accent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NFL Player Manager</a:t>
            </a:r>
          </a:p>
        </p:txBody>
      </p:sp>
    </p:spTree>
    <p:extLst>
      <p:ext uri="{BB962C8B-B14F-4D97-AF65-F5344CB8AC3E}">
        <p14:creationId xmlns:p14="http://schemas.microsoft.com/office/powerpoint/2010/main" val="260105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206B-88C1-4930-A805-D999F4ED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3397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pic>
        <p:nvPicPr>
          <p:cNvPr id="6" name="Picture 5" descr="A person wearing a red shirt&#10;&#10;Description generated with very high confidence">
            <a:extLst>
              <a:ext uri="{FF2B5EF4-FFF2-40B4-BE49-F238E27FC236}">
                <a16:creationId xmlns:a16="http://schemas.microsoft.com/office/drawing/2014/main" id="{633F1203-77A2-4039-A399-A34C0F74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47" y="590954"/>
            <a:ext cx="3407342" cy="340734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90500" h="190500"/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1BBAF1-9F83-4891-B0B4-6EF8AB0257A5}"/>
              </a:ext>
            </a:extLst>
          </p:cNvPr>
          <p:cNvSpPr/>
          <p:nvPr/>
        </p:nvSpPr>
        <p:spPr>
          <a:xfrm>
            <a:off x="796322" y="812503"/>
            <a:ext cx="5540681" cy="42042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C000"/>
                </a:solidFill>
              </a:rPr>
              <a:t>Colin Kaepernick - QB</a:t>
            </a:r>
          </a:p>
          <a:p>
            <a:r>
              <a:rPr lang="en-US" sz="3600" dirty="0"/>
              <a:t>Player 1 - RB</a:t>
            </a:r>
          </a:p>
          <a:p>
            <a:r>
              <a:rPr lang="en-US" sz="3600" dirty="0"/>
              <a:t>Player 2 - TE</a:t>
            </a:r>
          </a:p>
          <a:p>
            <a:r>
              <a:rPr lang="en-US" sz="3600" dirty="0"/>
              <a:t>Player 3 - WR</a:t>
            </a:r>
          </a:p>
          <a:p>
            <a:r>
              <a:rPr lang="en-US" sz="3600" dirty="0"/>
              <a:t>Player 4 - C</a:t>
            </a:r>
          </a:p>
          <a:p>
            <a:r>
              <a:rPr lang="en-US" sz="3600" dirty="0"/>
              <a:t>Player 5 – RG</a:t>
            </a:r>
          </a:p>
        </p:txBody>
      </p:sp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3D1CD971-20FB-4DB6-BDDA-C2B69802E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491534">
            <a:off x="4579427" y="1447588"/>
            <a:ext cx="1185942" cy="118594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000471-DCB5-43AD-A61E-612F8430EA18}"/>
              </a:ext>
            </a:extLst>
          </p:cNvPr>
          <p:cNvSpPr/>
          <p:nvPr/>
        </p:nvSpPr>
        <p:spPr>
          <a:xfrm>
            <a:off x="796322" y="5103815"/>
            <a:ext cx="5540681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 Player from Current Roster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4D040D-A33B-491D-9178-8DB9E9823D1C}"/>
              </a:ext>
            </a:extLst>
          </p:cNvPr>
          <p:cNvSpPr/>
          <p:nvPr/>
        </p:nvSpPr>
        <p:spPr>
          <a:xfrm>
            <a:off x="796322" y="5980907"/>
            <a:ext cx="5540680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EF501-1C3D-4810-A633-33E821FE8B4F}"/>
              </a:ext>
            </a:extLst>
          </p:cNvPr>
          <p:cNvSpPr txBox="1"/>
          <p:nvPr/>
        </p:nvSpPr>
        <p:spPr>
          <a:xfrm>
            <a:off x="6804837" y="3720523"/>
            <a:ext cx="5082363" cy="2862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Current roster shows a list box with all current players. Click player name to drop player from current roster.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827FF5F-D99E-4D6B-8236-6A33DBD87D5A}"/>
              </a:ext>
            </a:extLst>
          </p:cNvPr>
          <p:cNvSpPr txBox="1">
            <a:spLocks/>
          </p:cNvSpPr>
          <p:nvPr/>
        </p:nvSpPr>
        <p:spPr>
          <a:xfrm>
            <a:off x="106680" y="-92869"/>
            <a:ext cx="5136833" cy="97869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18900000" algn="bl" rotWithShape="0">
                    <a:schemeClr val="accent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Current Roster</a:t>
            </a:r>
          </a:p>
        </p:txBody>
      </p:sp>
    </p:spTree>
    <p:extLst>
      <p:ext uri="{BB962C8B-B14F-4D97-AF65-F5344CB8AC3E}">
        <p14:creationId xmlns:p14="http://schemas.microsoft.com/office/powerpoint/2010/main" val="375091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206B-88C1-4930-A805-D999F4ED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3397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C7E81-ADFA-4E9C-A922-50F05E8242AA}"/>
              </a:ext>
            </a:extLst>
          </p:cNvPr>
          <p:cNvSpPr/>
          <p:nvPr/>
        </p:nvSpPr>
        <p:spPr>
          <a:xfrm>
            <a:off x="335872" y="1196378"/>
            <a:ext cx="4053248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 Current Roster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9D1E35-21D4-44EB-9FC6-60F59A7DE576}"/>
              </a:ext>
            </a:extLst>
          </p:cNvPr>
          <p:cNvSpPr/>
          <p:nvPr/>
        </p:nvSpPr>
        <p:spPr>
          <a:xfrm>
            <a:off x="335872" y="2053667"/>
            <a:ext cx="4053248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View Current Draft</a:t>
            </a:r>
          </a:p>
        </p:txBody>
      </p:sp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3D1CD971-20FB-4DB6-BDDA-C2B69802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91534">
            <a:off x="3874898" y="2355856"/>
            <a:ext cx="1185942" cy="11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43924-5C43-4ABD-8566-5182561F951B}"/>
              </a:ext>
            </a:extLst>
          </p:cNvPr>
          <p:cNvSpPr txBox="1"/>
          <p:nvPr/>
        </p:nvSpPr>
        <p:spPr>
          <a:xfrm>
            <a:off x="6911163" y="4401879"/>
            <a:ext cx="5082363" cy="23083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Initial NFL Player Manager screen returns after current roster or current draft window is closed.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812D4B-B01F-4A6D-AC96-BE6DB4C9881F}"/>
              </a:ext>
            </a:extLst>
          </p:cNvPr>
          <p:cNvSpPr txBox="1">
            <a:spLocks/>
          </p:cNvSpPr>
          <p:nvPr/>
        </p:nvSpPr>
        <p:spPr>
          <a:xfrm>
            <a:off x="106680" y="-92869"/>
            <a:ext cx="7265670" cy="97869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18900000" algn="bl" rotWithShape="0">
                    <a:schemeClr val="accent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NFL Player Manager</a:t>
            </a:r>
          </a:p>
        </p:txBody>
      </p:sp>
    </p:spTree>
    <p:extLst>
      <p:ext uri="{BB962C8B-B14F-4D97-AF65-F5344CB8AC3E}">
        <p14:creationId xmlns:p14="http://schemas.microsoft.com/office/powerpoint/2010/main" val="358095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206B-88C1-4930-A805-D999F4ED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3397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0A35C-EB72-4F31-B98F-02FD79DC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1" y="91440"/>
            <a:ext cx="4879164" cy="14097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18900000" algn="bl" rotWithShape="0">
                    <a:schemeClr val="accent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Current Draft</a:t>
            </a:r>
            <a:br>
              <a:rPr lang="en-US" sz="4800" dirty="0">
                <a:solidFill>
                  <a:srgbClr val="FFFFFF"/>
                </a:solidFill>
                <a:effectLst>
                  <a:outerShdw blurRad="50800" dist="38100" dir="18900000" algn="bl" rotWithShape="0">
                    <a:schemeClr val="accent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endParaRPr lang="en-US" sz="4800" dirty="0">
              <a:solidFill>
                <a:srgbClr val="FFFFFF"/>
              </a:solidFill>
              <a:effectLst>
                <a:outerShdw blurRad="50800" dist="38100" dir="18900000" algn="bl" rotWithShape="0">
                  <a:schemeClr val="accent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F1203-77A2-4039-A399-A34C0F74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83" y="312013"/>
            <a:ext cx="3234855" cy="40435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90500" h="190500"/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1BBAF1-9F83-4891-B0B4-6EF8AB0257A5}"/>
              </a:ext>
            </a:extLst>
          </p:cNvPr>
          <p:cNvSpPr/>
          <p:nvPr/>
        </p:nvSpPr>
        <p:spPr>
          <a:xfrm>
            <a:off x="414854" y="829332"/>
            <a:ext cx="5540681" cy="42042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FFC000"/>
                </a:solidFill>
              </a:rPr>
              <a:t>Myles Garrett</a:t>
            </a:r>
          </a:p>
          <a:p>
            <a:r>
              <a:rPr lang="en-US" sz="4400" dirty="0"/>
              <a:t>Mitchell </a:t>
            </a:r>
            <a:r>
              <a:rPr lang="en-US" sz="4400" dirty="0" err="1"/>
              <a:t>Trubisky</a:t>
            </a:r>
            <a:endParaRPr lang="en-US" sz="4400" dirty="0"/>
          </a:p>
          <a:p>
            <a:r>
              <a:rPr lang="en-US" sz="4400" dirty="0"/>
              <a:t>Jamal Adams</a:t>
            </a:r>
          </a:p>
          <a:p>
            <a:r>
              <a:rPr lang="en-US" sz="4400" dirty="0"/>
              <a:t>Corey Davis</a:t>
            </a:r>
          </a:p>
          <a:p>
            <a:r>
              <a:rPr lang="en-US" sz="4400" dirty="0"/>
              <a:t>Leonard </a:t>
            </a:r>
            <a:r>
              <a:rPr lang="en-US" sz="4400" dirty="0" err="1"/>
              <a:t>Fournette</a:t>
            </a:r>
            <a:endParaRPr lang="en-US" sz="4400" dirty="0"/>
          </a:p>
        </p:txBody>
      </p:sp>
      <p:pic>
        <p:nvPicPr>
          <p:cNvPr id="7" name="Graphic 6" descr="Right Pointing Backhand Index ">
            <a:extLst>
              <a:ext uri="{FF2B5EF4-FFF2-40B4-BE49-F238E27FC236}">
                <a16:creationId xmlns:a16="http://schemas.microsoft.com/office/drawing/2014/main" id="{3D1CD971-20FB-4DB6-BDDA-C2B69802E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491534">
            <a:off x="3646074" y="1415691"/>
            <a:ext cx="1185942" cy="118594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000471-DCB5-43AD-A61E-612F8430EA18}"/>
              </a:ext>
            </a:extLst>
          </p:cNvPr>
          <p:cNvSpPr/>
          <p:nvPr/>
        </p:nvSpPr>
        <p:spPr>
          <a:xfrm>
            <a:off x="414853" y="5103815"/>
            <a:ext cx="5540681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Player To Current Roster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4D040D-A33B-491D-9178-8DB9E9823D1C}"/>
              </a:ext>
            </a:extLst>
          </p:cNvPr>
          <p:cNvSpPr/>
          <p:nvPr/>
        </p:nvSpPr>
        <p:spPr>
          <a:xfrm>
            <a:off x="414854" y="5913314"/>
            <a:ext cx="5540680" cy="73914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1F101-D6B6-4C78-A41B-EF0D891E098A}"/>
              </a:ext>
            </a:extLst>
          </p:cNvPr>
          <p:cNvSpPr txBox="1"/>
          <p:nvPr/>
        </p:nvSpPr>
        <p:spPr>
          <a:xfrm>
            <a:off x="6451288" y="4291509"/>
            <a:ext cx="5632256" cy="255454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Current draft screen shows list of current players available. Click on player name and then add to current roster. This screen will also display stats and position.</a:t>
            </a:r>
          </a:p>
        </p:txBody>
      </p:sp>
    </p:spTree>
    <p:extLst>
      <p:ext uri="{BB962C8B-B14F-4D97-AF65-F5344CB8AC3E}">
        <p14:creationId xmlns:p14="http://schemas.microsoft.com/office/powerpoint/2010/main" val="920226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Current Draft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Player Manager </dc:title>
  <dc:creator>Jason Borum</dc:creator>
  <cp:lastModifiedBy>Jason Borum</cp:lastModifiedBy>
  <cp:revision>10</cp:revision>
  <dcterms:created xsi:type="dcterms:W3CDTF">2017-11-27T02:44:57Z</dcterms:created>
  <dcterms:modified xsi:type="dcterms:W3CDTF">2017-11-27T03:47:30Z</dcterms:modified>
</cp:coreProperties>
</file>