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BF35-1BFE-4440-BE2A-4369D1945FEE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059732"/>
            <a:ext cx="3758214" cy="55597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L=5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0.005</a:t>
            </a:r>
          </a:p>
          <a:p>
            <a:pPr algn="l"/>
            <a:r>
              <a:rPr lang="en-US" altLang="zh-CN" dirty="0" err="1" smtClean="0"/>
              <a:t>max_epoch</a:t>
            </a:r>
            <a:r>
              <a:rPr lang="en-US" altLang="zh-CN" dirty="0" smtClean="0"/>
              <a:t> = 200</a:t>
            </a:r>
          </a:p>
          <a:p>
            <a:pPr algn="l"/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layer_size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[784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     		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256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        	     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128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   		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64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		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10];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1963191"/>
            <a:ext cx="2822041" cy="2058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28" y="1963191"/>
            <a:ext cx="2952328" cy="21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526959"/>
            <a:ext cx="3758214" cy="4648607"/>
          </a:xfrm>
        </p:spPr>
        <p:txBody>
          <a:bodyPr/>
          <a:lstStyle/>
          <a:p>
            <a:r>
              <a:rPr lang="en-US" altLang="zh-CN" dirty="0" smtClean="0"/>
              <a:t>L=2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?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?</a:t>
            </a:r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?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? 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5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198485"/>
            <a:ext cx="3758214" cy="4977081"/>
          </a:xfrm>
        </p:spPr>
        <p:txBody>
          <a:bodyPr/>
          <a:lstStyle/>
          <a:p>
            <a:r>
              <a:rPr lang="en-US" altLang="zh-CN" dirty="0" smtClean="0"/>
              <a:t>L=3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?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?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?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? 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615849"/>
            <a:ext cx="3758214" cy="55597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L=8</a:t>
            </a:r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alpha = ?</a:t>
            </a:r>
          </a:p>
          <a:p>
            <a:pPr algn="l"/>
            <a:r>
              <a:rPr lang="en-US" altLang="zh-CN" dirty="0" err="1"/>
              <a:t>max_epoch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algn="l"/>
            <a:r>
              <a:rPr lang="en-US" altLang="zh-CN" dirty="0" err="1"/>
              <a:t>layer_size</a:t>
            </a:r>
            <a:r>
              <a:rPr lang="en-US" altLang="zh-CN" dirty="0"/>
              <a:t> = </a:t>
            </a:r>
            <a:r>
              <a:rPr lang="en-US" altLang="zh-CN" dirty="0" smtClean="0"/>
              <a:t>[ ?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?</a:t>
            </a:r>
          </a:p>
          <a:p>
            <a:pPr algn="l"/>
            <a:r>
              <a:rPr lang="en-US" altLang="zh-CN" dirty="0" smtClean="0"/>
              <a:t>		?</a:t>
            </a:r>
          </a:p>
          <a:p>
            <a:pPr algn="l"/>
            <a:r>
              <a:rPr lang="en-US" altLang="zh-CN" dirty="0" smtClean="0"/>
              <a:t>		?</a:t>
            </a:r>
          </a:p>
          <a:p>
            <a:pPr algn="l"/>
            <a:r>
              <a:rPr lang="en-US" altLang="zh-CN" dirty="0" smtClean="0"/>
              <a:t>		?</a:t>
            </a:r>
          </a:p>
          <a:p>
            <a:pPr algn="l"/>
            <a:r>
              <a:rPr lang="en-US" altLang="zh-CN" dirty="0" smtClean="0"/>
              <a:t>		?</a:t>
            </a:r>
          </a:p>
          <a:p>
            <a:pPr algn="l"/>
            <a:r>
              <a:rPr lang="en-US" altLang="zh-CN" dirty="0" smtClean="0"/>
              <a:t>		?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               ? ]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87409" y="1828799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8578" y="1828798"/>
            <a:ext cx="3124940" cy="2805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Your figure here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hetao-pc</cp:lastModifiedBy>
  <cp:revision>3</cp:revision>
  <dcterms:created xsi:type="dcterms:W3CDTF">2019-09-27T01:49:36Z</dcterms:created>
  <dcterms:modified xsi:type="dcterms:W3CDTF">2019-09-27T01:58:33Z</dcterms:modified>
</cp:coreProperties>
</file>