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7"/>
  </p:notesMasterIdLst>
  <p:sldIdLst>
    <p:sldId id="256" r:id="rId5"/>
    <p:sldId id="292" r:id="rId6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34" autoAdjust="0"/>
  </p:normalViewPr>
  <p:slideViewPr>
    <p:cSldViewPr>
      <p:cViewPr varScale="1">
        <p:scale>
          <a:sx n="130" d="100"/>
          <a:sy n="130" d="100"/>
        </p:scale>
        <p:origin x="-78" y="-2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36755-81B0-4534-AA87-AE003CD2ADC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5377B-C625-49C9-ABEA-B90FEF008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72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028700"/>
            <a:ext cx="8229600" cy="13716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lumMod val="50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298E13-9CF3-4E17-95DE-FD555B601228}" type="datetime1">
              <a:rPr lang="en-US" altLang="en-US" smtClean="0"/>
              <a:t>3/28/2018</a:t>
            </a:fld>
            <a:endParaRPr lang="en-US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7B3D44-A931-4039-BB51-66970420994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498774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-95250"/>
            <a:ext cx="9144000" cy="533400"/>
          </a:xfrm>
          <a:prstGeom prst="rect">
            <a:avLst/>
          </a:prstGeom>
          <a:solidFill>
            <a:srgbClr val="BB0000"/>
          </a:solidFill>
          <a:ln>
            <a:solidFill>
              <a:srgbClr val="BB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latin typeface="Palatino" pitchFamily="18" charset="0"/>
              </a:rPr>
              <a:t> 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4743450"/>
            <a:ext cx="9144000" cy="457200"/>
          </a:xfrm>
          <a:prstGeom prst="rect">
            <a:avLst/>
          </a:prstGeom>
          <a:solidFill>
            <a:srgbClr val="BB0000"/>
          </a:solidFill>
          <a:ln>
            <a:solidFill>
              <a:srgbClr val="BB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6" y="4733927"/>
            <a:ext cx="14255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7BA9F3-8DE3-43CE-86D0-A6DE4D3A0D1C}" type="datetime1">
              <a:rPr lang="en-US" altLang="en-US" smtClean="0"/>
              <a:t>3/28/2018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0609B-1520-4777-88B9-54A8E7A7AB4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0BC8E1-8C35-4FF9-97CF-F945C6875262}" type="datetime1">
              <a:rPr lang="en-US" altLang="en-US" smtClean="0"/>
              <a:t>3/28/2018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66CA67-6F3C-4FF3-BAF9-8B986B0F001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857250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accent1">
                        <a:lumMod val="50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98463" indent="-261938">
              <a:buSzPct val="90000"/>
              <a:buFont typeface="Arial" panose="020B0604020202020204" pitchFamily="34" charset="0"/>
              <a:buChar char="•"/>
              <a:defRPr b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87338">
              <a:buSzPct val="85000"/>
              <a:buFont typeface="Courier New" panose="02070309020205020404" pitchFamily="49" charset="0"/>
              <a:buChar char="o"/>
              <a:defRPr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3138" indent="-287338">
              <a:buFont typeface="Arial" panose="020B0604020202020204" pitchFamily="34" charset="0"/>
              <a:buChar char="–"/>
              <a:defRPr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60475" indent="-228600">
              <a:buFont typeface="Arial" panose="020B0604020202020204" pitchFamily="34" charset="0"/>
              <a:buChar char="•"/>
              <a:defRPr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58938" indent="-228600">
              <a:buFontTx/>
              <a:buNone/>
              <a:defRPr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E0156B-C5BA-4D27-B059-E67D4F53169D}" type="datetime1">
              <a:rPr lang="en-US" altLang="en-US" smtClean="0"/>
              <a:t>3/28/2018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4812507"/>
            <a:ext cx="609600" cy="273844"/>
          </a:xfrm>
        </p:spPr>
        <p:txBody>
          <a:bodyPr/>
          <a:lstStyle/>
          <a:p>
            <a:pPr>
              <a:defRPr/>
            </a:pPr>
            <a:fld id="{B96BA483-C646-4966-89DA-BE3888F3D76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-95250"/>
            <a:ext cx="9144000" cy="533400"/>
          </a:xfrm>
          <a:prstGeom prst="rect">
            <a:avLst/>
          </a:prstGeom>
          <a:solidFill>
            <a:srgbClr val="BB0000"/>
          </a:solidFill>
          <a:ln>
            <a:solidFill>
              <a:srgbClr val="BB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latin typeface="Palatino" pitchFamily="18" charset="0"/>
              </a:rPr>
              <a:t> 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BB0000"/>
          </a:solidFill>
          <a:ln>
            <a:solidFill>
              <a:srgbClr val="BB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6" y="4733927"/>
            <a:ext cx="14255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57200"/>
            <a:ext cx="7086600" cy="13716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1880840"/>
            <a:ext cx="7086600" cy="1132284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6029CF-E8D0-43CF-91B7-AD5006051EF1}" type="datetime1">
              <a:rPr lang="en-US" altLang="en-US" smtClean="0"/>
              <a:t>3/28/2018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4812507"/>
            <a:ext cx="762000" cy="273844"/>
          </a:xfrm>
        </p:spPr>
        <p:txBody>
          <a:bodyPr/>
          <a:lstStyle/>
          <a:p>
            <a:pPr>
              <a:defRPr/>
            </a:pPr>
            <a:fld id="{3DFC8248-0045-44EB-BB0F-20E46B66469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E3DAFE-7178-45B7-B6A2-17DA788340DA}" type="datetime1">
              <a:rPr lang="en-US" altLang="en-US" smtClean="0"/>
              <a:t>3/28/2018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B40B0-8778-457D-A640-66025474C3F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56316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151335"/>
            <a:ext cx="4041775" cy="56316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71651"/>
            <a:ext cx="4040188" cy="28229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1651"/>
            <a:ext cx="4041775" cy="28229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C1CD30-5885-4B36-A1DA-C2EA3FE82BAF}" type="datetime1">
              <a:rPr lang="en-US" altLang="en-US" smtClean="0"/>
              <a:t>3/28/2018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546977-94DD-4348-8EA4-F19D4E0100D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892949-97B8-4849-934D-A1DB08F697CF}" type="datetime1">
              <a:rPr lang="en-US" altLang="en-US" smtClean="0"/>
              <a:t>3/28/2018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0A1157-A54A-4E86-8F0F-0FCBCBB0E63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265A6C-3E88-4507-86C6-493FE660F01C}" type="datetime1">
              <a:rPr lang="en-US" altLang="en-US" smtClean="0"/>
              <a:t>3/28/2018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2B68E3-AED7-45C6-8F87-5A18B91F1B9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1" y="1143001"/>
            <a:ext cx="3008313" cy="3451622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D42C38-F6DE-4678-8371-C609532322A8}" type="datetime1">
              <a:rPr lang="en-US" altLang="en-US" smtClean="0"/>
              <a:t>3/28/2018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62BF16-800D-476E-92FE-443C6CC28BB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5486400" cy="391716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373981"/>
            <a:ext cx="5486400" cy="29718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875090"/>
            <a:ext cx="5486400" cy="397764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D7BEF0-5830-4827-819C-4BFAA975B054}" type="datetime1">
              <a:rPr lang="en-US" altLang="en-US" smtClean="0"/>
              <a:t>3/28/2018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65431-E08A-49C2-A205-4E2AA64E0D7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53187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C25A9211-0F00-4D83-99EF-2902EFE8AAAB}" type="datetime1">
              <a:rPr lang="en-US" altLang="en-US" smtClean="0"/>
              <a:t>3/28/2018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4812507"/>
            <a:ext cx="2895600" cy="273844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4812507"/>
            <a:ext cx="762000" cy="273844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49F72D35-2753-4AFE-833F-F62F007AA6B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95250"/>
            <a:ext cx="9144000" cy="533400"/>
          </a:xfrm>
          <a:prstGeom prst="rect">
            <a:avLst/>
          </a:prstGeom>
          <a:solidFill>
            <a:srgbClr val="BB0000"/>
          </a:solidFill>
          <a:ln>
            <a:solidFill>
              <a:srgbClr val="BB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latin typeface="Palatino" pitchFamily="18" charset="0"/>
              </a:rPr>
              <a:t> 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1" name="Title 1"/>
          <p:cNvSpPr>
            <a:spLocks noGrp="1"/>
          </p:cNvSpPr>
          <p:nvPr>
            <p:ph type="ctrTitle"/>
          </p:nvPr>
        </p:nvSpPr>
        <p:spPr>
          <a:xfrm>
            <a:off x="304800" y="895350"/>
            <a:ext cx="8534400" cy="1752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gradFill>
                  <a:gsLst>
                    <a:gs pos="0">
                      <a:schemeClr val="accent1">
                        <a:lumMod val="50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</a:rPr>
              <a:t>Software Design Document</a:t>
            </a:r>
            <a:br>
              <a:rPr lang="en-US" altLang="en-US" dirty="0" smtClean="0">
                <a:gradFill>
                  <a:gsLst>
                    <a:gs pos="0">
                      <a:schemeClr val="accent1">
                        <a:lumMod val="50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</a:rPr>
            </a:br>
            <a:r>
              <a:rPr lang="en-US" altLang="en-US" sz="2700" dirty="0" smtClean="0">
                <a:gradFill>
                  <a:gsLst>
                    <a:gs pos="0">
                      <a:schemeClr val="accent1">
                        <a:lumMod val="50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</a:rPr>
              <a:t/>
            </a:r>
            <a:br>
              <a:rPr lang="en-US" altLang="en-US" sz="2700" dirty="0" smtClean="0">
                <a:gradFill>
                  <a:gsLst>
                    <a:gs pos="0">
                      <a:schemeClr val="accent1">
                        <a:lumMod val="50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</a:rPr>
            </a:br>
            <a:r>
              <a:rPr lang="en-US" altLang="en-US" sz="3600" dirty="0" smtClean="0">
                <a:gradFill>
                  <a:gsLst>
                    <a:gs pos="0">
                      <a:schemeClr val="accent1">
                        <a:lumMod val="50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</a:rPr>
              <a:t>CSC 312, Spring 2018</a:t>
            </a:r>
            <a:endParaRPr lang="en-US" altLang="en-US" dirty="0" smtClean="0">
              <a:gradFill>
                <a:gsLst>
                  <a:gs pos="0">
                    <a:schemeClr val="accent1">
                      <a:lumMod val="50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latin typeface="Palatino" charset="0"/>
            </a:endParaRPr>
          </a:p>
        </p:txBody>
      </p:sp>
      <p:sp>
        <p:nvSpPr>
          <p:cNvPr id="2052" name="Subtitle 2"/>
          <p:cNvSpPr>
            <a:spLocks noGrp="1"/>
          </p:cNvSpPr>
          <p:nvPr>
            <p:ph type="subTitle" idx="1"/>
          </p:nvPr>
        </p:nvSpPr>
        <p:spPr>
          <a:xfrm>
            <a:off x="609600" y="3105150"/>
            <a:ext cx="7924800" cy="87630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en-US" sz="2400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Doug Locke</a:t>
            </a:r>
          </a:p>
          <a:p>
            <a:pPr>
              <a:spcBef>
                <a:spcPct val="0"/>
              </a:spcBef>
            </a:pPr>
            <a:r>
              <a:rPr lang="en-US" altLang="en-US" sz="2400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Mathematics and Computer Science Department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4743450"/>
            <a:ext cx="9144000" cy="457200"/>
          </a:xfrm>
          <a:prstGeom prst="rect">
            <a:avLst/>
          </a:prstGeom>
          <a:solidFill>
            <a:srgbClr val="BB0000"/>
          </a:solidFill>
          <a:ln>
            <a:solidFill>
              <a:srgbClr val="BB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6" y="4733927"/>
            <a:ext cx="14255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0" y="-171450"/>
            <a:ext cx="3383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Davidson College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7B3D44-A931-4039-BB51-66970420994F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5025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SDD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14350"/>
            <a:ext cx="8686800" cy="4114800"/>
          </a:xfrm>
        </p:spPr>
        <p:txBody>
          <a:bodyPr>
            <a:noAutofit/>
          </a:bodyPr>
          <a:lstStyle/>
          <a:p>
            <a:pPr marL="227013" indent="-227013"/>
            <a:r>
              <a:rPr lang="en-US" sz="2000" dirty="0" smtClean="0"/>
              <a:t>Your team assignment is to create a Software Design Document (SDD) for your project</a:t>
            </a:r>
          </a:p>
          <a:p>
            <a:pPr marL="227013" indent="-227013"/>
            <a:r>
              <a:rPr lang="en-US" sz="2000" dirty="0" smtClean="0"/>
              <a:t>The SDD should contain the information covered in the textbook (Chapter 6) and my PowerPoint on Design.</a:t>
            </a:r>
          </a:p>
          <a:p>
            <a:pPr marL="227013" indent="-227013"/>
            <a:r>
              <a:rPr lang="en-US" sz="2000" dirty="0" smtClean="0"/>
              <a:t>I am placing an outline of the report on Moodle.  It is a Word document titled “Software Design Document Outline”</a:t>
            </a:r>
          </a:p>
          <a:p>
            <a:pPr marL="514350" lvl="1" indent="-227013"/>
            <a:r>
              <a:rPr lang="en-US" sz="1800" dirty="0" smtClean="0"/>
              <a:t>You may create your SDD by editing this document, removing my instructions and replacing them with your content for each section of the outline</a:t>
            </a:r>
          </a:p>
          <a:p>
            <a:pPr marL="227013" indent="-227013"/>
            <a:r>
              <a:rPr lang="en-US" sz="2000" dirty="0" smtClean="0"/>
              <a:t>This assignment is </a:t>
            </a:r>
            <a:r>
              <a:rPr lang="en-US" sz="2000" b="1" dirty="0" smtClean="0"/>
              <a:t>due on </a:t>
            </a:r>
            <a:r>
              <a:rPr lang="en-US" sz="2000" b="1" dirty="0" smtClean="0"/>
              <a:t>Friday </a:t>
            </a:r>
            <a:r>
              <a:rPr lang="en-US" sz="2000" b="1" dirty="0" smtClean="0"/>
              <a:t>April </a:t>
            </a:r>
            <a:r>
              <a:rPr lang="en-US" sz="2000" b="1" dirty="0" smtClean="0"/>
              <a:t>6, </a:t>
            </a:r>
            <a:r>
              <a:rPr lang="en-US" sz="2000" b="1" dirty="0" smtClean="0"/>
              <a:t>2018</a:t>
            </a:r>
            <a:endParaRPr lang="en-US" sz="1800" b="1" dirty="0" smtClean="0"/>
          </a:p>
          <a:p>
            <a:pPr marL="514350" lvl="1" indent="-227013"/>
            <a:r>
              <a:rPr lang="en-US" sz="1800" dirty="0" smtClean="0"/>
              <a:t>Please use the submission link on Moodle</a:t>
            </a:r>
          </a:p>
          <a:p>
            <a:pPr marL="514350" lvl="1" indent="-227013"/>
            <a:r>
              <a:rPr lang="en-US" sz="1800" dirty="0" smtClean="0"/>
              <a:t>Also, place it in your repository so you can track its changes throughout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BA483-C646-4966-89DA-BE3888F3D76B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416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E92E177A4A884DBC646362A7C4625B" ma:contentTypeVersion="9" ma:contentTypeDescription="Create a new document." ma:contentTypeScope="" ma:versionID="a0a3042b16a2322c99092fb12db48956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bc85c1533c1329b0874b3623ab6c98fb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2B555C-F20F-47AB-9AEB-129C573A4852}">
  <ds:schemaRefs>
    <ds:schemaRef ds:uri="http://purl.org/dc/terms/"/>
    <ds:schemaRef ds:uri="http://schemas.microsoft.com/sharepoint/v3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10C9BF5-AE05-4C19-964E-93D05612F8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188FE2F-A9CA-491B-AE71-FCD4273B21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11443</TotalTime>
  <Words>134</Words>
  <Application>Microsoft Office PowerPoint</Application>
  <PresentationFormat>On-screen Show (16:9)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Apex</vt:lpstr>
      <vt:lpstr>Software Design Document  CSC 312, Spring 2018</vt:lpstr>
      <vt:lpstr>SDD</vt:lpstr>
    </vt:vector>
  </TitlesOfParts>
  <Company>Davidson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Rice-Figueroa, Angie</dc:creator>
  <cp:lastModifiedBy>Doiug Locke</cp:lastModifiedBy>
  <cp:revision>177</cp:revision>
  <dcterms:created xsi:type="dcterms:W3CDTF">2013-10-29T16:11:26Z</dcterms:created>
  <dcterms:modified xsi:type="dcterms:W3CDTF">2018-03-28T17:36:19Z</dcterms:modified>
</cp:coreProperties>
</file>