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8" r:id="rId4"/>
    <p:sldId id="269" r:id="rId5"/>
    <p:sldId id="273" r:id="rId6"/>
    <p:sldId id="276" r:id="rId7"/>
    <p:sldId id="289" r:id="rId8"/>
    <p:sldId id="287" r:id="rId9"/>
    <p:sldId id="288" r:id="rId10"/>
    <p:sldId id="279" r:id="rId11"/>
    <p:sldId id="280" r:id="rId12"/>
    <p:sldId id="281" r:id="rId13"/>
    <p:sldId id="286" r:id="rId14"/>
    <p:sldId id="282" r:id="rId15"/>
    <p:sldId id="283" r:id="rId16"/>
    <p:sldId id="285" r:id="rId17"/>
    <p:sldId id="292" r:id="rId18"/>
    <p:sldId id="293" r:id="rId19"/>
    <p:sldId id="284" r:id="rId20"/>
    <p:sldId id="290" r:id="rId21"/>
    <p:sldId id="294" r:id="rId22"/>
    <p:sldId id="295" r:id="rId23"/>
    <p:sldId id="296" r:id="rId24"/>
    <p:sldId id="298" r:id="rId25"/>
    <p:sldId id="297" r:id="rId26"/>
    <p:sldId id="300" r:id="rId27"/>
    <p:sldId id="291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120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17BF7-AEAE-448E-BDA0-CD22FC627E10}" type="doc">
      <dgm:prSet loTypeId="urn:microsoft.com/office/officeart/2005/8/layout/lProcess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BD8FB1-A980-4F27-91F1-4CE2D2BD3683}">
      <dgm:prSet phldrT="[Text]"/>
      <dgm:spPr/>
      <dgm:t>
        <a:bodyPr/>
        <a:lstStyle/>
        <a:p>
          <a:r>
            <a:rPr lang="en-US"/>
            <a:t>Batch Inadequacy</a:t>
          </a:r>
          <a:endParaRPr lang="en-US" dirty="0"/>
        </a:p>
      </dgm:t>
    </dgm:pt>
    <dgm:pt modelId="{7FB260E3-D106-4F55-BA74-92C3AEEFEAA3}" type="parTrans" cxnId="{5D91F254-2504-4E9A-8472-5CA66731980A}">
      <dgm:prSet/>
      <dgm:spPr/>
      <dgm:t>
        <a:bodyPr/>
        <a:lstStyle/>
        <a:p>
          <a:endParaRPr lang="en-US"/>
        </a:p>
      </dgm:t>
    </dgm:pt>
    <dgm:pt modelId="{69CE5738-8CC2-473D-9285-0DD19AF9F307}" type="sibTrans" cxnId="{5D91F254-2504-4E9A-8472-5CA66731980A}">
      <dgm:prSet/>
      <dgm:spPr/>
      <dgm:t>
        <a:bodyPr/>
        <a:lstStyle/>
        <a:p>
          <a:endParaRPr lang="en-US"/>
        </a:p>
      </dgm:t>
    </dgm:pt>
    <dgm:pt modelId="{649E3004-DE28-43ED-889D-6E47FA7CCBD1}">
      <dgm:prSet phldrT="[Text]"/>
      <dgm:spPr/>
      <dgm:t>
        <a:bodyPr/>
        <a:lstStyle/>
        <a:p>
          <a:r>
            <a:rPr lang="en-US"/>
            <a:t>Catastrophic Failure</a:t>
          </a:r>
          <a:endParaRPr lang="en-US" dirty="0"/>
        </a:p>
      </dgm:t>
    </dgm:pt>
    <dgm:pt modelId="{FD36613E-6793-468C-A63A-F9AAB351D086}" type="sibTrans" cxnId="{717166F5-C274-4599-AD06-0A6F9CF81036}">
      <dgm:prSet/>
      <dgm:spPr/>
      <dgm:t>
        <a:bodyPr/>
        <a:lstStyle/>
        <a:p>
          <a:endParaRPr lang="en-US"/>
        </a:p>
      </dgm:t>
    </dgm:pt>
    <dgm:pt modelId="{75510441-71B8-40F3-B493-5D6115A52B52}" type="parTrans" cxnId="{717166F5-C274-4599-AD06-0A6F9CF81036}">
      <dgm:prSet/>
      <dgm:spPr/>
      <dgm:t>
        <a:bodyPr/>
        <a:lstStyle/>
        <a:p>
          <a:endParaRPr lang="en-US"/>
        </a:p>
      </dgm:t>
    </dgm:pt>
    <dgm:pt modelId="{D74D2FFE-F55D-436D-A433-892062325CAC}">
      <dgm:prSet phldrT="[Text]"/>
      <dgm:spPr/>
      <dgm:t>
        <a:bodyPr/>
        <a:lstStyle/>
        <a:p>
          <a:r>
            <a:rPr lang="en-US"/>
            <a:t>‘Lossy’</a:t>
          </a:r>
          <a:endParaRPr lang="en-US" dirty="0"/>
        </a:p>
      </dgm:t>
    </dgm:pt>
    <dgm:pt modelId="{025DEFBC-0801-4F98-B21A-0B7954CCC282}" type="sibTrans" cxnId="{613372E2-BBF3-4883-9C21-CE1638E552B0}">
      <dgm:prSet/>
      <dgm:spPr/>
      <dgm:t>
        <a:bodyPr/>
        <a:lstStyle/>
        <a:p>
          <a:endParaRPr lang="en-US"/>
        </a:p>
      </dgm:t>
    </dgm:pt>
    <dgm:pt modelId="{65664006-AE0E-463A-9424-26D5A6667C3C}" type="parTrans" cxnId="{613372E2-BBF3-4883-9C21-CE1638E552B0}">
      <dgm:prSet/>
      <dgm:spPr/>
      <dgm:t>
        <a:bodyPr/>
        <a:lstStyle/>
        <a:p>
          <a:endParaRPr lang="en-US"/>
        </a:p>
      </dgm:t>
    </dgm:pt>
    <dgm:pt modelId="{79DCA0CB-46C3-41E7-9E2A-A15602800955}">
      <dgm:prSet phldrT="[Text]"/>
      <dgm:spPr/>
      <dgm:t>
        <a:bodyPr/>
        <a:lstStyle/>
        <a:p>
          <a:r>
            <a:rPr lang="en-US"/>
            <a:t>Time-based inaccuracies</a:t>
          </a:r>
          <a:endParaRPr lang="en-US" dirty="0"/>
        </a:p>
      </dgm:t>
    </dgm:pt>
    <dgm:pt modelId="{6ABDC767-3173-4785-9C48-76FA3CDAF833}" type="sibTrans" cxnId="{252C2B15-D655-4990-916F-8B70EECC71B2}">
      <dgm:prSet/>
      <dgm:spPr/>
      <dgm:t>
        <a:bodyPr/>
        <a:lstStyle/>
        <a:p>
          <a:endParaRPr lang="en-US"/>
        </a:p>
      </dgm:t>
    </dgm:pt>
    <dgm:pt modelId="{E4BDF2D9-9A63-4A64-A277-944BD992A7FC}" type="parTrans" cxnId="{252C2B15-D655-4990-916F-8B70EECC71B2}">
      <dgm:prSet/>
      <dgm:spPr/>
      <dgm:t>
        <a:bodyPr/>
        <a:lstStyle/>
        <a:p>
          <a:endParaRPr lang="en-US"/>
        </a:p>
      </dgm:t>
    </dgm:pt>
    <dgm:pt modelId="{E17AF97B-B389-48E4-BA74-D4631804869D}">
      <dgm:prSet phldrT="[Text]"/>
      <dgm:spPr/>
      <dgm:t>
        <a:bodyPr/>
        <a:lstStyle/>
        <a:p>
          <a:r>
            <a:rPr lang="en-US"/>
            <a:t>Scale</a:t>
          </a:r>
          <a:endParaRPr lang="en-US" dirty="0"/>
        </a:p>
      </dgm:t>
    </dgm:pt>
    <dgm:pt modelId="{B49ADE0D-37C6-4FA7-BC22-ECF95792C487}" type="sibTrans" cxnId="{CC042EFA-21CC-4799-8A43-7749462D3A76}">
      <dgm:prSet/>
      <dgm:spPr/>
      <dgm:t>
        <a:bodyPr/>
        <a:lstStyle/>
        <a:p>
          <a:endParaRPr lang="en-US"/>
        </a:p>
      </dgm:t>
    </dgm:pt>
    <dgm:pt modelId="{36F052B2-80FB-4A67-BC00-BCD045E2D0E8}" type="parTrans" cxnId="{CC042EFA-21CC-4799-8A43-7749462D3A76}">
      <dgm:prSet/>
      <dgm:spPr/>
      <dgm:t>
        <a:bodyPr/>
        <a:lstStyle/>
        <a:p>
          <a:endParaRPr lang="en-US"/>
        </a:p>
      </dgm:t>
    </dgm:pt>
    <dgm:pt modelId="{D2DE9817-CD2D-4DBF-B5B8-0C2ABF625F92}">
      <dgm:prSet phldrT="[Text]"/>
      <dgm:spPr/>
      <dgm:t>
        <a:bodyPr/>
        <a:lstStyle/>
        <a:p>
          <a:r>
            <a:rPr lang="en-US"/>
            <a:t>Fault Intolerance</a:t>
          </a:r>
          <a:endParaRPr lang="en-US" dirty="0"/>
        </a:p>
      </dgm:t>
    </dgm:pt>
    <dgm:pt modelId="{1BF7231E-112D-4F44-ACB4-B6A1CBD2386F}" type="sibTrans" cxnId="{CF716A8C-6D12-4358-A379-CEBA3C6435B3}">
      <dgm:prSet/>
      <dgm:spPr/>
      <dgm:t>
        <a:bodyPr/>
        <a:lstStyle/>
        <a:p>
          <a:endParaRPr lang="en-US"/>
        </a:p>
      </dgm:t>
    </dgm:pt>
    <dgm:pt modelId="{6885C442-2A9B-460E-9508-EC8162F4A79E}" type="parTrans" cxnId="{CF716A8C-6D12-4358-A379-CEBA3C6435B3}">
      <dgm:prSet/>
      <dgm:spPr/>
      <dgm:t>
        <a:bodyPr/>
        <a:lstStyle/>
        <a:p>
          <a:endParaRPr lang="en-US"/>
        </a:p>
      </dgm:t>
    </dgm:pt>
    <dgm:pt modelId="{0276B3E3-A4CE-48F9-82F7-CDEC9363F9C7}">
      <dgm:prSet phldrT="[Text]"/>
      <dgm:spPr/>
      <dgm:t>
        <a:bodyPr/>
        <a:lstStyle/>
        <a:p>
          <a:r>
            <a:rPr lang="en-US" dirty="0"/>
            <a:t>Complexity (Tool / Pattern Specific)</a:t>
          </a:r>
        </a:p>
      </dgm:t>
    </dgm:pt>
    <dgm:pt modelId="{3F2D89BC-7BBE-469C-9295-990ECA64DF50}" type="sibTrans" cxnId="{3643B4DA-82AD-47EF-B9D6-88919FF5E692}">
      <dgm:prSet/>
      <dgm:spPr/>
      <dgm:t>
        <a:bodyPr/>
        <a:lstStyle/>
        <a:p>
          <a:endParaRPr lang="en-US"/>
        </a:p>
      </dgm:t>
    </dgm:pt>
    <dgm:pt modelId="{B2767FC6-D25C-42A5-B12A-1D3E15807869}" type="parTrans" cxnId="{3643B4DA-82AD-47EF-B9D6-88919FF5E692}">
      <dgm:prSet/>
      <dgm:spPr/>
      <dgm:t>
        <a:bodyPr/>
        <a:lstStyle/>
        <a:p>
          <a:endParaRPr lang="en-US"/>
        </a:p>
      </dgm:t>
    </dgm:pt>
    <dgm:pt modelId="{46E66554-892B-4E4D-97C7-032DBB921B0A}" type="pres">
      <dgm:prSet presAssocID="{8FD17BF7-AEAE-448E-BDA0-CD22FC627E10}" presName="theList" presStyleCnt="0">
        <dgm:presLayoutVars>
          <dgm:dir/>
          <dgm:animLvl val="lvl"/>
          <dgm:resizeHandles val="exact"/>
        </dgm:presLayoutVars>
      </dgm:prSet>
      <dgm:spPr/>
    </dgm:pt>
    <dgm:pt modelId="{08ED3F1E-96D7-43BF-BCBA-F3D6C397D014}" type="pres">
      <dgm:prSet presAssocID="{8ABD8FB1-A980-4F27-91F1-4CE2D2BD3683}" presName="compNode" presStyleCnt="0"/>
      <dgm:spPr/>
    </dgm:pt>
    <dgm:pt modelId="{5CF90FB6-C43C-4F43-B291-086C4F4A4E38}" type="pres">
      <dgm:prSet presAssocID="{8ABD8FB1-A980-4F27-91F1-4CE2D2BD3683}" presName="aNode" presStyleLbl="bgShp" presStyleIdx="0" presStyleCnt="1"/>
      <dgm:spPr/>
    </dgm:pt>
    <dgm:pt modelId="{F9802C31-A093-4F06-8675-2BB113B90681}" type="pres">
      <dgm:prSet presAssocID="{8ABD8FB1-A980-4F27-91F1-4CE2D2BD3683}" presName="textNode" presStyleLbl="bgShp" presStyleIdx="0" presStyleCnt="1"/>
      <dgm:spPr/>
    </dgm:pt>
    <dgm:pt modelId="{519BDFF6-245E-4542-AB19-5A8738C872D7}" type="pres">
      <dgm:prSet presAssocID="{8ABD8FB1-A980-4F27-91F1-4CE2D2BD3683}" presName="compChildNode" presStyleCnt="0"/>
      <dgm:spPr/>
    </dgm:pt>
    <dgm:pt modelId="{4C365211-59AD-436E-8CA5-81F250BD4D40}" type="pres">
      <dgm:prSet presAssocID="{8ABD8FB1-A980-4F27-91F1-4CE2D2BD3683}" presName="theInnerList" presStyleCnt="0"/>
      <dgm:spPr/>
    </dgm:pt>
    <dgm:pt modelId="{BDE6BEF2-82BE-41DF-8D8B-BC4A71FC693E}" type="pres">
      <dgm:prSet presAssocID="{649E3004-DE28-43ED-889D-6E47FA7CCBD1}" presName="childNode" presStyleLbl="node1" presStyleIdx="0" presStyleCnt="6">
        <dgm:presLayoutVars>
          <dgm:bulletEnabled val="1"/>
        </dgm:presLayoutVars>
      </dgm:prSet>
      <dgm:spPr/>
    </dgm:pt>
    <dgm:pt modelId="{E434CC01-3E85-463C-B626-55F4C99218FC}" type="pres">
      <dgm:prSet presAssocID="{649E3004-DE28-43ED-889D-6E47FA7CCBD1}" presName="aSpace2" presStyleCnt="0"/>
      <dgm:spPr/>
    </dgm:pt>
    <dgm:pt modelId="{667DCAAC-8DAB-41F8-9542-08E6118DE707}" type="pres">
      <dgm:prSet presAssocID="{D74D2FFE-F55D-436D-A433-892062325CAC}" presName="childNode" presStyleLbl="node1" presStyleIdx="1" presStyleCnt="6">
        <dgm:presLayoutVars>
          <dgm:bulletEnabled val="1"/>
        </dgm:presLayoutVars>
      </dgm:prSet>
      <dgm:spPr/>
    </dgm:pt>
    <dgm:pt modelId="{7605BFBB-A0C9-43B6-B5B2-583EAF9E54E1}" type="pres">
      <dgm:prSet presAssocID="{D74D2FFE-F55D-436D-A433-892062325CAC}" presName="aSpace2" presStyleCnt="0"/>
      <dgm:spPr/>
    </dgm:pt>
    <dgm:pt modelId="{239B95AF-C3F3-4BD3-966F-4E55AB6407F7}" type="pres">
      <dgm:prSet presAssocID="{79DCA0CB-46C3-41E7-9E2A-A15602800955}" presName="childNode" presStyleLbl="node1" presStyleIdx="2" presStyleCnt="6">
        <dgm:presLayoutVars>
          <dgm:bulletEnabled val="1"/>
        </dgm:presLayoutVars>
      </dgm:prSet>
      <dgm:spPr/>
    </dgm:pt>
    <dgm:pt modelId="{B6734A99-1573-465B-8024-A63872E040C0}" type="pres">
      <dgm:prSet presAssocID="{79DCA0CB-46C3-41E7-9E2A-A15602800955}" presName="aSpace2" presStyleCnt="0"/>
      <dgm:spPr/>
    </dgm:pt>
    <dgm:pt modelId="{C044861B-2539-4EF8-9C7C-4576D284DB1F}" type="pres">
      <dgm:prSet presAssocID="{E17AF97B-B389-48E4-BA74-D4631804869D}" presName="childNode" presStyleLbl="node1" presStyleIdx="3" presStyleCnt="6">
        <dgm:presLayoutVars>
          <dgm:bulletEnabled val="1"/>
        </dgm:presLayoutVars>
      </dgm:prSet>
      <dgm:spPr/>
    </dgm:pt>
    <dgm:pt modelId="{5454E3BC-5FB0-4E58-BFDF-AC3B79EE0936}" type="pres">
      <dgm:prSet presAssocID="{E17AF97B-B389-48E4-BA74-D4631804869D}" presName="aSpace2" presStyleCnt="0"/>
      <dgm:spPr/>
    </dgm:pt>
    <dgm:pt modelId="{BC710996-8FF3-42A4-8453-74B4B688C404}" type="pres">
      <dgm:prSet presAssocID="{D2DE9817-CD2D-4DBF-B5B8-0C2ABF625F92}" presName="childNode" presStyleLbl="node1" presStyleIdx="4" presStyleCnt="6">
        <dgm:presLayoutVars>
          <dgm:bulletEnabled val="1"/>
        </dgm:presLayoutVars>
      </dgm:prSet>
      <dgm:spPr/>
    </dgm:pt>
    <dgm:pt modelId="{E386D26A-94DA-4086-8AF3-B84D01FF980A}" type="pres">
      <dgm:prSet presAssocID="{D2DE9817-CD2D-4DBF-B5B8-0C2ABF625F92}" presName="aSpace2" presStyleCnt="0"/>
      <dgm:spPr/>
    </dgm:pt>
    <dgm:pt modelId="{6443A8B4-8CA5-42C7-B14F-527BECC06C2D}" type="pres">
      <dgm:prSet presAssocID="{0276B3E3-A4CE-48F9-82F7-CDEC9363F9C7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23AEB40E-5868-4362-859F-38BE214A3DB4}" type="presOf" srcId="{8ABD8FB1-A980-4F27-91F1-4CE2D2BD3683}" destId="{F9802C31-A093-4F06-8675-2BB113B90681}" srcOrd="1" destOrd="0" presId="urn:microsoft.com/office/officeart/2005/8/layout/lProcess2"/>
    <dgm:cxn modelId="{252C2B15-D655-4990-916F-8B70EECC71B2}" srcId="{8ABD8FB1-A980-4F27-91F1-4CE2D2BD3683}" destId="{79DCA0CB-46C3-41E7-9E2A-A15602800955}" srcOrd="2" destOrd="0" parTransId="{E4BDF2D9-9A63-4A64-A277-944BD992A7FC}" sibTransId="{6ABDC767-3173-4785-9C48-76FA3CDAF833}"/>
    <dgm:cxn modelId="{A6D5E930-3C1B-4ADF-AF4E-E213EFA12A10}" type="presOf" srcId="{8ABD8FB1-A980-4F27-91F1-4CE2D2BD3683}" destId="{5CF90FB6-C43C-4F43-B291-086C4F4A4E38}" srcOrd="0" destOrd="0" presId="urn:microsoft.com/office/officeart/2005/8/layout/lProcess2"/>
    <dgm:cxn modelId="{035A8A3D-AE39-4F29-B3E2-5A056FC4301E}" type="presOf" srcId="{E17AF97B-B389-48E4-BA74-D4631804869D}" destId="{C044861B-2539-4EF8-9C7C-4576D284DB1F}" srcOrd="0" destOrd="0" presId="urn:microsoft.com/office/officeart/2005/8/layout/lProcess2"/>
    <dgm:cxn modelId="{DAB8745E-FBEA-47C4-945E-16486E1E5BF8}" type="presOf" srcId="{8FD17BF7-AEAE-448E-BDA0-CD22FC627E10}" destId="{46E66554-892B-4E4D-97C7-032DBB921B0A}" srcOrd="0" destOrd="0" presId="urn:microsoft.com/office/officeart/2005/8/layout/lProcess2"/>
    <dgm:cxn modelId="{38EE1270-F1C8-41EB-A491-C098AC43043F}" type="presOf" srcId="{D2DE9817-CD2D-4DBF-B5B8-0C2ABF625F92}" destId="{BC710996-8FF3-42A4-8453-74B4B688C404}" srcOrd="0" destOrd="0" presId="urn:microsoft.com/office/officeart/2005/8/layout/lProcess2"/>
    <dgm:cxn modelId="{5D91F254-2504-4E9A-8472-5CA66731980A}" srcId="{8FD17BF7-AEAE-448E-BDA0-CD22FC627E10}" destId="{8ABD8FB1-A980-4F27-91F1-4CE2D2BD3683}" srcOrd="0" destOrd="0" parTransId="{7FB260E3-D106-4F55-BA74-92C3AEEFEAA3}" sibTransId="{69CE5738-8CC2-473D-9285-0DD19AF9F307}"/>
    <dgm:cxn modelId="{68956E86-656D-464C-97D1-FF2D9CE073FF}" type="presOf" srcId="{79DCA0CB-46C3-41E7-9E2A-A15602800955}" destId="{239B95AF-C3F3-4BD3-966F-4E55AB6407F7}" srcOrd="0" destOrd="0" presId="urn:microsoft.com/office/officeart/2005/8/layout/lProcess2"/>
    <dgm:cxn modelId="{CF716A8C-6D12-4358-A379-CEBA3C6435B3}" srcId="{8ABD8FB1-A980-4F27-91F1-4CE2D2BD3683}" destId="{D2DE9817-CD2D-4DBF-B5B8-0C2ABF625F92}" srcOrd="4" destOrd="0" parTransId="{6885C442-2A9B-460E-9508-EC8162F4A79E}" sibTransId="{1BF7231E-112D-4F44-ACB4-B6A1CBD2386F}"/>
    <dgm:cxn modelId="{CE077B90-6A4A-4430-946A-11B51CB3EB10}" type="presOf" srcId="{D74D2FFE-F55D-436D-A433-892062325CAC}" destId="{667DCAAC-8DAB-41F8-9542-08E6118DE707}" srcOrd="0" destOrd="0" presId="urn:microsoft.com/office/officeart/2005/8/layout/lProcess2"/>
    <dgm:cxn modelId="{02B16DBF-5043-48D4-9539-AAF7BCB07A2C}" type="presOf" srcId="{649E3004-DE28-43ED-889D-6E47FA7CCBD1}" destId="{BDE6BEF2-82BE-41DF-8D8B-BC4A71FC693E}" srcOrd="0" destOrd="0" presId="urn:microsoft.com/office/officeart/2005/8/layout/lProcess2"/>
    <dgm:cxn modelId="{9D16FECB-8DE8-45D0-9619-A185AE80E54D}" type="presOf" srcId="{0276B3E3-A4CE-48F9-82F7-CDEC9363F9C7}" destId="{6443A8B4-8CA5-42C7-B14F-527BECC06C2D}" srcOrd="0" destOrd="0" presId="urn:microsoft.com/office/officeart/2005/8/layout/lProcess2"/>
    <dgm:cxn modelId="{3643B4DA-82AD-47EF-B9D6-88919FF5E692}" srcId="{8ABD8FB1-A980-4F27-91F1-4CE2D2BD3683}" destId="{0276B3E3-A4CE-48F9-82F7-CDEC9363F9C7}" srcOrd="5" destOrd="0" parTransId="{B2767FC6-D25C-42A5-B12A-1D3E15807869}" sibTransId="{3F2D89BC-7BBE-469C-9295-990ECA64DF50}"/>
    <dgm:cxn modelId="{613372E2-BBF3-4883-9C21-CE1638E552B0}" srcId="{8ABD8FB1-A980-4F27-91F1-4CE2D2BD3683}" destId="{D74D2FFE-F55D-436D-A433-892062325CAC}" srcOrd="1" destOrd="0" parTransId="{65664006-AE0E-463A-9424-26D5A6667C3C}" sibTransId="{025DEFBC-0801-4F98-B21A-0B7954CCC282}"/>
    <dgm:cxn modelId="{717166F5-C274-4599-AD06-0A6F9CF81036}" srcId="{8ABD8FB1-A980-4F27-91F1-4CE2D2BD3683}" destId="{649E3004-DE28-43ED-889D-6E47FA7CCBD1}" srcOrd="0" destOrd="0" parTransId="{75510441-71B8-40F3-B493-5D6115A52B52}" sibTransId="{FD36613E-6793-468C-A63A-F9AAB351D086}"/>
    <dgm:cxn modelId="{CC042EFA-21CC-4799-8A43-7749462D3A76}" srcId="{8ABD8FB1-A980-4F27-91F1-4CE2D2BD3683}" destId="{E17AF97B-B389-48E4-BA74-D4631804869D}" srcOrd="3" destOrd="0" parTransId="{36F052B2-80FB-4A67-BC00-BCD045E2D0E8}" sibTransId="{B49ADE0D-37C6-4FA7-BC22-ECF95792C487}"/>
    <dgm:cxn modelId="{63A2BCB6-6F26-45DF-B4F4-A44843513971}" type="presParOf" srcId="{46E66554-892B-4E4D-97C7-032DBB921B0A}" destId="{08ED3F1E-96D7-43BF-BCBA-F3D6C397D014}" srcOrd="0" destOrd="0" presId="urn:microsoft.com/office/officeart/2005/8/layout/lProcess2"/>
    <dgm:cxn modelId="{30A07C9C-9EF3-4E5D-80FA-93B192D35E31}" type="presParOf" srcId="{08ED3F1E-96D7-43BF-BCBA-F3D6C397D014}" destId="{5CF90FB6-C43C-4F43-B291-086C4F4A4E38}" srcOrd="0" destOrd="0" presId="urn:microsoft.com/office/officeart/2005/8/layout/lProcess2"/>
    <dgm:cxn modelId="{3B8C53BB-FB89-4BFF-BAE9-D7162DD9D385}" type="presParOf" srcId="{08ED3F1E-96D7-43BF-BCBA-F3D6C397D014}" destId="{F9802C31-A093-4F06-8675-2BB113B90681}" srcOrd="1" destOrd="0" presId="urn:microsoft.com/office/officeart/2005/8/layout/lProcess2"/>
    <dgm:cxn modelId="{5670EAD4-BFA0-457E-8B58-A1C6DF04F288}" type="presParOf" srcId="{08ED3F1E-96D7-43BF-BCBA-F3D6C397D014}" destId="{519BDFF6-245E-4542-AB19-5A8738C872D7}" srcOrd="2" destOrd="0" presId="urn:microsoft.com/office/officeart/2005/8/layout/lProcess2"/>
    <dgm:cxn modelId="{841C837D-77C8-4861-8585-C5458EDF2C0E}" type="presParOf" srcId="{519BDFF6-245E-4542-AB19-5A8738C872D7}" destId="{4C365211-59AD-436E-8CA5-81F250BD4D40}" srcOrd="0" destOrd="0" presId="urn:microsoft.com/office/officeart/2005/8/layout/lProcess2"/>
    <dgm:cxn modelId="{85E6EA2F-03AA-4C30-8CC9-0C3317D807D3}" type="presParOf" srcId="{4C365211-59AD-436E-8CA5-81F250BD4D40}" destId="{BDE6BEF2-82BE-41DF-8D8B-BC4A71FC693E}" srcOrd="0" destOrd="0" presId="urn:microsoft.com/office/officeart/2005/8/layout/lProcess2"/>
    <dgm:cxn modelId="{AA91291B-A26F-4880-8E0F-DB1D58BC4775}" type="presParOf" srcId="{4C365211-59AD-436E-8CA5-81F250BD4D40}" destId="{E434CC01-3E85-463C-B626-55F4C99218FC}" srcOrd="1" destOrd="0" presId="urn:microsoft.com/office/officeart/2005/8/layout/lProcess2"/>
    <dgm:cxn modelId="{D881148F-C370-4B00-B5B4-2D78D0D3F19C}" type="presParOf" srcId="{4C365211-59AD-436E-8CA5-81F250BD4D40}" destId="{667DCAAC-8DAB-41F8-9542-08E6118DE707}" srcOrd="2" destOrd="0" presId="urn:microsoft.com/office/officeart/2005/8/layout/lProcess2"/>
    <dgm:cxn modelId="{0F2AAAD1-FA93-41A6-B288-00C68CBF2980}" type="presParOf" srcId="{4C365211-59AD-436E-8CA5-81F250BD4D40}" destId="{7605BFBB-A0C9-43B6-B5B2-583EAF9E54E1}" srcOrd="3" destOrd="0" presId="urn:microsoft.com/office/officeart/2005/8/layout/lProcess2"/>
    <dgm:cxn modelId="{DF0097F2-1887-4AF9-B2AF-22AC7427C235}" type="presParOf" srcId="{4C365211-59AD-436E-8CA5-81F250BD4D40}" destId="{239B95AF-C3F3-4BD3-966F-4E55AB6407F7}" srcOrd="4" destOrd="0" presId="urn:microsoft.com/office/officeart/2005/8/layout/lProcess2"/>
    <dgm:cxn modelId="{55D199C1-7148-43E7-9519-652F9911D5E2}" type="presParOf" srcId="{4C365211-59AD-436E-8CA5-81F250BD4D40}" destId="{B6734A99-1573-465B-8024-A63872E040C0}" srcOrd="5" destOrd="0" presId="urn:microsoft.com/office/officeart/2005/8/layout/lProcess2"/>
    <dgm:cxn modelId="{BA907149-B65C-4C63-84BC-5E1380327DC0}" type="presParOf" srcId="{4C365211-59AD-436E-8CA5-81F250BD4D40}" destId="{C044861B-2539-4EF8-9C7C-4576D284DB1F}" srcOrd="6" destOrd="0" presId="urn:microsoft.com/office/officeart/2005/8/layout/lProcess2"/>
    <dgm:cxn modelId="{CEE337FF-EA45-4DEA-A4F7-E93113C4459D}" type="presParOf" srcId="{4C365211-59AD-436E-8CA5-81F250BD4D40}" destId="{5454E3BC-5FB0-4E58-BFDF-AC3B79EE0936}" srcOrd="7" destOrd="0" presId="urn:microsoft.com/office/officeart/2005/8/layout/lProcess2"/>
    <dgm:cxn modelId="{D52CB160-EE0B-42F0-95FE-5098E8BA7CB6}" type="presParOf" srcId="{4C365211-59AD-436E-8CA5-81F250BD4D40}" destId="{BC710996-8FF3-42A4-8453-74B4B688C404}" srcOrd="8" destOrd="0" presId="urn:microsoft.com/office/officeart/2005/8/layout/lProcess2"/>
    <dgm:cxn modelId="{8064C442-E01F-4CD3-91FC-F7FAE1E5B58B}" type="presParOf" srcId="{4C365211-59AD-436E-8CA5-81F250BD4D40}" destId="{E386D26A-94DA-4086-8AF3-B84D01FF980A}" srcOrd="9" destOrd="0" presId="urn:microsoft.com/office/officeart/2005/8/layout/lProcess2"/>
    <dgm:cxn modelId="{8E713B00-CC9B-4C04-84FB-54FA817A28FB}" type="presParOf" srcId="{4C365211-59AD-436E-8CA5-81F250BD4D40}" destId="{6443A8B4-8CA5-42C7-B14F-527BECC06C2D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D17BF7-AEAE-448E-BDA0-CD22FC627E10}" type="doc">
      <dgm:prSet loTypeId="urn:microsoft.com/office/officeart/2005/8/layout/lProcess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BD8FB1-A980-4F27-91F1-4CE2D2BD3683}">
      <dgm:prSet phldrT="[Text]"/>
      <dgm:spPr/>
      <dgm:t>
        <a:bodyPr/>
        <a:lstStyle/>
        <a:p>
          <a:r>
            <a:rPr lang="en-US"/>
            <a:t>BI Use Cases</a:t>
          </a:r>
          <a:endParaRPr lang="en-US" dirty="0"/>
        </a:p>
      </dgm:t>
    </dgm:pt>
    <dgm:pt modelId="{7FB260E3-D106-4F55-BA74-92C3AEEFEAA3}" type="parTrans" cxnId="{5D91F254-2504-4E9A-8472-5CA66731980A}">
      <dgm:prSet/>
      <dgm:spPr/>
      <dgm:t>
        <a:bodyPr/>
        <a:lstStyle/>
        <a:p>
          <a:endParaRPr lang="en-US"/>
        </a:p>
      </dgm:t>
    </dgm:pt>
    <dgm:pt modelId="{69CE5738-8CC2-473D-9285-0DD19AF9F307}" type="sibTrans" cxnId="{5D91F254-2504-4E9A-8472-5CA66731980A}">
      <dgm:prSet/>
      <dgm:spPr/>
      <dgm:t>
        <a:bodyPr/>
        <a:lstStyle/>
        <a:p>
          <a:endParaRPr lang="en-US"/>
        </a:p>
      </dgm:t>
    </dgm:pt>
    <dgm:pt modelId="{439AE2BC-602B-4221-92C7-8285E7AD4845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F5632730-C9AE-4D38-BB8D-5248B8AE69A2}" type="parTrans" cxnId="{4ED80CC0-1DA1-47BA-B730-0446EF83E04D}">
      <dgm:prSet/>
      <dgm:spPr/>
      <dgm:t>
        <a:bodyPr/>
        <a:lstStyle/>
        <a:p>
          <a:endParaRPr lang="en-US"/>
        </a:p>
      </dgm:t>
    </dgm:pt>
    <dgm:pt modelId="{613085D8-2D6B-4467-9708-0F133BB5937E}" type="sibTrans" cxnId="{4ED80CC0-1DA1-47BA-B730-0446EF83E04D}">
      <dgm:prSet/>
      <dgm:spPr/>
      <dgm:t>
        <a:bodyPr/>
        <a:lstStyle/>
        <a:p>
          <a:endParaRPr lang="en-US"/>
        </a:p>
      </dgm:t>
    </dgm:pt>
    <dgm:pt modelId="{13BEF39D-B7D9-43B4-883E-877AA429FF1E}">
      <dgm:prSet phldrT="[Text]"/>
      <dgm:spPr/>
      <dgm:t>
        <a:bodyPr/>
        <a:lstStyle/>
        <a:p>
          <a:r>
            <a:rPr lang="en-US" dirty="0"/>
            <a:t>Hybrid Applications</a:t>
          </a:r>
        </a:p>
      </dgm:t>
    </dgm:pt>
    <dgm:pt modelId="{A1F4FC95-8223-4400-99A7-16F33CF24C04}" type="sibTrans" cxnId="{90675F0A-EFF3-4B59-B598-338FE5FAC4EF}">
      <dgm:prSet/>
      <dgm:spPr/>
      <dgm:t>
        <a:bodyPr/>
        <a:lstStyle/>
        <a:p>
          <a:endParaRPr lang="en-US"/>
        </a:p>
      </dgm:t>
    </dgm:pt>
    <dgm:pt modelId="{7189D7F6-5654-4CA4-B4B2-3BF1FB6F9340}" type="parTrans" cxnId="{90675F0A-EFF3-4B59-B598-338FE5FAC4EF}">
      <dgm:prSet/>
      <dgm:spPr/>
      <dgm:t>
        <a:bodyPr/>
        <a:lstStyle/>
        <a:p>
          <a:endParaRPr lang="en-US"/>
        </a:p>
      </dgm:t>
    </dgm:pt>
    <dgm:pt modelId="{EE899084-CDCC-4705-9020-C33654EBD64B}">
      <dgm:prSet phldrT="[Text]"/>
      <dgm:spPr/>
      <dgm:t>
        <a:bodyPr/>
        <a:lstStyle/>
        <a:p>
          <a:r>
            <a:rPr lang="en-US" dirty="0"/>
            <a:t>Industry Specific Competition</a:t>
          </a:r>
        </a:p>
      </dgm:t>
    </dgm:pt>
    <dgm:pt modelId="{92B1B902-4D32-4ED2-A4EC-925EF0F247D8}" type="parTrans" cxnId="{BD6583EE-46AC-46E0-85CD-94A652BE3771}">
      <dgm:prSet/>
      <dgm:spPr/>
      <dgm:t>
        <a:bodyPr/>
        <a:lstStyle/>
        <a:p>
          <a:endParaRPr lang="en-US"/>
        </a:p>
      </dgm:t>
    </dgm:pt>
    <dgm:pt modelId="{617FFF44-0912-4F57-A556-048CA612876B}" type="sibTrans" cxnId="{BD6583EE-46AC-46E0-85CD-94A652BE3771}">
      <dgm:prSet/>
      <dgm:spPr/>
      <dgm:t>
        <a:bodyPr/>
        <a:lstStyle/>
        <a:p>
          <a:endParaRPr lang="en-US"/>
        </a:p>
      </dgm:t>
    </dgm:pt>
    <dgm:pt modelId="{5FE257E7-9A9B-4D6C-858C-AC63C15E74E7}">
      <dgm:prSet phldrT="[Text]"/>
      <dgm:spPr/>
      <dgm:t>
        <a:bodyPr/>
        <a:lstStyle/>
        <a:p>
          <a:r>
            <a:rPr lang="en-US"/>
            <a:t>Batch Inadequacy</a:t>
          </a:r>
          <a:endParaRPr lang="en-US" dirty="0"/>
        </a:p>
      </dgm:t>
    </dgm:pt>
    <dgm:pt modelId="{D1440625-5059-4E1D-8A67-F184CC2EED5B}" type="sibTrans" cxnId="{132DBA26-6DB1-43F9-B0E4-A039F51B01A5}">
      <dgm:prSet/>
      <dgm:spPr/>
      <dgm:t>
        <a:bodyPr/>
        <a:lstStyle/>
        <a:p>
          <a:endParaRPr lang="en-US"/>
        </a:p>
      </dgm:t>
    </dgm:pt>
    <dgm:pt modelId="{1CECB454-4E7A-4329-8320-31BC467384F3}" type="parTrans" cxnId="{132DBA26-6DB1-43F9-B0E4-A039F51B01A5}">
      <dgm:prSet/>
      <dgm:spPr/>
      <dgm:t>
        <a:bodyPr/>
        <a:lstStyle/>
        <a:p>
          <a:endParaRPr lang="en-US"/>
        </a:p>
      </dgm:t>
    </dgm:pt>
    <dgm:pt modelId="{649E3004-DE28-43ED-889D-6E47FA7CCBD1}">
      <dgm:prSet phldrT="[Text]"/>
      <dgm:spPr/>
      <dgm:t>
        <a:bodyPr/>
        <a:lstStyle/>
        <a:p>
          <a:r>
            <a:rPr lang="en-US"/>
            <a:t>Catastrophic Failure</a:t>
          </a:r>
          <a:endParaRPr lang="en-US" dirty="0"/>
        </a:p>
      </dgm:t>
    </dgm:pt>
    <dgm:pt modelId="{FD36613E-6793-468C-A63A-F9AAB351D086}" type="sibTrans" cxnId="{717166F5-C274-4599-AD06-0A6F9CF81036}">
      <dgm:prSet/>
      <dgm:spPr/>
      <dgm:t>
        <a:bodyPr/>
        <a:lstStyle/>
        <a:p>
          <a:endParaRPr lang="en-US"/>
        </a:p>
      </dgm:t>
    </dgm:pt>
    <dgm:pt modelId="{75510441-71B8-40F3-B493-5D6115A52B52}" type="parTrans" cxnId="{717166F5-C274-4599-AD06-0A6F9CF81036}">
      <dgm:prSet/>
      <dgm:spPr/>
      <dgm:t>
        <a:bodyPr/>
        <a:lstStyle/>
        <a:p>
          <a:endParaRPr lang="en-US"/>
        </a:p>
      </dgm:t>
    </dgm:pt>
    <dgm:pt modelId="{D74D2FFE-F55D-436D-A433-892062325CAC}">
      <dgm:prSet phldrT="[Text]"/>
      <dgm:spPr/>
      <dgm:t>
        <a:bodyPr/>
        <a:lstStyle/>
        <a:p>
          <a:r>
            <a:rPr lang="en-US"/>
            <a:t>‘Lossy’</a:t>
          </a:r>
          <a:endParaRPr lang="en-US" dirty="0"/>
        </a:p>
      </dgm:t>
    </dgm:pt>
    <dgm:pt modelId="{025DEFBC-0801-4F98-B21A-0B7954CCC282}" type="sibTrans" cxnId="{613372E2-BBF3-4883-9C21-CE1638E552B0}">
      <dgm:prSet/>
      <dgm:spPr/>
      <dgm:t>
        <a:bodyPr/>
        <a:lstStyle/>
        <a:p>
          <a:endParaRPr lang="en-US"/>
        </a:p>
      </dgm:t>
    </dgm:pt>
    <dgm:pt modelId="{65664006-AE0E-463A-9424-26D5A6667C3C}" type="parTrans" cxnId="{613372E2-BBF3-4883-9C21-CE1638E552B0}">
      <dgm:prSet/>
      <dgm:spPr/>
      <dgm:t>
        <a:bodyPr/>
        <a:lstStyle/>
        <a:p>
          <a:endParaRPr lang="en-US"/>
        </a:p>
      </dgm:t>
    </dgm:pt>
    <dgm:pt modelId="{79DCA0CB-46C3-41E7-9E2A-A15602800955}">
      <dgm:prSet phldrT="[Text]"/>
      <dgm:spPr/>
      <dgm:t>
        <a:bodyPr/>
        <a:lstStyle/>
        <a:p>
          <a:r>
            <a:rPr lang="en-US"/>
            <a:t>Time-based inaccuracies</a:t>
          </a:r>
          <a:endParaRPr lang="en-US" dirty="0"/>
        </a:p>
      </dgm:t>
    </dgm:pt>
    <dgm:pt modelId="{6ABDC767-3173-4785-9C48-76FA3CDAF833}" type="sibTrans" cxnId="{252C2B15-D655-4990-916F-8B70EECC71B2}">
      <dgm:prSet/>
      <dgm:spPr/>
      <dgm:t>
        <a:bodyPr/>
        <a:lstStyle/>
        <a:p>
          <a:endParaRPr lang="en-US"/>
        </a:p>
      </dgm:t>
    </dgm:pt>
    <dgm:pt modelId="{E4BDF2D9-9A63-4A64-A277-944BD992A7FC}" type="parTrans" cxnId="{252C2B15-D655-4990-916F-8B70EECC71B2}">
      <dgm:prSet/>
      <dgm:spPr/>
      <dgm:t>
        <a:bodyPr/>
        <a:lstStyle/>
        <a:p>
          <a:endParaRPr lang="en-US"/>
        </a:p>
      </dgm:t>
    </dgm:pt>
    <dgm:pt modelId="{E17AF97B-B389-48E4-BA74-D4631804869D}">
      <dgm:prSet phldrT="[Text]"/>
      <dgm:spPr/>
      <dgm:t>
        <a:bodyPr/>
        <a:lstStyle/>
        <a:p>
          <a:r>
            <a:rPr lang="en-US"/>
            <a:t>Scale</a:t>
          </a:r>
          <a:endParaRPr lang="en-US" dirty="0"/>
        </a:p>
      </dgm:t>
    </dgm:pt>
    <dgm:pt modelId="{B49ADE0D-37C6-4FA7-BC22-ECF95792C487}" type="sibTrans" cxnId="{CC042EFA-21CC-4799-8A43-7749462D3A76}">
      <dgm:prSet/>
      <dgm:spPr/>
      <dgm:t>
        <a:bodyPr/>
        <a:lstStyle/>
        <a:p>
          <a:endParaRPr lang="en-US"/>
        </a:p>
      </dgm:t>
    </dgm:pt>
    <dgm:pt modelId="{36F052B2-80FB-4A67-BC00-BCD045E2D0E8}" type="parTrans" cxnId="{CC042EFA-21CC-4799-8A43-7749462D3A76}">
      <dgm:prSet/>
      <dgm:spPr/>
      <dgm:t>
        <a:bodyPr/>
        <a:lstStyle/>
        <a:p>
          <a:endParaRPr lang="en-US"/>
        </a:p>
      </dgm:t>
    </dgm:pt>
    <dgm:pt modelId="{D2DE9817-CD2D-4DBF-B5B8-0C2ABF625F92}">
      <dgm:prSet phldrT="[Text]"/>
      <dgm:spPr/>
      <dgm:t>
        <a:bodyPr/>
        <a:lstStyle/>
        <a:p>
          <a:r>
            <a:rPr lang="en-US"/>
            <a:t>Fault Intolerance</a:t>
          </a:r>
          <a:endParaRPr lang="en-US" dirty="0"/>
        </a:p>
      </dgm:t>
    </dgm:pt>
    <dgm:pt modelId="{1BF7231E-112D-4F44-ACB4-B6A1CBD2386F}" type="sibTrans" cxnId="{CF716A8C-6D12-4358-A379-CEBA3C6435B3}">
      <dgm:prSet/>
      <dgm:spPr/>
      <dgm:t>
        <a:bodyPr/>
        <a:lstStyle/>
        <a:p>
          <a:endParaRPr lang="en-US"/>
        </a:p>
      </dgm:t>
    </dgm:pt>
    <dgm:pt modelId="{6885C442-2A9B-460E-9508-EC8162F4A79E}" type="parTrans" cxnId="{CF716A8C-6D12-4358-A379-CEBA3C6435B3}">
      <dgm:prSet/>
      <dgm:spPr/>
      <dgm:t>
        <a:bodyPr/>
        <a:lstStyle/>
        <a:p>
          <a:endParaRPr lang="en-US"/>
        </a:p>
      </dgm:t>
    </dgm:pt>
    <dgm:pt modelId="{0276B3E3-A4CE-48F9-82F7-CDEC9363F9C7}">
      <dgm:prSet phldrT="[Text]"/>
      <dgm:spPr/>
      <dgm:t>
        <a:bodyPr/>
        <a:lstStyle/>
        <a:p>
          <a:r>
            <a:rPr lang="en-US" dirty="0"/>
            <a:t>Complexity (Tool / Pattern Specific)</a:t>
          </a:r>
        </a:p>
      </dgm:t>
    </dgm:pt>
    <dgm:pt modelId="{3F2D89BC-7BBE-469C-9295-990ECA64DF50}" type="sibTrans" cxnId="{3643B4DA-82AD-47EF-B9D6-88919FF5E692}">
      <dgm:prSet/>
      <dgm:spPr/>
      <dgm:t>
        <a:bodyPr/>
        <a:lstStyle/>
        <a:p>
          <a:endParaRPr lang="en-US"/>
        </a:p>
      </dgm:t>
    </dgm:pt>
    <dgm:pt modelId="{B2767FC6-D25C-42A5-B12A-1D3E15807869}" type="parTrans" cxnId="{3643B4DA-82AD-47EF-B9D6-88919FF5E692}">
      <dgm:prSet/>
      <dgm:spPr/>
      <dgm:t>
        <a:bodyPr/>
        <a:lstStyle/>
        <a:p>
          <a:endParaRPr lang="en-US"/>
        </a:p>
      </dgm:t>
    </dgm:pt>
    <dgm:pt modelId="{46E66554-892B-4E4D-97C7-032DBB921B0A}" type="pres">
      <dgm:prSet presAssocID="{8FD17BF7-AEAE-448E-BDA0-CD22FC627E10}" presName="theList" presStyleCnt="0">
        <dgm:presLayoutVars>
          <dgm:dir/>
          <dgm:animLvl val="lvl"/>
          <dgm:resizeHandles val="exact"/>
        </dgm:presLayoutVars>
      </dgm:prSet>
      <dgm:spPr/>
    </dgm:pt>
    <dgm:pt modelId="{08ED3F1E-96D7-43BF-BCBA-F3D6C397D014}" type="pres">
      <dgm:prSet presAssocID="{8ABD8FB1-A980-4F27-91F1-4CE2D2BD3683}" presName="compNode" presStyleCnt="0"/>
      <dgm:spPr/>
    </dgm:pt>
    <dgm:pt modelId="{5CF90FB6-C43C-4F43-B291-086C4F4A4E38}" type="pres">
      <dgm:prSet presAssocID="{8ABD8FB1-A980-4F27-91F1-4CE2D2BD3683}" presName="aNode" presStyleLbl="bgShp" presStyleIdx="0" presStyleCnt="2"/>
      <dgm:spPr/>
    </dgm:pt>
    <dgm:pt modelId="{F9802C31-A093-4F06-8675-2BB113B90681}" type="pres">
      <dgm:prSet presAssocID="{8ABD8FB1-A980-4F27-91F1-4CE2D2BD3683}" presName="textNode" presStyleLbl="bgShp" presStyleIdx="0" presStyleCnt="2"/>
      <dgm:spPr/>
    </dgm:pt>
    <dgm:pt modelId="{519BDFF6-245E-4542-AB19-5A8738C872D7}" type="pres">
      <dgm:prSet presAssocID="{8ABD8FB1-A980-4F27-91F1-4CE2D2BD3683}" presName="compChildNode" presStyleCnt="0"/>
      <dgm:spPr/>
    </dgm:pt>
    <dgm:pt modelId="{4C365211-59AD-436E-8CA5-81F250BD4D40}" type="pres">
      <dgm:prSet presAssocID="{8ABD8FB1-A980-4F27-91F1-4CE2D2BD3683}" presName="theInnerList" presStyleCnt="0"/>
      <dgm:spPr/>
    </dgm:pt>
    <dgm:pt modelId="{A71E4DFA-FE4B-4179-B426-E8A04F875853}" type="pres">
      <dgm:prSet presAssocID="{13BEF39D-B7D9-43B4-883E-877AA429FF1E}" presName="childNode" presStyleLbl="node1" presStyleIdx="0" presStyleCnt="9">
        <dgm:presLayoutVars>
          <dgm:bulletEnabled val="1"/>
        </dgm:presLayoutVars>
      </dgm:prSet>
      <dgm:spPr/>
    </dgm:pt>
    <dgm:pt modelId="{73367A8F-7FEF-426A-97ED-4538C9ACA209}" type="pres">
      <dgm:prSet presAssocID="{13BEF39D-B7D9-43B4-883E-877AA429FF1E}" presName="aSpace2" presStyleCnt="0"/>
      <dgm:spPr/>
    </dgm:pt>
    <dgm:pt modelId="{9B796730-5416-4780-8AFE-415850BD2FBC}" type="pres">
      <dgm:prSet presAssocID="{439AE2BC-602B-4221-92C7-8285E7AD4845}" presName="childNode" presStyleLbl="node1" presStyleIdx="1" presStyleCnt="9">
        <dgm:presLayoutVars>
          <dgm:bulletEnabled val="1"/>
        </dgm:presLayoutVars>
      </dgm:prSet>
      <dgm:spPr/>
    </dgm:pt>
    <dgm:pt modelId="{0EA783CE-6373-4987-A40A-96F5EF2BBE72}" type="pres">
      <dgm:prSet presAssocID="{439AE2BC-602B-4221-92C7-8285E7AD4845}" presName="aSpace2" presStyleCnt="0"/>
      <dgm:spPr/>
    </dgm:pt>
    <dgm:pt modelId="{6F13005E-FD14-472E-AA77-B80EB8F703BD}" type="pres">
      <dgm:prSet presAssocID="{EE899084-CDCC-4705-9020-C33654EBD64B}" presName="childNode" presStyleLbl="node1" presStyleIdx="2" presStyleCnt="9">
        <dgm:presLayoutVars>
          <dgm:bulletEnabled val="1"/>
        </dgm:presLayoutVars>
      </dgm:prSet>
      <dgm:spPr/>
    </dgm:pt>
    <dgm:pt modelId="{733066C4-0FB1-4FD9-89B9-88004D3D727D}" type="pres">
      <dgm:prSet presAssocID="{8ABD8FB1-A980-4F27-91F1-4CE2D2BD3683}" presName="aSpace" presStyleCnt="0"/>
      <dgm:spPr/>
    </dgm:pt>
    <dgm:pt modelId="{4D1147F4-3A55-4F7A-B0E6-E68B1060774C}" type="pres">
      <dgm:prSet presAssocID="{5FE257E7-9A9B-4D6C-858C-AC63C15E74E7}" presName="compNode" presStyleCnt="0"/>
      <dgm:spPr/>
    </dgm:pt>
    <dgm:pt modelId="{80C6945B-87D0-4870-9929-149C970BD912}" type="pres">
      <dgm:prSet presAssocID="{5FE257E7-9A9B-4D6C-858C-AC63C15E74E7}" presName="aNode" presStyleLbl="bgShp" presStyleIdx="1" presStyleCnt="2"/>
      <dgm:spPr/>
    </dgm:pt>
    <dgm:pt modelId="{25F32236-FAAE-4103-A5D8-10F63B16C138}" type="pres">
      <dgm:prSet presAssocID="{5FE257E7-9A9B-4D6C-858C-AC63C15E74E7}" presName="textNode" presStyleLbl="bgShp" presStyleIdx="1" presStyleCnt="2"/>
      <dgm:spPr/>
    </dgm:pt>
    <dgm:pt modelId="{6D330B16-B456-4B19-9187-A4E601CF9BC2}" type="pres">
      <dgm:prSet presAssocID="{5FE257E7-9A9B-4D6C-858C-AC63C15E74E7}" presName="compChildNode" presStyleCnt="0"/>
      <dgm:spPr/>
    </dgm:pt>
    <dgm:pt modelId="{C68A110F-F072-46AB-9295-4130FFA90437}" type="pres">
      <dgm:prSet presAssocID="{5FE257E7-9A9B-4D6C-858C-AC63C15E74E7}" presName="theInnerList" presStyleCnt="0"/>
      <dgm:spPr/>
    </dgm:pt>
    <dgm:pt modelId="{BDE6BEF2-82BE-41DF-8D8B-BC4A71FC693E}" type="pres">
      <dgm:prSet presAssocID="{649E3004-DE28-43ED-889D-6E47FA7CCBD1}" presName="childNode" presStyleLbl="node1" presStyleIdx="3" presStyleCnt="9">
        <dgm:presLayoutVars>
          <dgm:bulletEnabled val="1"/>
        </dgm:presLayoutVars>
      </dgm:prSet>
      <dgm:spPr/>
    </dgm:pt>
    <dgm:pt modelId="{E434CC01-3E85-463C-B626-55F4C99218FC}" type="pres">
      <dgm:prSet presAssocID="{649E3004-DE28-43ED-889D-6E47FA7CCBD1}" presName="aSpace2" presStyleCnt="0"/>
      <dgm:spPr/>
    </dgm:pt>
    <dgm:pt modelId="{667DCAAC-8DAB-41F8-9542-08E6118DE707}" type="pres">
      <dgm:prSet presAssocID="{D74D2FFE-F55D-436D-A433-892062325CAC}" presName="childNode" presStyleLbl="node1" presStyleIdx="4" presStyleCnt="9">
        <dgm:presLayoutVars>
          <dgm:bulletEnabled val="1"/>
        </dgm:presLayoutVars>
      </dgm:prSet>
      <dgm:spPr/>
    </dgm:pt>
    <dgm:pt modelId="{7605BFBB-A0C9-43B6-B5B2-583EAF9E54E1}" type="pres">
      <dgm:prSet presAssocID="{D74D2FFE-F55D-436D-A433-892062325CAC}" presName="aSpace2" presStyleCnt="0"/>
      <dgm:spPr/>
    </dgm:pt>
    <dgm:pt modelId="{239B95AF-C3F3-4BD3-966F-4E55AB6407F7}" type="pres">
      <dgm:prSet presAssocID="{79DCA0CB-46C3-41E7-9E2A-A15602800955}" presName="childNode" presStyleLbl="node1" presStyleIdx="5" presStyleCnt="9">
        <dgm:presLayoutVars>
          <dgm:bulletEnabled val="1"/>
        </dgm:presLayoutVars>
      </dgm:prSet>
      <dgm:spPr/>
    </dgm:pt>
    <dgm:pt modelId="{B6734A99-1573-465B-8024-A63872E040C0}" type="pres">
      <dgm:prSet presAssocID="{79DCA0CB-46C3-41E7-9E2A-A15602800955}" presName="aSpace2" presStyleCnt="0"/>
      <dgm:spPr/>
    </dgm:pt>
    <dgm:pt modelId="{C044861B-2539-4EF8-9C7C-4576D284DB1F}" type="pres">
      <dgm:prSet presAssocID="{E17AF97B-B389-48E4-BA74-D4631804869D}" presName="childNode" presStyleLbl="node1" presStyleIdx="6" presStyleCnt="9">
        <dgm:presLayoutVars>
          <dgm:bulletEnabled val="1"/>
        </dgm:presLayoutVars>
      </dgm:prSet>
      <dgm:spPr/>
    </dgm:pt>
    <dgm:pt modelId="{5454E3BC-5FB0-4E58-BFDF-AC3B79EE0936}" type="pres">
      <dgm:prSet presAssocID="{E17AF97B-B389-48E4-BA74-D4631804869D}" presName="aSpace2" presStyleCnt="0"/>
      <dgm:spPr/>
    </dgm:pt>
    <dgm:pt modelId="{BC710996-8FF3-42A4-8453-74B4B688C404}" type="pres">
      <dgm:prSet presAssocID="{D2DE9817-CD2D-4DBF-B5B8-0C2ABF625F92}" presName="childNode" presStyleLbl="node1" presStyleIdx="7" presStyleCnt="9">
        <dgm:presLayoutVars>
          <dgm:bulletEnabled val="1"/>
        </dgm:presLayoutVars>
      </dgm:prSet>
      <dgm:spPr/>
    </dgm:pt>
    <dgm:pt modelId="{E386D26A-94DA-4086-8AF3-B84D01FF980A}" type="pres">
      <dgm:prSet presAssocID="{D2DE9817-CD2D-4DBF-B5B8-0C2ABF625F92}" presName="aSpace2" presStyleCnt="0"/>
      <dgm:spPr/>
    </dgm:pt>
    <dgm:pt modelId="{6443A8B4-8CA5-42C7-B14F-527BECC06C2D}" type="pres">
      <dgm:prSet presAssocID="{0276B3E3-A4CE-48F9-82F7-CDEC9363F9C7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138B7E03-5480-4EFC-B0E0-1CF6EAA8747F}" type="presOf" srcId="{0276B3E3-A4CE-48F9-82F7-CDEC9363F9C7}" destId="{6443A8B4-8CA5-42C7-B14F-527BECC06C2D}" srcOrd="0" destOrd="0" presId="urn:microsoft.com/office/officeart/2005/8/layout/lProcess2"/>
    <dgm:cxn modelId="{90675F0A-EFF3-4B59-B598-338FE5FAC4EF}" srcId="{8ABD8FB1-A980-4F27-91F1-4CE2D2BD3683}" destId="{13BEF39D-B7D9-43B4-883E-877AA429FF1E}" srcOrd="0" destOrd="0" parTransId="{7189D7F6-5654-4CA4-B4B2-3BF1FB6F9340}" sibTransId="{A1F4FC95-8223-4400-99A7-16F33CF24C04}"/>
    <dgm:cxn modelId="{23AEB40E-5868-4362-859F-38BE214A3DB4}" type="presOf" srcId="{8ABD8FB1-A980-4F27-91F1-4CE2D2BD3683}" destId="{F9802C31-A093-4F06-8675-2BB113B90681}" srcOrd="1" destOrd="0" presId="urn:microsoft.com/office/officeart/2005/8/layout/lProcess2"/>
    <dgm:cxn modelId="{EFF08311-A7C7-40DD-8949-C12CA6987594}" type="presOf" srcId="{D74D2FFE-F55D-436D-A433-892062325CAC}" destId="{667DCAAC-8DAB-41F8-9542-08E6118DE707}" srcOrd="0" destOrd="0" presId="urn:microsoft.com/office/officeart/2005/8/layout/lProcess2"/>
    <dgm:cxn modelId="{252C2B15-D655-4990-916F-8B70EECC71B2}" srcId="{5FE257E7-9A9B-4D6C-858C-AC63C15E74E7}" destId="{79DCA0CB-46C3-41E7-9E2A-A15602800955}" srcOrd="2" destOrd="0" parTransId="{E4BDF2D9-9A63-4A64-A277-944BD992A7FC}" sibTransId="{6ABDC767-3173-4785-9C48-76FA3CDAF833}"/>
    <dgm:cxn modelId="{132DBA26-6DB1-43F9-B0E4-A039F51B01A5}" srcId="{8FD17BF7-AEAE-448E-BDA0-CD22FC627E10}" destId="{5FE257E7-9A9B-4D6C-858C-AC63C15E74E7}" srcOrd="1" destOrd="0" parTransId="{1CECB454-4E7A-4329-8320-31BC467384F3}" sibTransId="{D1440625-5059-4E1D-8A67-F184CC2EED5B}"/>
    <dgm:cxn modelId="{6FB8BA30-19C4-4FF3-B835-B44909FE2A70}" type="presOf" srcId="{13BEF39D-B7D9-43B4-883E-877AA429FF1E}" destId="{A71E4DFA-FE4B-4179-B426-E8A04F875853}" srcOrd="0" destOrd="0" presId="urn:microsoft.com/office/officeart/2005/8/layout/lProcess2"/>
    <dgm:cxn modelId="{A6D5E930-3C1B-4ADF-AF4E-E213EFA12A10}" type="presOf" srcId="{8ABD8FB1-A980-4F27-91F1-4CE2D2BD3683}" destId="{5CF90FB6-C43C-4F43-B291-086C4F4A4E38}" srcOrd="0" destOrd="0" presId="urn:microsoft.com/office/officeart/2005/8/layout/lProcess2"/>
    <dgm:cxn modelId="{DAB8745E-FBEA-47C4-945E-16486E1E5BF8}" type="presOf" srcId="{8FD17BF7-AEAE-448E-BDA0-CD22FC627E10}" destId="{46E66554-892B-4E4D-97C7-032DBB921B0A}" srcOrd="0" destOrd="0" presId="urn:microsoft.com/office/officeart/2005/8/layout/lProcess2"/>
    <dgm:cxn modelId="{F8325F4B-0B3C-4564-B3EA-026EB8131D6D}" type="presOf" srcId="{79DCA0CB-46C3-41E7-9E2A-A15602800955}" destId="{239B95AF-C3F3-4BD3-966F-4E55AB6407F7}" srcOrd="0" destOrd="0" presId="urn:microsoft.com/office/officeart/2005/8/layout/lProcess2"/>
    <dgm:cxn modelId="{5B1AEF70-8D9A-4971-A3EA-769BD47A2F0D}" type="presOf" srcId="{649E3004-DE28-43ED-889D-6E47FA7CCBD1}" destId="{BDE6BEF2-82BE-41DF-8D8B-BC4A71FC693E}" srcOrd="0" destOrd="0" presId="urn:microsoft.com/office/officeart/2005/8/layout/lProcess2"/>
    <dgm:cxn modelId="{5D91F254-2504-4E9A-8472-5CA66731980A}" srcId="{8FD17BF7-AEAE-448E-BDA0-CD22FC627E10}" destId="{8ABD8FB1-A980-4F27-91F1-4CE2D2BD3683}" srcOrd="0" destOrd="0" parTransId="{7FB260E3-D106-4F55-BA74-92C3AEEFEAA3}" sibTransId="{69CE5738-8CC2-473D-9285-0DD19AF9F307}"/>
    <dgm:cxn modelId="{CF716A8C-6D12-4358-A379-CEBA3C6435B3}" srcId="{5FE257E7-9A9B-4D6C-858C-AC63C15E74E7}" destId="{D2DE9817-CD2D-4DBF-B5B8-0C2ABF625F92}" srcOrd="4" destOrd="0" parTransId="{6885C442-2A9B-460E-9508-EC8162F4A79E}" sibTransId="{1BF7231E-112D-4F44-ACB4-B6A1CBD2386F}"/>
    <dgm:cxn modelId="{85CB748F-9777-4E64-AFFF-C5189F359495}" type="presOf" srcId="{EE899084-CDCC-4705-9020-C33654EBD64B}" destId="{6F13005E-FD14-472E-AA77-B80EB8F703BD}" srcOrd="0" destOrd="0" presId="urn:microsoft.com/office/officeart/2005/8/layout/lProcess2"/>
    <dgm:cxn modelId="{3C1C7CB0-6118-4814-A725-1853255458EF}" type="presOf" srcId="{5FE257E7-9A9B-4D6C-858C-AC63C15E74E7}" destId="{25F32236-FAAE-4103-A5D8-10F63B16C138}" srcOrd="1" destOrd="0" presId="urn:microsoft.com/office/officeart/2005/8/layout/lProcess2"/>
    <dgm:cxn modelId="{4ED80CC0-1DA1-47BA-B730-0446EF83E04D}" srcId="{8ABD8FB1-A980-4F27-91F1-4CE2D2BD3683}" destId="{439AE2BC-602B-4221-92C7-8285E7AD4845}" srcOrd="1" destOrd="0" parTransId="{F5632730-C9AE-4D38-BB8D-5248B8AE69A2}" sibTransId="{613085D8-2D6B-4467-9708-0F133BB5937E}"/>
    <dgm:cxn modelId="{5A00AED5-D76E-4D24-94E2-63A0137692AC}" type="presOf" srcId="{5FE257E7-9A9B-4D6C-858C-AC63C15E74E7}" destId="{80C6945B-87D0-4870-9929-149C970BD912}" srcOrd="0" destOrd="0" presId="urn:microsoft.com/office/officeart/2005/8/layout/lProcess2"/>
    <dgm:cxn modelId="{3643B4DA-82AD-47EF-B9D6-88919FF5E692}" srcId="{5FE257E7-9A9B-4D6C-858C-AC63C15E74E7}" destId="{0276B3E3-A4CE-48F9-82F7-CDEC9363F9C7}" srcOrd="5" destOrd="0" parTransId="{B2767FC6-D25C-42A5-B12A-1D3E15807869}" sibTransId="{3F2D89BC-7BBE-469C-9295-990ECA64DF50}"/>
    <dgm:cxn modelId="{613372E2-BBF3-4883-9C21-CE1638E552B0}" srcId="{5FE257E7-9A9B-4D6C-858C-AC63C15E74E7}" destId="{D74D2FFE-F55D-436D-A433-892062325CAC}" srcOrd="1" destOrd="0" parTransId="{65664006-AE0E-463A-9424-26D5A6667C3C}" sibTransId="{025DEFBC-0801-4F98-B21A-0B7954CCC282}"/>
    <dgm:cxn modelId="{84D5C4EA-813A-432E-B753-C947179FB33C}" type="presOf" srcId="{E17AF97B-B389-48E4-BA74-D4631804869D}" destId="{C044861B-2539-4EF8-9C7C-4576D284DB1F}" srcOrd="0" destOrd="0" presId="urn:microsoft.com/office/officeart/2005/8/layout/lProcess2"/>
    <dgm:cxn modelId="{BD6583EE-46AC-46E0-85CD-94A652BE3771}" srcId="{8ABD8FB1-A980-4F27-91F1-4CE2D2BD3683}" destId="{EE899084-CDCC-4705-9020-C33654EBD64B}" srcOrd="2" destOrd="0" parTransId="{92B1B902-4D32-4ED2-A4EC-925EF0F247D8}" sibTransId="{617FFF44-0912-4F57-A556-048CA612876B}"/>
    <dgm:cxn modelId="{10D993EE-19CB-4897-B0CB-A8F464EF57AF}" type="presOf" srcId="{D2DE9817-CD2D-4DBF-B5B8-0C2ABF625F92}" destId="{BC710996-8FF3-42A4-8453-74B4B688C404}" srcOrd="0" destOrd="0" presId="urn:microsoft.com/office/officeart/2005/8/layout/lProcess2"/>
    <dgm:cxn modelId="{3C80FCEE-B415-4293-8222-9E87D054789C}" type="presOf" srcId="{439AE2BC-602B-4221-92C7-8285E7AD4845}" destId="{9B796730-5416-4780-8AFE-415850BD2FBC}" srcOrd="0" destOrd="0" presId="urn:microsoft.com/office/officeart/2005/8/layout/lProcess2"/>
    <dgm:cxn modelId="{717166F5-C274-4599-AD06-0A6F9CF81036}" srcId="{5FE257E7-9A9B-4D6C-858C-AC63C15E74E7}" destId="{649E3004-DE28-43ED-889D-6E47FA7CCBD1}" srcOrd="0" destOrd="0" parTransId="{75510441-71B8-40F3-B493-5D6115A52B52}" sibTransId="{FD36613E-6793-468C-A63A-F9AAB351D086}"/>
    <dgm:cxn modelId="{CC042EFA-21CC-4799-8A43-7749462D3A76}" srcId="{5FE257E7-9A9B-4D6C-858C-AC63C15E74E7}" destId="{E17AF97B-B389-48E4-BA74-D4631804869D}" srcOrd="3" destOrd="0" parTransId="{36F052B2-80FB-4A67-BC00-BCD045E2D0E8}" sibTransId="{B49ADE0D-37C6-4FA7-BC22-ECF95792C487}"/>
    <dgm:cxn modelId="{63A2BCB6-6F26-45DF-B4F4-A44843513971}" type="presParOf" srcId="{46E66554-892B-4E4D-97C7-032DBB921B0A}" destId="{08ED3F1E-96D7-43BF-BCBA-F3D6C397D014}" srcOrd="0" destOrd="0" presId="urn:microsoft.com/office/officeart/2005/8/layout/lProcess2"/>
    <dgm:cxn modelId="{30A07C9C-9EF3-4E5D-80FA-93B192D35E31}" type="presParOf" srcId="{08ED3F1E-96D7-43BF-BCBA-F3D6C397D014}" destId="{5CF90FB6-C43C-4F43-B291-086C4F4A4E38}" srcOrd="0" destOrd="0" presId="urn:microsoft.com/office/officeart/2005/8/layout/lProcess2"/>
    <dgm:cxn modelId="{3B8C53BB-FB89-4BFF-BAE9-D7162DD9D385}" type="presParOf" srcId="{08ED3F1E-96D7-43BF-BCBA-F3D6C397D014}" destId="{F9802C31-A093-4F06-8675-2BB113B90681}" srcOrd="1" destOrd="0" presId="urn:microsoft.com/office/officeart/2005/8/layout/lProcess2"/>
    <dgm:cxn modelId="{5670EAD4-BFA0-457E-8B58-A1C6DF04F288}" type="presParOf" srcId="{08ED3F1E-96D7-43BF-BCBA-F3D6C397D014}" destId="{519BDFF6-245E-4542-AB19-5A8738C872D7}" srcOrd="2" destOrd="0" presId="urn:microsoft.com/office/officeart/2005/8/layout/lProcess2"/>
    <dgm:cxn modelId="{841C837D-77C8-4861-8585-C5458EDF2C0E}" type="presParOf" srcId="{519BDFF6-245E-4542-AB19-5A8738C872D7}" destId="{4C365211-59AD-436E-8CA5-81F250BD4D40}" srcOrd="0" destOrd="0" presId="urn:microsoft.com/office/officeart/2005/8/layout/lProcess2"/>
    <dgm:cxn modelId="{EE940182-BEF1-44D9-B8B5-58B426C4E5CB}" type="presParOf" srcId="{4C365211-59AD-436E-8CA5-81F250BD4D40}" destId="{A71E4DFA-FE4B-4179-B426-E8A04F875853}" srcOrd="0" destOrd="0" presId="urn:microsoft.com/office/officeart/2005/8/layout/lProcess2"/>
    <dgm:cxn modelId="{E4715F70-AF89-4490-B56F-ACC409DA3BA1}" type="presParOf" srcId="{4C365211-59AD-436E-8CA5-81F250BD4D40}" destId="{73367A8F-7FEF-426A-97ED-4538C9ACA209}" srcOrd="1" destOrd="0" presId="urn:microsoft.com/office/officeart/2005/8/layout/lProcess2"/>
    <dgm:cxn modelId="{BD2274F8-BCD0-407F-9D26-091256A3B395}" type="presParOf" srcId="{4C365211-59AD-436E-8CA5-81F250BD4D40}" destId="{9B796730-5416-4780-8AFE-415850BD2FBC}" srcOrd="2" destOrd="0" presId="urn:microsoft.com/office/officeart/2005/8/layout/lProcess2"/>
    <dgm:cxn modelId="{45B76B65-EF4C-469B-AF63-ADED2AB91E1C}" type="presParOf" srcId="{4C365211-59AD-436E-8CA5-81F250BD4D40}" destId="{0EA783CE-6373-4987-A40A-96F5EF2BBE72}" srcOrd="3" destOrd="0" presId="urn:microsoft.com/office/officeart/2005/8/layout/lProcess2"/>
    <dgm:cxn modelId="{E73AFF6F-090E-4CFC-83D3-4C3C931F220F}" type="presParOf" srcId="{4C365211-59AD-436E-8CA5-81F250BD4D40}" destId="{6F13005E-FD14-472E-AA77-B80EB8F703BD}" srcOrd="4" destOrd="0" presId="urn:microsoft.com/office/officeart/2005/8/layout/lProcess2"/>
    <dgm:cxn modelId="{2034CD8F-1236-4D56-971D-1435804791DE}" type="presParOf" srcId="{46E66554-892B-4E4D-97C7-032DBB921B0A}" destId="{733066C4-0FB1-4FD9-89B9-88004D3D727D}" srcOrd="1" destOrd="0" presId="urn:microsoft.com/office/officeart/2005/8/layout/lProcess2"/>
    <dgm:cxn modelId="{51B795F1-34ED-4E94-A872-BCFAA40ECFF4}" type="presParOf" srcId="{46E66554-892B-4E4D-97C7-032DBB921B0A}" destId="{4D1147F4-3A55-4F7A-B0E6-E68B1060774C}" srcOrd="2" destOrd="0" presId="urn:microsoft.com/office/officeart/2005/8/layout/lProcess2"/>
    <dgm:cxn modelId="{37ACDFB1-12FB-41E8-893A-D943B0BDA6C5}" type="presParOf" srcId="{4D1147F4-3A55-4F7A-B0E6-E68B1060774C}" destId="{80C6945B-87D0-4870-9929-149C970BD912}" srcOrd="0" destOrd="0" presId="urn:microsoft.com/office/officeart/2005/8/layout/lProcess2"/>
    <dgm:cxn modelId="{64B66C0C-5047-4737-B57D-B1D659F32FE8}" type="presParOf" srcId="{4D1147F4-3A55-4F7A-B0E6-E68B1060774C}" destId="{25F32236-FAAE-4103-A5D8-10F63B16C138}" srcOrd="1" destOrd="0" presId="urn:microsoft.com/office/officeart/2005/8/layout/lProcess2"/>
    <dgm:cxn modelId="{2A96235B-8DEC-4FA9-93F0-A8030A699CED}" type="presParOf" srcId="{4D1147F4-3A55-4F7A-B0E6-E68B1060774C}" destId="{6D330B16-B456-4B19-9187-A4E601CF9BC2}" srcOrd="2" destOrd="0" presId="urn:microsoft.com/office/officeart/2005/8/layout/lProcess2"/>
    <dgm:cxn modelId="{EB1F3EAF-D413-407C-91A5-012EE33A174C}" type="presParOf" srcId="{6D330B16-B456-4B19-9187-A4E601CF9BC2}" destId="{C68A110F-F072-46AB-9295-4130FFA90437}" srcOrd="0" destOrd="0" presId="urn:microsoft.com/office/officeart/2005/8/layout/lProcess2"/>
    <dgm:cxn modelId="{742441B3-4405-4363-9DA5-6997C9F05892}" type="presParOf" srcId="{C68A110F-F072-46AB-9295-4130FFA90437}" destId="{BDE6BEF2-82BE-41DF-8D8B-BC4A71FC693E}" srcOrd="0" destOrd="0" presId="urn:microsoft.com/office/officeart/2005/8/layout/lProcess2"/>
    <dgm:cxn modelId="{983BE8AD-5D4D-4331-AD9A-1B5E6D152085}" type="presParOf" srcId="{C68A110F-F072-46AB-9295-4130FFA90437}" destId="{E434CC01-3E85-463C-B626-55F4C99218FC}" srcOrd="1" destOrd="0" presId="urn:microsoft.com/office/officeart/2005/8/layout/lProcess2"/>
    <dgm:cxn modelId="{17048A0F-0F05-44CF-92D3-B68A10E4B258}" type="presParOf" srcId="{C68A110F-F072-46AB-9295-4130FFA90437}" destId="{667DCAAC-8DAB-41F8-9542-08E6118DE707}" srcOrd="2" destOrd="0" presId="urn:microsoft.com/office/officeart/2005/8/layout/lProcess2"/>
    <dgm:cxn modelId="{37062C97-A6E7-49C6-BAEA-4ACB2952DEC0}" type="presParOf" srcId="{C68A110F-F072-46AB-9295-4130FFA90437}" destId="{7605BFBB-A0C9-43B6-B5B2-583EAF9E54E1}" srcOrd="3" destOrd="0" presId="urn:microsoft.com/office/officeart/2005/8/layout/lProcess2"/>
    <dgm:cxn modelId="{E75FF5CE-7FD5-4C72-A9D7-1870A6A9B027}" type="presParOf" srcId="{C68A110F-F072-46AB-9295-4130FFA90437}" destId="{239B95AF-C3F3-4BD3-966F-4E55AB6407F7}" srcOrd="4" destOrd="0" presId="urn:microsoft.com/office/officeart/2005/8/layout/lProcess2"/>
    <dgm:cxn modelId="{6F135841-E5DE-4911-B331-23E0595F528F}" type="presParOf" srcId="{C68A110F-F072-46AB-9295-4130FFA90437}" destId="{B6734A99-1573-465B-8024-A63872E040C0}" srcOrd="5" destOrd="0" presId="urn:microsoft.com/office/officeart/2005/8/layout/lProcess2"/>
    <dgm:cxn modelId="{E873DBF8-8442-4186-8ACD-903492A847D8}" type="presParOf" srcId="{C68A110F-F072-46AB-9295-4130FFA90437}" destId="{C044861B-2539-4EF8-9C7C-4576D284DB1F}" srcOrd="6" destOrd="0" presId="urn:microsoft.com/office/officeart/2005/8/layout/lProcess2"/>
    <dgm:cxn modelId="{36F8AEF6-E54F-4433-95D3-0D35A16697FB}" type="presParOf" srcId="{C68A110F-F072-46AB-9295-4130FFA90437}" destId="{5454E3BC-5FB0-4E58-BFDF-AC3B79EE0936}" srcOrd="7" destOrd="0" presId="urn:microsoft.com/office/officeart/2005/8/layout/lProcess2"/>
    <dgm:cxn modelId="{E74AF187-A028-497A-ACEA-015786FD2CE8}" type="presParOf" srcId="{C68A110F-F072-46AB-9295-4130FFA90437}" destId="{BC710996-8FF3-42A4-8453-74B4B688C404}" srcOrd="8" destOrd="0" presId="urn:microsoft.com/office/officeart/2005/8/layout/lProcess2"/>
    <dgm:cxn modelId="{56DD0B35-728C-47FD-8BB7-D3D702BF28AF}" type="presParOf" srcId="{C68A110F-F072-46AB-9295-4130FFA90437}" destId="{E386D26A-94DA-4086-8AF3-B84D01FF980A}" srcOrd="9" destOrd="0" presId="urn:microsoft.com/office/officeart/2005/8/layout/lProcess2"/>
    <dgm:cxn modelId="{731ACF87-019E-4AD2-9782-38B86249EC71}" type="presParOf" srcId="{C68A110F-F072-46AB-9295-4130FFA90437}" destId="{6443A8B4-8CA5-42C7-B14F-527BECC06C2D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D17BF7-AEAE-448E-BDA0-CD22FC627E10}" type="doc">
      <dgm:prSet loTypeId="urn:microsoft.com/office/officeart/2005/8/layout/lProcess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BD8FB1-A980-4F27-91F1-4CE2D2BD3683}">
      <dgm:prSet phldrT="[Text]"/>
      <dgm:spPr/>
      <dgm:t>
        <a:bodyPr/>
        <a:lstStyle/>
        <a:p>
          <a:r>
            <a:rPr lang="en-US" dirty="0"/>
            <a:t>Application Architecture</a:t>
          </a:r>
        </a:p>
      </dgm:t>
    </dgm:pt>
    <dgm:pt modelId="{7FB260E3-D106-4F55-BA74-92C3AEEFEAA3}" type="parTrans" cxnId="{5D91F254-2504-4E9A-8472-5CA66731980A}">
      <dgm:prSet/>
      <dgm:spPr/>
      <dgm:t>
        <a:bodyPr/>
        <a:lstStyle/>
        <a:p>
          <a:endParaRPr lang="en-US"/>
        </a:p>
      </dgm:t>
    </dgm:pt>
    <dgm:pt modelId="{69CE5738-8CC2-473D-9285-0DD19AF9F307}" type="sibTrans" cxnId="{5D91F254-2504-4E9A-8472-5CA66731980A}">
      <dgm:prSet/>
      <dgm:spPr/>
      <dgm:t>
        <a:bodyPr/>
        <a:lstStyle/>
        <a:p>
          <a:endParaRPr lang="en-US"/>
        </a:p>
      </dgm:t>
    </dgm:pt>
    <dgm:pt modelId="{ECA95AFB-2152-4DA3-937F-438875C27C9E}">
      <dgm:prSet phldrT="[Text]"/>
      <dgm:spPr/>
      <dgm:t>
        <a:bodyPr/>
        <a:lstStyle/>
        <a:p>
          <a:r>
            <a:rPr lang="en-US" dirty="0"/>
            <a:t>Polyglot Persistence</a:t>
          </a:r>
        </a:p>
      </dgm:t>
    </dgm:pt>
    <dgm:pt modelId="{BE3C3DD6-9C6A-4799-9088-EEEA232E4790}" type="parTrans" cxnId="{22CFE881-CC4F-4C6F-852A-96244EEC217E}">
      <dgm:prSet/>
      <dgm:spPr/>
      <dgm:t>
        <a:bodyPr/>
        <a:lstStyle/>
        <a:p>
          <a:endParaRPr lang="en-US"/>
        </a:p>
      </dgm:t>
    </dgm:pt>
    <dgm:pt modelId="{630A928F-AB57-4D9C-9EBE-031586A66D5D}" type="sibTrans" cxnId="{22CFE881-CC4F-4C6F-852A-96244EEC217E}">
      <dgm:prSet/>
      <dgm:spPr/>
      <dgm:t>
        <a:bodyPr/>
        <a:lstStyle/>
        <a:p>
          <a:endParaRPr lang="en-US"/>
        </a:p>
      </dgm:t>
    </dgm:pt>
    <dgm:pt modelId="{1BA8D208-62A6-419A-B6FD-2FBDA4CCB936}">
      <dgm:prSet phldrT="[Text]"/>
      <dgm:spPr/>
      <dgm:t>
        <a:bodyPr/>
        <a:lstStyle/>
        <a:p>
          <a:r>
            <a:rPr lang="en-US" dirty="0"/>
            <a:t>Event-Driven Architecture</a:t>
          </a:r>
        </a:p>
      </dgm:t>
    </dgm:pt>
    <dgm:pt modelId="{8145E3E4-90E7-4262-8D0B-3E02DD7B6AB5}" type="parTrans" cxnId="{DC0743EE-28D7-4B52-9C66-09949C4096F9}">
      <dgm:prSet/>
      <dgm:spPr/>
      <dgm:t>
        <a:bodyPr/>
        <a:lstStyle/>
        <a:p>
          <a:endParaRPr lang="en-US"/>
        </a:p>
      </dgm:t>
    </dgm:pt>
    <dgm:pt modelId="{DB6E064A-3900-4993-ABF0-C22AE9EA8196}" type="sibTrans" cxnId="{DC0743EE-28D7-4B52-9C66-09949C4096F9}">
      <dgm:prSet/>
      <dgm:spPr/>
      <dgm:t>
        <a:bodyPr/>
        <a:lstStyle/>
        <a:p>
          <a:endParaRPr lang="en-US"/>
        </a:p>
      </dgm:t>
    </dgm:pt>
    <dgm:pt modelId="{7AD5C0F5-A6CA-4BD4-A259-1823E51DFDBE}">
      <dgm:prSet phldrT="[Text]"/>
      <dgm:spPr/>
      <dgm:t>
        <a:bodyPr/>
        <a:lstStyle/>
        <a:p>
          <a:r>
            <a:rPr lang="en-US" dirty="0"/>
            <a:t>BI Use Cases</a:t>
          </a:r>
        </a:p>
      </dgm:t>
    </dgm:pt>
    <dgm:pt modelId="{65AA6FA8-6DA3-42A6-BE13-4EA742B3B4D6}" type="parTrans" cxnId="{8E559D81-DA05-49EA-814C-FB9B5EBD4AB7}">
      <dgm:prSet/>
      <dgm:spPr/>
      <dgm:t>
        <a:bodyPr/>
        <a:lstStyle/>
        <a:p>
          <a:endParaRPr lang="en-US"/>
        </a:p>
      </dgm:t>
    </dgm:pt>
    <dgm:pt modelId="{119E0AD4-9DB6-40ED-A020-B23733355616}" type="sibTrans" cxnId="{8E559D81-DA05-49EA-814C-FB9B5EBD4AB7}">
      <dgm:prSet/>
      <dgm:spPr/>
      <dgm:t>
        <a:bodyPr/>
        <a:lstStyle/>
        <a:p>
          <a:endParaRPr lang="en-US"/>
        </a:p>
      </dgm:t>
    </dgm:pt>
    <dgm:pt modelId="{439AE2BC-602B-4221-92C7-8285E7AD4845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F5632730-C9AE-4D38-BB8D-5248B8AE69A2}" type="parTrans" cxnId="{4ED80CC0-1DA1-47BA-B730-0446EF83E04D}">
      <dgm:prSet/>
      <dgm:spPr/>
      <dgm:t>
        <a:bodyPr/>
        <a:lstStyle/>
        <a:p>
          <a:endParaRPr lang="en-US"/>
        </a:p>
      </dgm:t>
    </dgm:pt>
    <dgm:pt modelId="{613085D8-2D6B-4467-9708-0F133BB5937E}" type="sibTrans" cxnId="{4ED80CC0-1DA1-47BA-B730-0446EF83E04D}">
      <dgm:prSet/>
      <dgm:spPr/>
      <dgm:t>
        <a:bodyPr/>
        <a:lstStyle/>
        <a:p>
          <a:endParaRPr lang="en-US"/>
        </a:p>
      </dgm:t>
    </dgm:pt>
    <dgm:pt modelId="{5FE257E7-9A9B-4D6C-858C-AC63C15E74E7}">
      <dgm:prSet phldrT="[Text]"/>
      <dgm:spPr/>
      <dgm:t>
        <a:bodyPr/>
        <a:lstStyle/>
        <a:p>
          <a:r>
            <a:rPr lang="en-US" dirty="0"/>
            <a:t>Batch Inadequacy</a:t>
          </a:r>
        </a:p>
      </dgm:t>
    </dgm:pt>
    <dgm:pt modelId="{1CECB454-4E7A-4329-8320-31BC467384F3}" type="parTrans" cxnId="{132DBA26-6DB1-43F9-B0E4-A039F51B01A5}">
      <dgm:prSet/>
      <dgm:spPr/>
      <dgm:t>
        <a:bodyPr/>
        <a:lstStyle/>
        <a:p>
          <a:endParaRPr lang="en-US"/>
        </a:p>
      </dgm:t>
    </dgm:pt>
    <dgm:pt modelId="{D1440625-5059-4E1D-8A67-F184CC2EED5B}" type="sibTrans" cxnId="{132DBA26-6DB1-43F9-B0E4-A039F51B01A5}">
      <dgm:prSet/>
      <dgm:spPr/>
      <dgm:t>
        <a:bodyPr/>
        <a:lstStyle/>
        <a:p>
          <a:endParaRPr lang="en-US"/>
        </a:p>
      </dgm:t>
    </dgm:pt>
    <dgm:pt modelId="{649E3004-DE28-43ED-889D-6E47FA7CCBD1}">
      <dgm:prSet phldrT="[Text]"/>
      <dgm:spPr/>
      <dgm:t>
        <a:bodyPr/>
        <a:lstStyle/>
        <a:p>
          <a:r>
            <a:rPr lang="en-US" dirty="0"/>
            <a:t>Catastrophic Failure</a:t>
          </a:r>
        </a:p>
      </dgm:t>
    </dgm:pt>
    <dgm:pt modelId="{75510441-71B8-40F3-B493-5D6115A52B52}" type="parTrans" cxnId="{717166F5-C274-4599-AD06-0A6F9CF81036}">
      <dgm:prSet/>
      <dgm:spPr/>
      <dgm:t>
        <a:bodyPr/>
        <a:lstStyle/>
        <a:p>
          <a:endParaRPr lang="en-US"/>
        </a:p>
      </dgm:t>
    </dgm:pt>
    <dgm:pt modelId="{FD36613E-6793-468C-A63A-F9AAB351D086}" type="sibTrans" cxnId="{717166F5-C274-4599-AD06-0A6F9CF81036}">
      <dgm:prSet/>
      <dgm:spPr/>
      <dgm:t>
        <a:bodyPr/>
        <a:lstStyle/>
        <a:p>
          <a:endParaRPr lang="en-US"/>
        </a:p>
      </dgm:t>
    </dgm:pt>
    <dgm:pt modelId="{D74D2FFE-F55D-436D-A433-892062325CAC}">
      <dgm:prSet phldrT="[Text]"/>
      <dgm:spPr/>
      <dgm:t>
        <a:bodyPr/>
        <a:lstStyle/>
        <a:p>
          <a:r>
            <a:rPr lang="en-US" dirty="0"/>
            <a:t>‘</a:t>
          </a:r>
          <a:r>
            <a:rPr lang="en-US" dirty="0" err="1"/>
            <a:t>Lossy</a:t>
          </a:r>
          <a:r>
            <a:rPr lang="en-US" dirty="0"/>
            <a:t>’</a:t>
          </a:r>
        </a:p>
      </dgm:t>
    </dgm:pt>
    <dgm:pt modelId="{65664006-AE0E-463A-9424-26D5A6667C3C}" type="parTrans" cxnId="{613372E2-BBF3-4883-9C21-CE1638E552B0}">
      <dgm:prSet/>
      <dgm:spPr/>
      <dgm:t>
        <a:bodyPr/>
        <a:lstStyle/>
        <a:p>
          <a:endParaRPr lang="en-US"/>
        </a:p>
      </dgm:t>
    </dgm:pt>
    <dgm:pt modelId="{025DEFBC-0801-4F98-B21A-0B7954CCC282}" type="sibTrans" cxnId="{613372E2-BBF3-4883-9C21-CE1638E552B0}">
      <dgm:prSet/>
      <dgm:spPr/>
      <dgm:t>
        <a:bodyPr/>
        <a:lstStyle/>
        <a:p>
          <a:endParaRPr lang="en-US"/>
        </a:p>
      </dgm:t>
    </dgm:pt>
    <dgm:pt modelId="{13BEF39D-B7D9-43B4-883E-877AA429FF1E}">
      <dgm:prSet phldrT="[Text]"/>
      <dgm:spPr/>
      <dgm:t>
        <a:bodyPr/>
        <a:lstStyle/>
        <a:p>
          <a:r>
            <a:rPr lang="en-US" dirty="0"/>
            <a:t>Hybrid Applications</a:t>
          </a:r>
        </a:p>
      </dgm:t>
    </dgm:pt>
    <dgm:pt modelId="{A1F4FC95-8223-4400-99A7-16F33CF24C04}" type="sibTrans" cxnId="{90675F0A-EFF3-4B59-B598-338FE5FAC4EF}">
      <dgm:prSet/>
      <dgm:spPr/>
      <dgm:t>
        <a:bodyPr/>
        <a:lstStyle/>
        <a:p>
          <a:endParaRPr lang="en-US"/>
        </a:p>
      </dgm:t>
    </dgm:pt>
    <dgm:pt modelId="{7189D7F6-5654-4CA4-B4B2-3BF1FB6F9340}" type="parTrans" cxnId="{90675F0A-EFF3-4B59-B598-338FE5FAC4EF}">
      <dgm:prSet/>
      <dgm:spPr/>
      <dgm:t>
        <a:bodyPr/>
        <a:lstStyle/>
        <a:p>
          <a:endParaRPr lang="en-US"/>
        </a:p>
      </dgm:t>
    </dgm:pt>
    <dgm:pt modelId="{EE899084-CDCC-4705-9020-C33654EBD64B}">
      <dgm:prSet phldrT="[Text]"/>
      <dgm:spPr/>
      <dgm:t>
        <a:bodyPr/>
        <a:lstStyle/>
        <a:p>
          <a:r>
            <a:rPr lang="en-US" dirty="0"/>
            <a:t>Industry Specific Competition</a:t>
          </a:r>
        </a:p>
      </dgm:t>
    </dgm:pt>
    <dgm:pt modelId="{92B1B902-4D32-4ED2-A4EC-925EF0F247D8}" type="parTrans" cxnId="{BD6583EE-46AC-46E0-85CD-94A652BE3771}">
      <dgm:prSet/>
      <dgm:spPr/>
      <dgm:t>
        <a:bodyPr/>
        <a:lstStyle/>
        <a:p>
          <a:endParaRPr lang="en-US"/>
        </a:p>
      </dgm:t>
    </dgm:pt>
    <dgm:pt modelId="{617FFF44-0912-4F57-A556-048CA612876B}" type="sibTrans" cxnId="{BD6583EE-46AC-46E0-85CD-94A652BE3771}">
      <dgm:prSet/>
      <dgm:spPr/>
      <dgm:t>
        <a:bodyPr/>
        <a:lstStyle/>
        <a:p>
          <a:endParaRPr lang="en-US"/>
        </a:p>
      </dgm:t>
    </dgm:pt>
    <dgm:pt modelId="{79DCA0CB-46C3-41E7-9E2A-A15602800955}">
      <dgm:prSet phldrT="[Text]"/>
      <dgm:spPr/>
      <dgm:t>
        <a:bodyPr/>
        <a:lstStyle/>
        <a:p>
          <a:r>
            <a:rPr lang="en-US" dirty="0"/>
            <a:t>Time-based inaccuracies</a:t>
          </a:r>
        </a:p>
      </dgm:t>
    </dgm:pt>
    <dgm:pt modelId="{E4BDF2D9-9A63-4A64-A277-944BD992A7FC}" type="parTrans" cxnId="{252C2B15-D655-4990-916F-8B70EECC71B2}">
      <dgm:prSet/>
      <dgm:spPr/>
      <dgm:t>
        <a:bodyPr/>
        <a:lstStyle/>
        <a:p>
          <a:endParaRPr lang="en-US"/>
        </a:p>
      </dgm:t>
    </dgm:pt>
    <dgm:pt modelId="{6ABDC767-3173-4785-9C48-76FA3CDAF833}" type="sibTrans" cxnId="{252C2B15-D655-4990-916F-8B70EECC71B2}">
      <dgm:prSet/>
      <dgm:spPr/>
      <dgm:t>
        <a:bodyPr/>
        <a:lstStyle/>
        <a:p>
          <a:endParaRPr lang="en-US"/>
        </a:p>
      </dgm:t>
    </dgm:pt>
    <dgm:pt modelId="{E17AF97B-B389-48E4-BA74-D4631804869D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36F052B2-80FB-4A67-BC00-BCD045E2D0E8}" type="parTrans" cxnId="{CC042EFA-21CC-4799-8A43-7749462D3A76}">
      <dgm:prSet/>
      <dgm:spPr/>
      <dgm:t>
        <a:bodyPr/>
        <a:lstStyle/>
        <a:p>
          <a:endParaRPr lang="en-US"/>
        </a:p>
      </dgm:t>
    </dgm:pt>
    <dgm:pt modelId="{B49ADE0D-37C6-4FA7-BC22-ECF95792C487}" type="sibTrans" cxnId="{CC042EFA-21CC-4799-8A43-7749462D3A76}">
      <dgm:prSet/>
      <dgm:spPr/>
      <dgm:t>
        <a:bodyPr/>
        <a:lstStyle/>
        <a:p>
          <a:endParaRPr lang="en-US"/>
        </a:p>
      </dgm:t>
    </dgm:pt>
    <dgm:pt modelId="{D2DE9817-CD2D-4DBF-B5B8-0C2ABF625F92}">
      <dgm:prSet phldrT="[Text]"/>
      <dgm:spPr/>
      <dgm:t>
        <a:bodyPr/>
        <a:lstStyle/>
        <a:p>
          <a:r>
            <a:rPr lang="en-US" dirty="0"/>
            <a:t>Fault Intolerance</a:t>
          </a:r>
        </a:p>
      </dgm:t>
    </dgm:pt>
    <dgm:pt modelId="{6885C442-2A9B-460E-9508-EC8162F4A79E}" type="parTrans" cxnId="{CF716A8C-6D12-4358-A379-CEBA3C6435B3}">
      <dgm:prSet/>
      <dgm:spPr/>
      <dgm:t>
        <a:bodyPr/>
        <a:lstStyle/>
        <a:p>
          <a:endParaRPr lang="en-US"/>
        </a:p>
      </dgm:t>
    </dgm:pt>
    <dgm:pt modelId="{1BF7231E-112D-4F44-ACB4-B6A1CBD2386F}" type="sibTrans" cxnId="{CF716A8C-6D12-4358-A379-CEBA3C6435B3}">
      <dgm:prSet/>
      <dgm:spPr/>
      <dgm:t>
        <a:bodyPr/>
        <a:lstStyle/>
        <a:p>
          <a:endParaRPr lang="en-US"/>
        </a:p>
      </dgm:t>
    </dgm:pt>
    <dgm:pt modelId="{0276B3E3-A4CE-48F9-82F7-CDEC9363F9C7}">
      <dgm:prSet phldrT="[Text]"/>
      <dgm:spPr/>
      <dgm:t>
        <a:bodyPr/>
        <a:lstStyle/>
        <a:p>
          <a:r>
            <a:rPr lang="en-US" dirty="0"/>
            <a:t>Complexity (Tool / Pattern Specific)</a:t>
          </a:r>
        </a:p>
      </dgm:t>
    </dgm:pt>
    <dgm:pt modelId="{B2767FC6-D25C-42A5-B12A-1D3E15807869}" type="parTrans" cxnId="{3643B4DA-82AD-47EF-B9D6-88919FF5E692}">
      <dgm:prSet/>
      <dgm:spPr/>
      <dgm:t>
        <a:bodyPr/>
        <a:lstStyle/>
        <a:p>
          <a:endParaRPr lang="en-US"/>
        </a:p>
      </dgm:t>
    </dgm:pt>
    <dgm:pt modelId="{3F2D89BC-7BBE-469C-9295-990ECA64DF50}" type="sibTrans" cxnId="{3643B4DA-82AD-47EF-B9D6-88919FF5E692}">
      <dgm:prSet/>
      <dgm:spPr/>
      <dgm:t>
        <a:bodyPr/>
        <a:lstStyle/>
        <a:p>
          <a:endParaRPr lang="en-US"/>
        </a:p>
      </dgm:t>
    </dgm:pt>
    <dgm:pt modelId="{262F84CB-C3D8-48E1-82C8-0F405D1D597E}">
      <dgm:prSet phldrT="[Text]"/>
      <dgm:spPr/>
      <dgm:t>
        <a:bodyPr/>
        <a:lstStyle/>
        <a:p>
          <a:r>
            <a:rPr lang="en-US" dirty="0"/>
            <a:t>Distributed Microservices</a:t>
          </a:r>
        </a:p>
      </dgm:t>
    </dgm:pt>
    <dgm:pt modelId="{C2C83476-972C-4927-BD20-E892E9D3ECE3}" type="parTrans" cxnId="{B306AF0B-7022-4A7C-9D83-53E294E67CC3}">
      <dgm:prSet/>
      <dgm:spPr/>
      <dgm:t>
        <a:bodyPr/>
        <a:lstStyle/>
        <a:p>
          <a:endParaRPr lang="en-US"/>
        </a:p>
      </dgm:t>
    </dgm:pt>
    <dgm:pt modelId="{8B5691CB-B8E1-4C16-98B9-432201565376}" type="sibTrans" cxnId="{B306AF0B-7022-4A7C-9D83-53E294E67CC3}">
      <dgm:prSet/>
      <dgm:spPr/>
      <dgm:t>
        <a:bodyPr/>
        <a:lstStyle/>
        <a:p>
          <a:endParaRPr lang="en-US"/>
        </a:p>
      </dgm:t>
    </dgm:pt>
    <dgm:pt modelId="{46E66554-892B-4E4D-97C7-032DBB921B0A}" type="pres">
      <dgm:prSet presAssocID="{8FD17BF7-AEAE-448E-BDA0-CD22FC627E10}" presName="theList" presStyleCnt="0">
        <dgm:presLayoutVars>
          <dgm:dir/>
          <dgm:animLvl val="lvl"/>
          <dgm:resizeHandles val="exact"/>
        </dgm:presLayoutVars>
      </dgm:prSet>
      <dgm:spPr/>
    </dgm:pt>
    <dgm:pt modelId="{08ED3F1E-96D7-43BF-BCBA-F3D6C397D014}" type="pres">
      <dgm:prSet presAssocID="{8ABD8FB1-A980-4F27-91F1-4CE2D2BD3683}" presName="compNode" presStyleCnt="0"/>
      <dgm:spPr/>
    </dgm:pt>
    <dgm:pt modelId="{5CF90FB6-C43C-4F43-B291-086C4F4A4E38}" type="pres">
      <dgm:prSet presAssocID="{8ABD8FB1-A980-4F27-91F1-4CE2D2BD3683}" presName="aNode" presStyleLbl="bgShp" presStyleIdx="0" presStyleCnt="3"/>
      <dgm:spPr/>
    </dgm:pt>
    <dgm:pt modelId="{F9802C31-A093-4F06-8675-2BB113B90681}" type="pres">
      <dgm:prSet presAssocID="{8ABD8FB1-A980-4F27-91F1-4CE2D2BD3683}" presName="textNode" presStyleLbl="bgShp" presStyleIdx="0" presStyleCnt="3"/>
      <dgm:spPr/>
    </dgm:pt>
    <dgm:pt modelId="{519BDFF6-245E-4542-AB19-5A8738C872D7}" type="pres">
      <dgm:prSet presAssocID="{8ABD8FB1-A980-4F27-91F1-4CE2D2BD3683}" presName="compChildNode" presStyleCnt="0"/>
      <dgm:spPr/>
    </dgm:pt>
    <dgm:pt modelId="{4C365211-59AD-436E-8CA5-81F250BD4D40}" type="pres">
      <dgm:prSet presAssocID="{8ABD8FB1-A980-4F27-91F1-4CE2D2BD3683}" presName="theInnerList" presStyleCnt="0"/>
      <dgm:spPr/>
    </dgm:pt>
    <dgm:pt modelId="{6BF0D880-4006-449E-BF8B-7406FC46D3C8}" type="pres">
      <dgm:prSet presAssocID="{ECA95AFB-2152-4DA3-937F-438875C27C9E}" presName="childNode" presStyleLbl="node1" presStyleIdx="0" presStyleCnt="12">
        <dgm:presLayoutVars>
          <dgm:bulletEnabled val="1"/>
        </dgm:presLayoutVars>
      </dgm:prSet>
      <dgm:spPr/>
    </dgm:pt>
    <dgm:pt modelId="{F14E8239-56B7-476A-A5CA-4C27F1D4B9FE}" type="pres">
      <dgm:prSet presAssocID="{ECA95AFB-2152-4DA3-937F-438875C27C9E}" presName="aSpace2" presStyleCnt="0"/>
      <dgm:spPr/>
    </dgm:pt>
    <dgm:pt modelId="{83BD17C2-4D8E-491E-A0BB-A7245E8C3DB2}" type="pres">
      <dgm:prSet presAssocID="{1BA8D208-62A6-419A-B6FD-2FBDA4CCB936}" presName="childNode" presStyleLbl="node1" presStyleIdx="1" presStyleCnt="12">
        <dgm:presLayoutVars>
          <dgm:bulletEnabled val="1"/>
        </dgm:presLayoutVars>
      </dgm:prSet>
      <dgm:spPr/>
    </dgm:pt>
    <dgm:pt modelId="{0E735217-B8FD-4A8C-9EB2-249737912372}" type="pres">
      <dgm:prSet presAssocID="{1BA8D208-62A6-419A-B6FD-2FBDA4CCB936}" presName="aSpace2" presStyleCnt="0"/>
      <dgm:spPr/>
    </dgm:pt>
    <dgm:pt modelId="{BD0BC2DD-9C2A-4470-B3AC-FA4075FF13E3}" type="pres">
      <dgm:prSet presAssocID="{262F84CB-C3D8-48E1-82C8-0F405D1D597E}" presName="childNode" presStyleLbl="node1" presStyleIdx="2" presStyleCnt="12">
        <dgm:presLayoutVars>
          <dgm:bulletEnabled val="1"/>
        </dgm:presLayoutVars>
      </dgm:prSet>
      <dgm:spPr/>
    </dgm:pt>
    <dgm:pt modelId="{733066C4-0FB1-4FD9-89B9-88004D3D727D}" type="pres">
      <dgm:prSet presAssocID="{8ABD8FB1-A980-4F27-91F1-4CE2D2BD3683}" presName="aSpace" presStyleCnt="0"/>
      <dgm:spPr/>
    </dgm:pt>
    <dgm:pt modelId="{70C72995-7135-48A8-B9FC-10774150CC29}" type="pres">
      <dgm:prSet presAssocID="{7AD5C0F5-A6CA-4BD4-A259-1823E51DFDBE}" presName="compNode" presStyleCnt="0"/>
      <dgm:spPr/>
    </dgm:pt>
    <dgm:pt modelId="{C0A4C764-2F5D-4FCE-9372-9CC1957707FB}" type="pres">
      <dgm:prSet presAssocID="{7AD5C0F5-A6CA-4BD4-A259-1823E51DFDBE}" presName="aNode" presStyleLbl="bgShp" presStyleIdx="1" presStyleCnt="3"/>
      <dgm:spPr/>
    </dgm:pt>
    <dgm:pt modelId="{B5B65770-0704-4219-8301-85A22909398F}" type="pres">
      <dgm:prSet presAssocID="{7AD5C0F5-A6CA-4BD4-A259-1823E51DFDBE}" presName="textNode" presStyleLbl="bgShp" presStyleIdx="1" presStyleCnt="3"/>
      <dgm:spPr/>
    </dgm:pt>
    <dgm:pt modelId="{E6210DAF-4582-4420-A80F-3AF9F59233BB}" type="pres">
      <dgm:prSet presAssocID="{7AD5C0F5-A6CA-4BD4-A259-1823E51DFDBE}" presName="compChildNode" presStyleCnt="0"/>
      <dgm:spPr/>
    </dgm:pt>
    <dgm:pt modelId="{78437B3F-DA21-4AB7-AC1F-E85936D12F46}" type="pres">
      <dgm:prSet presAssocID="{7AD5C0F5-A6CA-4BD4-A259-1823E51DFDBE}" presName="theInnerList" presStyleCnt="0"/>
      <dgm:spPr/>
    </dgm:pt>
    <dgm:pt modelId="{A71E4DFA-FE4B-4179-B426-E8A04F875853}" type="pres">
      <dgm:prSet presAssocID="{13BEF39D-B7D9-43B4-883E-877AA429FF1E}" presName="childNode" presStyleLbl="node1" presStyleIdx="3" presStyleCnt="12">
        <dgm:presLayoutVars>
          <dgm:bulletEnabled val="1"/>
        </dgm:presLayoutVars>
      </dgm:prSet>
      <dgm:spPr/>
    </dgm:pt>
    <dgm:pt modelId="{73367A8F-7FEF-426A-97ED-4538C9ACA209}" type="pres">
      <dgm:prSet presAssocID="{13BEF39D-B7D9-43B4-883E-877AA429FF1E}" presName="aSpace2" presStyleCnt="0"/>
      <dgm:spPr/>
    </dgm:pt>
    <dgm:pt modelId="{9B796730-5416-4780-8AFE-415850BD2FBC}" type="pres">
      <dgm:prSet presAssocID="{439AE2BC-602B-4221-92C7-8285E7AD4845}" presName="childNode" presStyleLbl="node1" presStyleIdx="4" presStyleCnt="12">
        <dgm:presLayoutVars>
          <dgm:bulletEnabled val="1"/>
        </dgm:presLayoutVars>
      </dgm:prSet>
      <dgm:spPr/>
    </dgm:pt>
    <dgm:pt modelId="{0EA783CE-6373-4987-A40A-96F5EF2BBE72}" type="pres">
      <dgm:prSet presAssocID="{439AE2BC-602B-4221-92C7-8285E7AD4845}" presName="aSpace2" presStyleCnt="0"/>
      <dgm:spPr/>
    </dgm:pt>
    <dgm:pt modelId="{6F13005E-FD14-472E-AA77-B80EB8F703BD}" type="pres">
      <dgm:prSet presAssocID="{EE899084-CDCC-4705-9020-C33654EBD64B}" presName="childNode" presStyleLbl="node1" presStyleIdx="5" presStyleCnt="12">
        <dgm:presLayoutVars>
          <dgm:bulletEnabled val="1"/>
        </dgm:presLayoutVars>
      </dgm:prSet>
      <dgm:spPr/>
    </dgm:pt>
    <dgm:pt modelId="{42C93F37-04A7-4E0C-B919-27FB1A30EEA0}" type="pres">
      <dgm:prSet presAssocID="{7AD5C0F5-A6CA-4BD4-A259-1823E51DFDBE}" presName="aSpace" presStyleCnt="0"/>
      <dgm:spPr/>
    </dgm:pt>
    <dgm:pt modelId="{4D1147F4-3A55-4F7A-B0E6-E68B1060774C}" type="pres">
      <dgm:prSet presAssocID="{5FE257E7-9A9B-4D6C-858C-AC63C15E74E7}" presName="compNode" presStyleCnt="0"/>
      <dgm:spPr/>
    </dgm:pt>
    <dgm:pt modelId="{80C6945B-87D0-4870-9929-149C970BD912}" type="pres">
      <dgm:prSet presAssocID="{5FE257E7-9A9B-4D6C-858C-AC63C15E74E7}" presName="aNode" presStyleLbl="bgShp" presStyleIdx="2" presStyleCnt="3"/>
      <dgm:spPr/>
    </dgm:pt>
    <dgm:pt modelId="{25F32236-FAAE-4103-A5D8-10F63B16C138}" type="pres">
      <dgm:prSet presAssocID="{5FE257E7-9A9B-4D6C-858C-AC63C15E74E7}" presName="textNode" presStyleLbl="bgShp" presStyleIdx="2" presStyleCnt="3"/>
      <dgm:spPr/>
    </dgm:pt>
    <dgm:pt modelId="{6D330B16-B456-4B19-9187-A4E601CF9BC2}" type="pres">
      <dgm:prSet presAssocID="{5FE257E7-9A9B-4D6C-858C-AC63C15E74E7}" presName="compChildNode" presStyleCnt="0"/>
      <dgm:spPr/>
    </dgm:pt>
    <dgm:pt modelId="{C68A110F-F072-46AB-9295-4130FFA90437}" type="pres">
      <dgm:prSet presAssocID="{5FE257E7-9A9B-4D6C-858C-AC63C15E74E7}" presName="theInnerList" presStyleCnt="0"/>
      <dgm:spPr/>
    </dgm:pt>
    <dgm:pt modelId="{BDE6BEF2-82BE-41DF-8D8B-BC4A71FC693E}" type="pres">
      <dgm:prSet presAssocID="{649E3004-DE28-43ED-889D-6E47FA7CCBD1}" presName="childNode" presStyleLbl="node1" presStyleIdx="6" presStyleCnt="12">
        <dgm:presLayoutVars>
          <dgm:bulletEnabled val="1"/>
        </dgm:presLayoutVars>
      </dgm:prSet>
      <dgm:spPr/>
    </dgm:pt>
    <dgm:pt modelId="{E434CC01-3E85-463C-B626-55F4C99218FC}" type="pres">
      <dgm:prSet presAssocID="{649E3004-DE28-43ED-889D-6E47FA7CCBD1}" presName="aSpace2" presStyleCnt="0"/>
      <dgm:spPr/>
    </dgm:pt>
    <dgm:pt modelId="{667DCAAC-8DAB-41F8-9542-08E6118DE707}" type="pres">
      <dgm:prSet presAssocID="{D74D2FFE-F55D-436D-A433-892062325CAC}" presName="childNode" presStyleLbl="node1" presStyleIdx="7" presStyleCnt="12">
        <dgm:presLayoutVars>
          <dgm:bulletEnabled val="1"/>
        </dgm:presLayoutVars>
      </dgm:prSet>
      <dgm:spPr/>
    </dgm:pt>
    <dgm:pt modelId="{7605BFBB-A0C9-43B6-B5B2-583EAF9E54E1}" type="pres">
      <dgm:prSet presAssocID="{D74D2FFE-F55D-436D-A433-892062325CAC}" presName="aSpace2" presStyleCnt="0"/>
      <dgm:spPr/>
    </dgm:pt>
    <dgm:pt modelId="{239B95AF-C3F3-4BD3-966F-4E55AB6407F7}" type="pres">
      <dgm:prSet presAssocID="{79DCA0CB-46C3-41E7-9E2A-A15602800955}" presName="childNode" presStyleLbl="node1" presStyleIdx="8" presStyleCnt="12">
        <dgm:presLayoutVars>
          <dgm:bulletEnabled val="1"/>
        </dgm:presLayoutVars>
      </dgm:prSet>
      <dgm:spPr/>
    </dgm:pt>
    <dgm:pt modelId="{B6734A99-1573-465B-8024-A63872E040C0}" type="pres">
      <dgm:prSet presAssocID="{79DCA0CB-46C3-41E7-9E2A-A15602800955}" presName="aSpace2" presStyleCnt="0"/>
      <dgm:spPr/>
    </dgm:pt>
    <dgm:pt modelId="{C044861B-2539-4EF8-9C7C-4576D284DB1F}" type="pres">
      <dgm:prSet presAssocID="{E17AF97B-B389-48E4-BA74-D4631804869D}" presName="childNode" presStyleLbl="node1" presStyleIdx="9" presStyleCnt="12">
        <dgm:presLayoutVars>
          <dgm:bulletEnabled val="1"/>
        </dgm:presLayoutVars>
      </dgm:prSet>
      <dgm:spPr/>
    </dgm:pt>
    <dgm:pt modelId="{5454E3BC-5FB0-4E58-BFDF-AC3B79EE0936}" type="pres">
      <dgm:prSet presAssocID="{E17AF97B-B389-48E4-BA74-D4631804869D}" presName="aSpace2" presStyleCnt="0"/>
      <dgm:spPr/>
    </dgm:pt>
    <dgm:pt modelId="{BC710996-8FF3-42A4-8453-74B4B688C404}" type="pres">
      <dgm:prSet presAssocID="{D2DE9817-CD2D-4DBF-B5B8-0C2ABF625F92}" presName="childNode" presStyleLbl="node1" presStyleIdx="10" presStyleCnt="12">
        <dgm:presLayoutVars>
          <dgm:bulletEnabled val="1"/>
        </dgm:presLayoutVars>
      </dgm:prSet>
      <dgm:spPr/>
    </dgm:pt>
    <dgm:pt modelId="{E386D26A-94DA-4086-8AF3-B84D01FF980A}" type="pres">
      <dgm:prSet presAssocID="{D2DE9817-CD2D-4DBF-B5B8-0C2ABF625F92}" presName="aSpace2" presStyleCnt="0"/>
      <dgm:spPr/>
    </dgm:pt>
    <dgm:pt modelId="{6443A8B4-8CA5-42C7-B14F-527BECC06C2D}" type="pres">
      <dgm:prSet presAssocID="{0276B3E3-A4CE-48F9-82F7-CDEC9363F9C7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38B7E03-5480-4EFC-B0E0-1CF6EAA8747F}" type="presOf" srcId="{0276B3E3-A4CE-48F9-82F7-CDEC9363F9C7}" destId="{6443A8B4-8CA5-42C7-B14F-527BECC06C2D}" srcOrd="0" destOrd="0" presId="urn:microsoft.com/office/officeart/2005/8/layout/lProcess2"/>
    <dgm:cxn modelId="{7E83C808-A1F2-4FC3-BFDA-A19BDC4CA387}" type="presOf" srcId="{7AD5C0F5-A6CA-4BD4-A259-1823E51DFDBE}" destId="{C0A4C764-2F5D-4FCE-9372-9CC1957707FB}" srcOrd="0" destOrd="0" presId="urn:microsoft.com/office/officeart/2005/8/layout/lProcess2"/>
    <dgm:cxn modelId="{90675F0A-EFF3-4B59-B598-338FE5FAC4EF}" srcId="{7AD5C0F5-A6CA-4BD4-A259-1823E51DFDBE}" destId="{13BEF39D-B7D9-43B4-883E-877AA429FF1E}" srcOrd="0" destOrd="0" parTransId="{7189D7F6-5654-4CA4-B4B2-3BF1FB6F9340}" sibTransId="{A1F4FC95-8223-4400-99A7-16F33CF24C04}"/>
    <dgm:cxn modelId="{B306AF0B-7022-4A7C-9D83-53E294E67CC3}" srcId="{8ABD8FB1-A980-4F27-91F1-4CE2D2BD3683}" destId="{262F84CB-C3D8-48E1-82C8-0F405D1D597E}" srcOrd="2" destOrd="0" parTransId="{C2C83476-972C-4927-BD20-E892E9D3ECE3}" sibTransId="{8B5691CB-B8E1-4C16-98B9-432201565376}"/>
    <dgm:cxn modelId="{23AEB40E-5868-4362-859F-38BE214A3DB4}" type="presOf" srcId="{8ABD8FB1-A980-4F27-91F1-4CE2D2BD3683}" destId="{F9802C31-A093-4F06-8675-2BB113B90681}" srcOrd="1" destOrd="0" presId="urn:microsoft.com/office/officeart/2005/8/layout/lProcess2"/>
    <dgm:cxn modelId="{EFF08311-A7C7-40DD-8949-C12CA6987594}" type="presOf" srcId="{D74D2FFE-F55D-436D-A433-892062325CAC}" destId="{667DCAAC-8DAB-41F8-9542-08E6118DE707}" srcOrd="0" destOrd="0" presId="urn:microsoft.com/office/officeart/2005/8/layout/lProcess2"/>
    <dgm:cxn modelId="{252C2B15-D655-4990-916F-8B70EECC71B2}" srcId="{5FE257E7-9A9B-4D6C-858C-AC63C15E74E7}" destId="{79DCA0CB-46C3-41E7-9E2A-A15602800955}" srcOrd="2" destOrd="0" parTransId="{E4BDF2D9-9A63-4A64-A277-944BD992A7FC}" sibTransId="{6ABDC767-3173-4785-9C48-76FA3CDAF833}"/>
    <dgm:cxn modelId="{132DBA26-6DB1-43F9-B0E4-A039F51B01A5}" srcId="{8FD17BF7-AEAE-448E-BDA0-CD22FC627E10}" destId="{5FE257E7-9A9B-4D6C-858C-AC63C15E74E7}" srcOrd="2" destOrd="0" parTransId="{1CECB454-4E7A-4329-8320-31BC467384F3}" sibTransId="{D1440625-5059-4E1D-8A67-F184CC2EED5B}"/>
    <dgm:cxn modelId="{C78B7F2E-D7A2-409C-8D85-D7221FCFBB53}" type="presOf" srcId="{13BEF39D-B7D9-43B4-883E-877AA429FF1E}" destId="{A71E4DFA-FE4B-4179-B426-E8A04F875853}" srcOrd="0" destOrd="0" presId="urn:microsoft.com/office/officeart/2005/8/layout/lProcess2"/>
    <dgm:cxn modelId="{A6D5E930-3C1B-4ADF-AF4E-E213EFA12A10}" type="presOf" srcId="{8ABD8FB1-A980-4F27-91F1-4CE2D2BD3683}" destId="{5CF90FB6-C43C-4F43-B291-086C4F4A4E38}" srcOrd="0" destOrd="0" presId="urn:microsoft.com/office/officeart/2005/8/layout/lProcess2"/>
    <dgm:cxn modelId="{DAB8745E-FBEA-47C4-945E-16486E1E5BF8}" type="presOf" srcId="{8FD17BF7-AEAE-448E-BDA0-CD22FC627E10}" destId="{46E66554-892B-4E4D-97C7-032DBB921B0A}" srcOrd="0" destOrd="0" presId="urn:microsoft.com/office/officeart/2005/8/layout/lProcess2"/>
    <dgm:cxn modelId="{F7796868-C219-419D-BFFA-26FD5E44D659}" type="presOf" srcId="{439AE2BC-602B-4221-92C7-8285E7AD4845}" destId="{9B796730-5416-4780-8AFE-415850BD2FBC}" srcOrd="0" destOrd="0" presId="urn:microsoft.com/office/officeart/2005/8/layout/lProcess2"/>
    <dgm:cxn modelId="{F8325F4B-0B3C-4564-B3EA-026EB8131D6D}" type="presOf" srcId="{79DCA0CB-46C3-41E7-9E2A-A15602800955}" destId="{239B95AF-C3F3-4BD3-966F-4E55AB6407F7}" srcOrd="0" destOrd="0" presId="urn:microsoft.com/office/officeart/2005/8/layout/lProcess2"/>
    <dgm:cxn modelId="{4FBB126D-8516-44AF-9C3B-E14CB409C601}" type="presOf" srcId="{7AD5C0F5-A6CA-4BD4-A259-1823E51DFDBE}" destId="{B5B65770-0704-4219-8301-85A22909398F}" srcOrd="1" destOrd="0" presId="urn:microsoft.com/office/officeart/2005/8/layout/lProcess2"/>
    <dgm:cxn modelId="{5B1AEF70-8D9A-4971-A3EA-769BD47A2F0D}" type="presOf" srcId="{649E3004-DE28-43ED-889D-6E47FA7CCBD1}" destId="{BDE6BEF2-82BE-41DF-8D8B-BC4A71FC693E}" srcOrd="0" destOrd="0" presId="urn:microsoft.com/office/officeart/2005/8/layout/lProcess2"/>
    <dgm:cxn modelId="{5D91F254-2504-4E9A-8472-5CA66731980A}" srcId="{8FD17BF7-AEAE-448E-BDA0-CD22FC627E10}" destId="{8ABD8FB1-A980-4F27-91F1-4CE2D2BD3683}" srcOrd="0" destOrd="0" parTransId="{7FB260E3-D106-4F55-BA74-92C3AEEFEAA3}" sibTransId="{69CE5738-8CC2-473D-9285-0DD19AF9F307}"/>
    <dgm:cxn modelId="{B1095F75-B79E-47DC-80AE-6867348F9C6D}" type="presOf" srcId="{262F84CB-C3D8-48E1-82C8-0F405D1D597E}" destId="{BD0BC2DD-9C2A-4470-B3AC-FA4075FF13E3}" srcOrd="0" destOrd="0" presId="urn:microsoft.com/office/officeart/2005/8/layout/lProcess2"/>
    <dgm:cxn modelId="{8E559D81-DA05-49EA-814C-FB9B5EBD4AB7}" srcId="{8FD17BF7-AEAE-448E-BDA0-CD22FC627E10}" destId="{7AD5C0F5-A6CA-4BD4-A259-1823E51DFDBE}" srcOrd="1" destOrd="0" parTransId="{65AA6FA8-6DA3-42A6-BE13-4EA742B3B4D6}" sibTransId="{119E0AD4-9DB6-40ED-A020-B23733355616}"/>
    <dgm:cxn modelId="{22CFE881-CC4F-4C6F-852A-96244EEC217E}" srcId="{8ABD8FB1-A980-4F27-91F1-4CE2D2BD3683}" destId="{ECA95AFB-2152-4DA3-937F-438875C27C9E}" srcOrd="0" destOrd="0" parTransId="{BE3C3DD6-9C6A-4799-9088-EEEA232E4790}" sibTransId="{630A928F-AB57-4D9C-9EBE-031586A66D5D}"/>
    <dgm:cxn modelId="{CF716A8C-6D12-4358-A379-CEBA3C6435B3}" srcId="{5FE257E7-9A9B-4D6C-858C-AC63C15E74E7}" destId="{D2DE9817-CD2D-4DBF-B5B8-0C2ABF625F92}" srcOrd="4" destOrd="0" parTransId="{6885C442-2A9B-460E-9508-EC8162F4A79E}" sibTransId="{1BF7231E-112D-4F44-ACB4-B6A1CBD2386F}"/>
    <dgm:cxn modelId="{3C1C7CB0-6118-4814-A725-1853255458EF}" type="presOf" srcId="{5FE257E7-9A9B-4D6C-858C-AC63C15E74E7}" destId="{25F32236-FAAE-4103-A5D8-10F63B16C138}" srcOrd="1" destOrd="0" presId="urn:microsoft.com/office/officeart/2005/8/layout/lProcess2"/>
    <dgm:cxn modelId="{4ED80CC0-1DA1-47BA-B730-0446EF83E04D}" srcId="{7AD5C0F5-A6CA-4BD4-A259-1823E51DFDBE}" destId="{439AE2BC-602B-4221-92C7-8285E7AD4845}" srcOrd="1" destOrd="0" parTransId="{F5632730-C9AE-4D38-BB8D-5248B8AE69A2}" sibTransId="{613085D8-2D6B-4467-9708-0F133BB5937E}"/>
    <dgm:cxn modelId="{C1FE35D0-0599-4D7A-A662-2A2653A9D728}" type="presOf" srcId="{1BA8D208-62A6-419A-B6FD-2FBDA4CCB936}" destId="{83BD17C2-4D8E-491E-A0BB-A7245E8C3DB2}" srcOrd="0" destOrd="0" presId="urn:microsoft.com/office/officeart/2005/8/layout/lProcess2"/>
    <dgm:cxn modelId="{5A00AED5-D76E-4D24-94E2-63A0137692AC}" type="presOf" srcId="{5FE257E7-9A9B-4D6C-858C-AC63C15E74E7}" destId="{80C6945B-87D0-4870-9929-149C970BD912}" srcOrd="0" destOrd="0" presId="urn:microsoft.com/office/officeart/2005/8/layout/lProcess2"/>
    <dgm:cxn modelId="{3643B4DA-82AD-47EF-B9D6-88919FF5E692}" srcId="{5FE257E7-9A9B-4D6C-858C-AC63C15E74E7}" destId="{0276B3E3-A4CE-48F9-82F7-CDEC9363F9C7}" srcOrd="5" destOrd="0" parTransId="{B2767FC6-D25C-42A5-B12A-1D3E15807869}" sibTransId="{3F2D89BC-7BBE-469C-9295-990ECA64DF50}"/>
    <dgm:cxn modelId="{613372E2-BBF3-4883-9C21-CE1638E552B0}" srcId="{5FE257E7-9A9B-4D6C-858C-AC63C15E74E7}" destId="{D74D2FFE-F55D-436D-A433-892062325CAC}" srcOrd="1" destOrd="0" parTransId="{65664006-AE0E-463A-9424-26D5A6667C3C}" sibTransId="{025DEFBC-0801-4F98-B21A-0B7954CCC282}"/>
    <dgm:cxn modelId="{84D5C4EA-813A-432E-B753-C947179FB33C}" type="presOf" srcId="{E17AF97B-B389-48E4-BA74-D4631804869D}" destId="{C044861B-2539-4EF8-9C7C-4576D284DB1F}" srcOrd="0" destOrd="0" presId="urn:microsoft.com/office/officeart/2005/8/layout/lProcess2"/>
    <dgm:cxn modelId="{DC0743EE-28D7-4B52-9C66-09949C4096F9}" srcId="{8ABD8FB1-A980-4F27-91F1-4CE2D2BD3683}" destId="{1BA8D208-62A6-419A-B6FD-2FBDA4CCB936}" srcOrd="1" destOrd="0" parTransId="{8145E3E4-90E7-4262-8D0B-3E02DD7B6AB5}" sibTransId="{DB6E064A-3900-4993-ABF0-C22AE9EA8196}"/>
    <dgm:cxn modelId="{BD6583EE-46AC-46E0-85CD-94A652BE3771}" srcId="{7AD5C0F5-A6CA-4BD4-A259-1823E51DFDBE}" destId="{EE899084-CDCC-4705-9020-C33654EBD64B}" srcOrd="2" destOrd="0" parTransId="{92B1B902-4D32-4ED2-A4EC-925EF0F247D8}" sibTransId="{617FFF44-0912-4F57-A556-048CA612876B}"/>
    <dgm:cxn modelId="{10D993EE-19CB-4897-B0CB-A8F464EF57AF}" type="presOf" srcId="{D2DE9817-CD2D-4DBF-B5B8-0C2ABF625F92}" destId="{BC710996-8FF3-42A4-8453-74B4B688C404}" srcOrd="0" destOrd="0" presId="urn:microsoft.com/office/officeart/2005/8/layout/lProcess2"/>
    <dgm:cxn modelId="{717166F5-C274-4599-AD06-0A6F9CF81036}" srcId="{5FE257E7-9A9B-4D6C-858C-AC63C15E74E7}" destId="{649E3004-DE28-43ED-889D-6E47FA7CCBD1}" srcOrd="0" destOrd="0" parTransId="{75510441-71B8-40F3-B493-5D6115A52B52}" sibTransId="{FD36613E-6793-468C-A63A-F9AAB351D086}"/>
    <dgm:cxn modelId="{2376FEF9-1FB6-448A-A24A-829FB85876BB}" type="presOf" srcId="{EE899084-CDCC-4705-9020-C33654EBD64B}" destId="{6F13005E-FD14-472E-AA77-B80EB8F703BD}" srcOrd="0" destOrd="0" presId="urn:microsoft.com/office/officeart/2005/8/layout/lProcess2"/>
    <dgm:cxn modelId="{CC042EFA-21CC-4799-8A43-7749462D3A76}" srcId="{5FE257E7-9A9B-4D6C-858C-AC63C15E74E7}" destId="{E17AF97B-B389-48E4-BA74-D4631804869D}" srcOrd="3" destOrd="0" parTransId="{36F052B2-80FB-4A67-BC00-BCD045E2D0E8}" sibTransId="{B49ADE0D-37C6-4FA7-BC22-ECF95792C487}"/>
    <dgm:cxn modelId="{791CDBFF-9260-4D91-A195-D86818879558}" type="presOf" srcId="{ECA95AFB-2152-4DA3-937F-438875C27C9E}" destId="{6BF0D880-4006-449E-BF8B-7406FC46D3C8}" srcOrd="0" destOrd="0" presId="urn:microsoft.com/office/officeart/2005/8/layout/lProcess2"/>
    <dgm:cxn modelId="{63A2BCB6-6F26-45DF-B4F4-A44843513971}" type="presParOf" srcId="{46E66554-892B-4E4D-97C7-032DBB921B0A}" destId="{08ED3F1E-96D7-43BF-BCBA-F3D6C397D014}" srcOrd="0" destOrd="0" presId="urn:microsoft.com/office/officeart/2005/8/layout/lProcess2"/>
    <dgm:cxn modelId="{30A07C9C-9EF3-4E5D-80FA-93B192D35E31}" type="presParOf" srcId="{08ED3F1E-96D7-43BF-BCBA-F3D6C397D014}" destId="{5CF90FB6-C43C-4F43-B291-086C4F4A4E38}" srcOrd="0" destOrd="0" presId="urn:microsoft.com/office/officeart/2005/8/layout/lProcess2"/>
    <dgm:cxn modelId="{3B8C53BB-FB89-4BFF-BAE9-D7162DD9D385}" type="presParOf" srcId="{08ED3F1E-96D7-43BF-BCBA-F3D6C397D014}" destId="{F9802C31-A093-4F06-8675-2BB113B90681}" srcOrd="1" destOrd="0" presId="urn:microsoft.com/office/officeart/2005/8/layout/lProcess2"/>
    <dgm:cxn modelId="{5670EAD4-BFA0-457E-8B58-A1C6DF04F288}" type="presParOf" srcId="{08ED3F1E-96D7-43BF-BCBA-F3D6C397D014}" destId="{519BDFF6-245E-4542-AB19-5A8738C872D7}" srcOrd="2" destOrd="0" presId="urn:microsoft.com/office/officeart/2005/8/layout/lProcess2"/>
    <dgm:cxn modelId="{841C837D-77C8-4861-8585-C5458EDF2C0E}" type="presParOf" srcId="{519BDFF6-245E-4542-AB19-5A8738C872D7}" destId="{4C365211-59AD-436E-8CA5-81F250BD4D40}" srcOrd="0" destOrd="0" presId="urn:microsoft.com/office/officeart/2005/8/layout/lProcess2"/>
    <dgm:cxn modelId="{553C83EA-4CE5-446C-BDB3-3165A2D6B28E}" type="presParOf" srcId="{4C365211-59AD-436E-8CA5-81F250BD4D40}" destId="{6BF0D880-4006-449E-BF8B-7406FC46D3C8}" srcOrd="0" destOrd="0" presId="urn:microsoft.com/office/officeart/2005/8/layout/lProcess2"/>
    <dgm:cxn modelId="{76D0920C-1FAB-4D97-B9D8-FA044CB8E67C}" type="presParOf" srcId="{4C365211-59AD-436E-8CA5-81F250BD4D40}" destId="{F14E8239-56B7-476A-A5CA-4C27F1D4B9FE}" srcOrd="1" destOrd="0" presId="urn:microsoft.com/office/officeart/2005/8/layout/lProcess2"/>
    <dgm:cxn modelId="{FA88AEC2-5325-4B4E-A043-87CB5012A9DD}" type="presParOf" srcId="{4C365211-59AD-436E-8CA5-81F250BD4D40}" destId="{83BD17C2-4D8E-491E-A0BB-A7245E8C3DB2}" srcOrd="2" destOrd="0" presId="urn:microsoft.com/office/officeart/2005/8/layout/lProcess2"/>
    <dgm:cxn modelId="{E03759AA-BD40-4899-A080-46748EC3E7EF}" type="presParOf" srcId="{4C365211-59AD-436E-8CA5-81F250BD4D40}" destId="{0E735217-B8FD-4A8C-9EB2-249737912372}" srcOrd="3" destOrd="0" presId="urn:microsoft.com/office/officeart/2005/8/layout/lProcess2"/>
    <dgm:cxn modelId="{55132643-12E4-4696-9246-6F30FBC07902}" type="presParOf" srcId="{4C365211-59AD-436E-8CA5-81F250BD4D40}" destId="{BD0BC2DD-9C2A-4470-B3AC-FA4075FF13E3}" srcOrd="4" destOrd="0" presId="urn:microsoft.com/office/officeart/2005/8/layout/lProcess2"/>
    <dgm:cxn modelId="{2034CD8F-1236-4D56-971D-1435804791DE}" type="presParOf" srcId="{46E66554-892B-4E4D-97C7-032DBB921B0A}" destId="{733066C4-0FB1-4FD9-89B9-88004D3D727D}" srcOrd="1" destOrd="0" presId="urn:microsoft.com/office/officeart/2005/8/layout/lProcess2"/>
    <dgm:cxn modelId="{D5D14C4F-EE81-4217-8E89-A3160F9FCB61}" type="presParOf" srcId="{46E66554-892B-4E4D-97C7-032DBB921B0A}" destId="{70C72995-7135-48A8-B9FC-10774150CC29}" srcOrd="2" destOrd="0" presId="urn:microsoft.com/office/officeart/2005/8/layout/lProcess2"/>
    <dgm:cxn modelId="{6229419F-B497-41B3-B589-E79380C7EF0E}" type="presParOf" srcId="{70C72995-7135-48A8-B9FC-10774150CC29}" destId="{C0A4C764-2F5D-4FCE-9372-9CC1957707FB}" srcOrd="0" destOrd="0" presId="urn:microsoft.com/office/officeart/2005/8/layout/lProcess2"/>
    <dgm:cxn modelId="{BB47570B-6BC4-4064-884F-4114954315B5}" type="presParOf" srcId="{70C72995-7135-48A8-B9FC-10774150CC29}" destId="{B5B65770-0704-4219-8301-85A22909398F}" srcOrd="1" destOrd="0" presId="urn:microsoft.com/office/officeart/2005/8/layout/lProcess2"/>
    <dgm:cxn modelId="{91AF1C19-9691-4151-B1D9-96162DF52171}" type="presParOf" srcId="{70C72995-7135-48A8-B9FC-10774150CC29}" destId="{E6210DAF-4582-4420-A80F-3AF9F59233BB}" srcOrd="2" destOrd="0" presId="urn:microsoft.com/office/officeart/2005/8/layout/lProcess2"/>
    <dgm:cxn modelId="{E3EDEB35-8A2C-4564-BA70-FEE4164C4922}" type="presParOf" srcId="{E6210DAF-4582-4420-A80F-3AF9F59233BB}" destId="{78437B3F-DA21-4AB7-AC1F-E85936D12F46}" srcOrd="0" destOrd="0" presId="urn:microsoft.com/office/officeart/2005/8/layout/lProcess2"/>
    <dgm:cxn modelId="{FB69585B-FAC4-4447-9123-9C301E685028}" type="presParOf" srcId="{78437B3F-DA21-4AB7-AC1F-E85936D12F46}" destId="{A71E4DFA-FE4B-4179-B426-E8A04F875853}" srcOrd="0" destOrd="0" presId="urn:microsoft.com/office/officeart/2005/8/layout/lProcess2"/>
    <dgm:cxn modelId="{58F4820C-AB5E-4F37-94C4-321C367AA8DD}" type="presParOf" srcId="{78437B3F-DA21-4AB7-AC1F-E85936D12F46}" destId="{73367A8F-7FEF-426A-97ED-4538C9ACA209}" srcOrd="1" destOrd="0" presId="urn:microsoft.com/office/officeart/2005/8/layout/lProcess2"/>
    <dgm:cxn modelId="{151C5686-8167-4231-80C4-B92FA8AC34FD}" type="presParOf" srcId="{78437B3F-DA21-4AB7-AC1F-E85936D12F46}" destId="{9B796730-5416-4780-8AFE-415850BD2FBC}" srcOrd="2" destOrd="0" presId="urn:microsoft.com/office/officeart/2005/8/layout/lProcess2"/>
    <dgm:cxn modelId="{01ADFBF0-DBE0-469B-ABCB-178C870757B2}" type="presParOf" srcId="{78437B3F-DA21-4AB7-AC1F-E85936D12F46}" destId="{0EA783CE-6373-4987-A40A-96F5EF2BBE72}" srcOrd="3" destOrd="0" presId="urn:microsoft.com/office/officeart/2005/8/layout/lProcess2"/>
    <dgm:cxn modelId="{0A2BB26C-59D7-4003-8D4B-BD18D7C5C090}" type="presParOf" srcId="{78437B3F-DA21-4AB7-AC1F-E85936D12F46}" destId="{6F13005E-FD14-472E-AA77-B80EB8F703BD}" srcOrd="4" destOrd="0" presId="urn:microsoft.com/office/officeart/2005/8/layout/lProcess2"/>
    <dgm:cxn modelId="{CFDD8110-FB6A-4EA7-A0B9-8D138B7313E7}" type="presParOf" srcId="{46E66554-892B-4E4D-97C7-032DBB921B0A}" destId="{42C93F37-04A7-4E0C-B919-27FB1A30EEA0}" srcOrd="3" destOrd="0" presId="urn:microsoft.com/office/officeart/2005/8/layout/lProcess2"/>
    <dgm:cxn modelId="{51B795F1-34ED-4E94-A872-BCFAA40ECFF4}" type="presParOf" srcId="{46E66554-892B-4E4D-97C7-032DBB921B0A}" destId="{4D1147F4-3A55-4F7A-B0E6-E68B1060774C}" srcOrd="4" destOrd="0" presId="urn:microsoft.com/office/officeart/2005/8/layout/lProcess2"/>
    <dgm:cxn modelId="{37ACDFB1-12FB-41E8-893A-D943B0BDA6C5}" type="presParOf" srcId="{4D1147F4-3A55-4F7A-B0E6-E68B1060774C}" destId="{80C6945B-87D0-4870-9929-149C970BD912}" srcOrd="0" destOrd="0" presId="urn:microsoft.com/office/officeart/2005/8/layout/lProcess2"/>
    <dgm:cxn modelId="{64B66C0C-5047-4737-B57D-B1D659F32FE8}" type="presParOf" srcId="{4D1147F4-3A55-4F7A-B0E6-E68B1060774C}" destId="{25F32236-FAAE-4103-A5D8-10F63B16C138}" srcOrd="1" destOrd="0" presId="urn:microsoft.com/office/officeart/2005/8/layout/lProcess2"/>
    <dgm:cxn modelId="{2A96235B-8DEC-4FA9-93F0-A8030A699CED}" type="presParOf" srcId="{4D1147F4-3A55-4F7A-B0E6-E68B1060774C}" destId="{6D330B16-B456-4B19-9187-A4E601CF9BC2}" srcOrd="2" destOrd="0" presId="urn:microsoft.com/office/officeart/2005/8/layout/lProcess2"/>
    <dgm:cxn modelId="{EB1F3EAF-D413-407C-91A5-012EE33A174C}" type="presParOf" srcId="{6D330B16-B456-4B19-9187-A4E601CF9BC2}" destId="{C68A110F-F072-46AB-9295-4130FFA90437}" srcOrd="0" destOrd="0" presId="urn:microsoft.com/office/officeart/2005/8/layout/lProcess2"/>
    <dgm:cxn modelId="{742441B3-4405-4363-9DA5-6997C9F05892}" type="presParOf" srcId="{C68A110F-F072-46AB-9295-4130FFA90437}" destId="{BDE6BEF2-82BE-41DF-8D8B-BC4A71FC693E}" srcOrd="0" destOrd="0" presId="urn:microsoft.com/office/officeart/2005/8/layout/lProcess2"/>
    <dgm:cxn modelId="{983BE8AD-5D4D-4331-AD9A-1B5E6D152085}" type="presParOf" srcId="{C68A110F-F072-46AB-9295-4130FFA90437}" destId="{E434CC01-3E85-463C-B626-55F4C99218FC}" srcOrd="1" destOrd="0" presId="urn:microsoft.com/office/officeart/2005/8/layout/lProcess2"/>
    <dgm:cxn modelId="{17048A0F-0F05-44CF-92D3-B68A10E4B258}" type="presParOf" srcId="{C68A110F-F072-46AB-9295-4130FFA90437}" destId="{667DCAAC-8DAB-41F8-9542-08E6118DE707}" srcOrd="2" destOrd="0" presId="urn:microsoft.com/office/officeart/2005/8/layout/lProcess2"/>
    <dgm:cxn modelId="{37062C97-A6E7-49C6-BAEA-4ACB2952DEC0}" type="presParOf" srcId="{C68A110F-F072-46AB-9295-4130FFA90437}" destId="{7605BFBB-A0C9-43B6-B5B2-583EAF9E54E1}" srcOrd="3" destOrd="0" presId="urn:microsoft.com/office/officeart/2005/8/layout/lProcess2"/>
    <dgm:cxn modelId="{E75FF5CE-7FD5-4C72-A9D7-1870A6A9B027}" type="presParOf" srcId="{C68A110F-F072-46AB-9295-4130FFA90437}" destId="{239B95AF-C3F3-4BD3-966F-4E55AB6407F7}" srcOrd="4" destOrd="0" presId="urn:microsoft.com/office/officeart/2005/8/layout/lProcess2"/>
    <dgm:cxn modelId="{6F135841-E5DE-4911-B331-23E0595F528F}" type="presParOf" srcId="{C68A110F-F072-46AB-9295-4130FFA90437}" destId="{B6734A99-1573-465B-8024-A63872E040C0}" srcOrd="5" destOrd="0" presId="urn:microsoft.com/office/officeart/2005/8/layout/lProcess2"/>
    <dgm:cxn modelId="{E873DBF8-8442-4186-8ACD-903492A847D8}" type="presParOf" srcId="{C68A110F-F072-46AB-9295-4130FFA90437}" destId="{C044861B-2539-4EF8-9C7C-4576D284DB1F}" srcOrd="6" destOrd="0" presId="urn:microsoft.com/office/officeart/2005/8/layout/lProcess2"/>
    <dgm:cxn modelId="{36F8AEF6-E54F-4433-95D3-0D35A16697FB}" type="presParOf" srcId="{C68A110F-F072-46AB-9295-4130FFA90437}" destId="{5454E3BC-5FB0-4E58-BFDF-AC3B79EE0936}" srcOrd="7" destOrd="0" presId="urn:microsoft.com/office/officeart/2005/8/layout/lProcess2"/>
    <dgm:cxn modelId="{E74AF187-A028-497A-ACEA-015786FD2CE8}" type="presParOf" srcId="{C68A110F-F072-46AB-9295-4130FFA90437}" destId="{BC710996-8FF3-42A4-8453-74B4B688C404}" srcOrd="8" destOrd="0" presId="urn:microsoft.com/office/officeart/2005/8/layout/lProcess2"/>
    <dgm:cxn modelId="{56DD0B35-728C-47FD-8BB7-D3D702BF28AF}" type="presParOf" srcId="{C68A110F-F072-46AB-9295-4130FFA90437}" destId="{E386D26A-94DA-4086-8AF3-B84D01FF980A}" srcOrd="9" destOrd="0" presId="urn:microsoft.com/office/officeart/2005/8/layout/lProcess2"/>
    <dgm:cxn modelId="{731ACF87-019E-4AD2-9782-38B86249EC71}" type="presParOf" srcId="{C68A110F-F072-46AB-9295-4130FFA90437}" destId="{6443A8B4-8CA5-42C7-B14F-527BECC06C2D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D17BF7-AEAE-448E-BDA0-CD22FC627E10}" type="doc">
      <dgm:prSet loTypeId="urn:microsoft.com/office/officeart/2005/8/layout/lProcess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BD8FB1-A980-4F27-91F1-4CE2D2BD3683}">
      <dgm:prSet phldrT="[Text]"/>
      <dgm:spPr/>
      <dgm:t>
        <a:bodyPr/>
        <a:lstStyle/>
        <a:p>
          <a:r>
            <a:rPr lang="en-US" dirty="0"/>
            <a:t>Application Architecture</a:t>
          </a:r>
        </a:p>
      </dgm:t>
    </dgm:pt>
    <dgm:pt modelId="{7FB260E3-D106-4F55-BA74-92C3AEEFEAA3}" type="parTrans" cxnId="{5D91F254-2504-4E9A-8472-5CA66731980A}">
      <dgm:prSet/>
      <dgm:spPr/>
      <dgm:t>
        <a:bodyPr/>
        <a:lstStyle/>
        <a:p>
          <a:endParaRPr lang="en-US"/>
        </a:p>
      </dgm:t>
    </dgm:pt>
    <dgm:pt modelId="{69CE5738-8CC2-473D-9285-0DD19AF9F307}" type="sibTrans" cxnId="{5D91F254-2504-4E9A-8472-5CA66731980A}">
      <dgm:prSet/>
      <dgm:spPr/>
      <dgm:t>
        <a:bodyPr/>
        <a:lstStyle/>
        <a:p>
          <a:endParaRPr lang="en-US"/>
        </a:p>
      </dgm:t>
    </dgm:pt>
    <dgm:pt modelId="{ECA95AFB-2152-4DA3-937F-438875C27C9E}">
      <dgm:prSet phldrT="[Text]"/>
      <dgm:spPr/>
      <dgm:t>
        <a:bodyPr/>
        <a:lstStyle/>
        <a:p>
          <a:r>
            <a:rPr lang="en-US" dirty="0"/>
            <a:t>Polyglot Persistence</a:t>
          </a:r>
        </a:p>
      </dgm:t>
    </dgm:pt>
    <dgm:pt modelId="{BE3C3DD6-9C6A-4799-9088-EEEA232E4790}" type="parTrans" cxnId="{22CFE881-CC4F-4C6F-852A-96244EEC217E}">
      <dgm:prSet/>
      <dgm:spPr/>
      <dgm:t>
        <a:bodyPr/>
        <a:lstStyle/>
        <a:p>
          <a:endParaRPr lang="en-US"/>
        </a:p>
      </dgm:t>
    </dgm:pt>
    <dgm:pt modelId="{630A928F-AB57-4D9C-9EBE-031586A66D5D}" type="sibTrans" cxnId="{22CFE881-CC4F-4C6F-852A-96244EEC217E}">
      <dgm:prSet/>
      <dgm:spPr/>
      <dgm:t>
        <a:bodyPr/>
        <a:lstStyle/>
        <a:p>
          <a:endParaRPr lang="en-US"/>
        </a:p>
      </dgm:t>
    </dgm:pt>
    <dgm:pt modelId="{1BA8D208-62A6-419A-B6FD-2FBDA4CCB936}">
      <dgm:prSet phldrT="[Text]"/>
      <dgm:spPr/>
      <dgm:t>
        <a:bodyPr/>
        <a:lstStyle/>
        <a:p>
          <a:r>
            <a:rPr lang="en-US" dirty="0"/>
            <a:t>Event-Driven Architecture</a:t>
          </a:r>
        </a:p>
      </dgm:t>
    </dgm:pt>
    <dgm:pt modelId="{8145E3E4-90E7-4262-8D0B-3E02DD7B6AB5}" type="parTrans" cxnId="{DC0743EE-28D7-4B52-9C66-09949C4096F9}">
      <dgm:prSet/>
      <dgm:spPr/>
      <dgm:t>
        <a:bodyPr/>
        <a:lstStyle/>
        <a:p>
          <a:endParaRPr lang="en-US"/>
        </a:p>
      </dgm:t>
    </dgm:pt>
    <dgm:pt modelId="{DB6E064A-3900-4993-ABF0-C22AE9EA8196}" type="sibTrans" cxnId="{DC0743EE-28D7-4B52-9C66-09949C4096F9}">
      <dgm:prSet/>
      <dgm:spPr/>
      <dgm:t>
        <a:bodyPr/>
        <a:lstStyle/>
        <a:p>
          <a:endParaRPr lang="en-US"/>
        </a:p>
      </dgm:t>
    </dgm:pt>
    <dgm:pt modelId="{7AD5C0F5-A6CA-4BD4-A259-1823E51DFDBE}">
      <dgm:prSet phldrT="[Text]"/>
      <dgm:spPr/>
      <dgm:t>
        <a:bodyPr/>
        <a:lstStyle/>
        <a:p>
          <a:r>
            <a:rPr lang="en-US" dirty="0"/>
            <a:t>BI Use Cases</a:t>
          </a:r>
        </a:p>
      </dgm:t>
    </dgm:pt>
    <dgm:pt modelId="{65AA6FA8-6DA3-42A6-BE13-4EA742B3B4D6}" type="parTrans" cxnId="{8E559D81-DA05-49EA-814C-FB9B5EBD4AB7}">
      <dgm:prSet/>
      <dgm:spPr/>
      <dgm:t>
        <a:bodyPr/>
        <a:lstStyle/>
        <a:p>
          <a:endParaRPr lang="en-US"/>
        </a:p>
      </dgm:t>
    </dgm:pt>
    <dgm:pt modelId="{119E0AD4-9DB6-40ED-A020-B23733355616}" type="sibTrans" cxnId="{8E559D81-DA05-49EA-814C-FB9B5EBD4AB7}">
      <dgm:prSet/>
      <dgm:spPr/>
      <dgm:t>
        <a:bodyPr/>
        <a:lstStyle/>
        <a:p>
          <a:endParaRPr lang="en-US"/>
        </a:p>
      </dgm:t>
    </dgm:pt>
    <dgm:pt modelId="{439AE2BC-602B-4221-92C7-8285E7AD4845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F5632730-C9AE-4D38-BB8D-5248B8AE69A2}" type="parTrans" cxnId="{4ED80CC0-1DA1-47BA-B730-0446EF83E04D}">
      <dgm:prSet/>
      <dgm:spPr/>
      <dgm:t>
        <a:bodyPr/>
        <a:lstStyle/>
        <a:p>
          <a:endParaRPr lang="en-US"/>
        </a:p>
      </dgm:t>
    </dgm:pt>
    <dgm:pt modelId="{613085D8-2D6B-4467-9708-0F133BB5937E}" type="sibTrans" cxnId="{4ED80CC0-1DA1-47BA-B730-0446EF83E04D}">
      <dgm:prSet/>
      <dgm:spPr/>
      <dgm:t>
        <a:bodyPr/>
        <a:lstStyle/>
        <a:p>
          <a:endParaRPr lang="en-US"/>
        </a:p>
      </dgm:t>
    </dgm:pt>
    <dgm:pt modelId="{5FE257E7-9A9B-4D6C-858C-AC63C15E74E7}">
      <dgm:prSet phldrT="[Text]"/>
      <dgm:spPr/>
      <dgm:t>
        <a:bodyPr/>
        <a:lstStyle/>
        <a:p>
          <a:r>
            <a:rPr lang="en-US" dirty="0"/>
            <a:t>Batch Inadequacy</a:t>
          </a:r>
        </a:p>
      </dgm:t>
    </dgm:pt>
    <dgm:pt modelId="{1CECB454-4E7A-4329-8320-31BC467384F3}" type="parTrans" cxnId="{132DBA26-6DB1-43F9-B0E4-A039F51B01A5}">
      <dgm:prSet/>
      <dgm:spPr/>
      <dgm:t>
        <a:bodyPr/>
        <a:lstStyle/>
        <a:p>
          <a:endParaRPr lang="en-US"/>
        </a:p>
      </dgm:t>
    </dgm:pt>
    <dgm:pt modelId="{D1440625-5059-4E1D-8A67-F184CC2EED5B}" type="sibTrans" cxnId="{132DBA26-6DB1-43F9-B0E4-A039F51B01A5}">
      <dgm:prSet/>
      <dgm:spPr/>
      <dgm:t>
        <a:bodyPr/>
        <a:lstStyle/>
        <a:p>
          <a:endParaRPr lang="en-US"/>
        </a:p>
      </dgm:t>
    </dgm:pt>
    <dgm:pt modelId="{649E3004-DE28-43ED-889D-6E47FA7CCBD1}">
      <dgm:prSet phldrT="[Text]"/>
      <dgm:spPr/>
      <dgm:t>
        <a:bodyPr/>
        <a:lstStyle/>
        <a:p>
          <a:r>
            <a:rPr lang="en-US" dirty="0"/>
            <a:t>Catastrophic Failure</a:t>
          </a:r>
        </a:p>
      </dgm:t>
    </dgm:pt>
    <dgm:pt modelId="{75510441-71B8-40F3-B493-5D6115A52B52}" type="parTrans" cxnId="{717166F5-C274-4599-AD06-0A6F9CF81036}">
      <dgm:prSet/>
      <dgm:spPr/>
      <dgm:t>
        <a:bodyPr/>
        <a:lstStyle/>
        <a:p>
          <a:endParaRPr lang="en-US"/>
        </a:p>
      </dgm:t>
    </dgm:pt>
    <dgm:pt modelId="{FD36613E-6793-468C-A63A-F9AAB351D086}" type="sibTrans" cxnId="{717166F5-C274-4599-AD06-0A6F9CF81036}">
      <dgm:prSet/>
      <dgm:spPr/>
      <dgm:t>
        <a:bodyPr/>
        <a:lstStyle/>
        <a:p>
          <a:endParaRPr lang="en-US"/>
        </a:p>
      </dgm:t>
    </dgm:pt>
    <dgm:pt modelId="{D74D2FFE-F55D-436D-A433-892062325CAC}">
      <dgm:prSet phldrT="[Text]"/>
      <dgm:spPr/>
      <dgm:t>
        <a:bodyPr/>
        <a:lstStyle/>
        <a:p>
          <a:r>
            <a:rPr lang="en-US" dirty="0"/>
            <a:t>‘</a:t>
          </a:r>
          <a:r>
            <a:rPr lang="en-US" dirty="0" err="1"/>
            <a:t>Lossy</a:t>
          </a:r>
          <a:r>
            <a:rPr lang="en-US" dirty="0"/>
            <a:t>’</a:t>
          </a:r>
        </a:p>
      </dgm:t>
    </dgm:pt>
    <dgm:pt modelId="{65664006-AE0E-463A-9424-26D5A6667C3C}" type="parTrans" cxnId="{613372E2-BBF3-4883-9C21-CE1638E552B0}">
      <dgm:prSet/>
      <dgm:spPr/>
      <dgm:t>
        <a:bodyPr/>
        <a:lstStyle/>
        <a:p>
          <a:endParaRPr lang="en-US"/>
        </a:p>
      </dgm:t>
    </dgm:pt>
    <dgm:pt modelId="{025DEFBC-0801-4F98-B21A-0B7954CCC282}" type="sibTrans" cxnId="{613372E2-BBF3-4883-9C21-CE1638E552B0}">
      <dgm:prSet/>
      <dgm:spPr/>
      <dgm:t>
        <a:bodyPr/>
        <a:lstStyle/>
        <a:p>
          <a:endParaRPr lang="en-US"/>
        </a:p>
      </dgm:t>
    </dgm:pt>
    <dgm:pt modelId="{13BEF39D-B7D9-43B4-883E-877AA429FF1E}">
      <dgm:prSet phldrT="[Text]"/>
      <dgm:spPr/>
      <dgm:t>
        <a:bodyPr/>
        <a:lstStyle/>
        <a:p>
          <a:r>
            <a:rPr lang="en-US" dirty="0"/>
            <a:t>Hybrid Applications</a:t>
          </a:r>
        </a:p>
      </dgm:t>
    </dgm:pt>
    <dgm:pt modelId="{A1F4FC95-8223-4400-99A7-16F33CF24C04}" type="sibTrans" cxnId="{90675F0A-EFF3-4B59-B598-338FE5FAC4EF}">
      <dgm:prSet/>
      <dgm:spPr/>
      <dgm:t>
        <a:bodyPr/>
        <a:lstStyle/>
        <a:p>
          <a:endParaRPr lang="en-US"/>
        </a:p>
      </dgm:t>
    </dgm:pt>
    <dgm:pt modelId="{7189D7F6-5654-4CA4-B4B2-3BF1FB6F9340}" type="parTrans" cxnId="{90675F0A-EFF3-4B59-B598-338FE5FAC4EF}">
      <dgm:prSet/>
      <dgm:spPr/>
      <dgm:t>
        <a:bodyPr/>
        <a:lstStyle/>
        <a:p>
          <a:endParaRPr lang="en-US"/>
        </a:p>
      </dgm:t>
    </dgm:pt>
    <dgm:pt modelId="{EE899084-CDCC-4705-9020-C33654EBD64B}">
      <dgm:prSet phldrT="[Text]"/>
      <dgm:spPr/>
      <dgm:t>
        <a:bodyPr/>
        <a:lstStyle/>
        <a:p>
          <a:r>
            <a:rPr lang="en-US" dirty="0"/>
            <a:t>Industry Specific Competition</a:t>
          </a:r>
        </a:p>
      </dgm:t>
    </dgm:pt>
    <dgm:pt modelId="{92B1B902-4D32-4ED2-A4EC-925EF0F247D8}" type="parTrans" cxnId="{BD6583EE-46AC-46E0-85CD-94A652BE3771}">
      <dgm:prSet/>
      <dgm:spPr/>
      <dgm:t>
        <a:bodyPr/>
        <a:lstStyle/>
        <a:p>
          <a:endParaRPr lang="en-US"/>
        </a:p>
      </dgm:t>
    </dgm:pt>
    <dgm:pt modelId="{617FFF44-0912-4F57-A556-048CA612876B}" type="sibTrans" cxnId="{BD6583EE-46AC-46E0-85CD-94A652BE3771}">
      <dgm:prSet/>
      <dgm:spPr/>
      <dgm:t>
        <a:bodyPr/>
        <a:lstStyle/>
        <a:p>
          <a:endParaRPr lang="en-US"/>
        </a:p>
      </dgm:t>
    </dgm:pt>
    <dgm:pt modelId="{79DCA0CB-46C3-41E7-9E2A-A15602800955}">
      <dgm:prSet phldrT="[Text]"/>
      <dgm:spPr/>
      <dgm:t>
        <a:bodyPr/>
        <a:lstStyle/>
        <a:p>
          <a:r>
            <a:rPr lang="en-US" dirty="0"/>
            <a:t>Time-based inaccuracies</a:t>
          </a:r>
        </a:p>
      </dgm:t>
    </dgm:pt>
    <dgm:pt modelId="{E4BDF2D9-9A63-4A64-A277-944BD992A7FC}" type="parTrans" cxnId="{252C2B15-D655-4990-916F-8B70EECC71B2}">
      <dgm:prSet/>
      <dgm:spPr/>
      <dgm:t>
        <a:bodyPr/>
        <a:lstStyle/>
        <a:p>
          <a:endParaRPr lang="en-US"/>
        </a:p>
      </dgm:t>
    </dgm:pt>
    <dgm:pt modelId="{6ABDC767-3173-4785-9C48-76FA3CDAF833}" type="sibTrans" cxnId="{252C2B15-D655-4990-916F-8B70EECC71B2}">
      <dgm:prSet/>
      <dgm:spPr/>
      <dgm:t>
        <a:bodyPr/>
        <a:lstStyle/>
        <a:p>
          <a:endParaRPr lang="en-US"/>
        </a:p>
      </dgm:t>
    </dgm:pt>
    <dgm:pt modelId="{E17AF97B-B389-48E4-BA74-D4631804869D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36F052B2-80FB-4A67-BC00-BCD045E2D0E8}" type="parTrans" cxnId="{CC042EFA-21CC-4799-8A43-7749462D3A76}">
      <dgm:prSet/>
      <dgm:spPr/>
      <dgm:t>
        <a:bodyPr/>
        <a:lstStyle/>
        <a:p>
          <a:endParaRPr lang="en-US"/>
        </a:p>
      </dgm:t>
    </dgm:pt>
    <dgm:pt modelId="{B49ADE0D-37C6-4FA7-BC22-ECF95792C487}" type="sibTrans" cxnId="{CC042EFA-21CC-4799-8A43-7749462D3A76}">
      <dgm:prSet/>
      <dgm:spPr/>
      <dgm:t>
        <a:bodyPr/>
        <a:lstStyle/>
        <a:p>
          <a:endParaRPr lang="en-US"/>
        </a:p>
      </dgm:t>
    </dgm:pt>
    <dgm:pt modelId="{D2DE9817-CD2D-4DBF-B5B8-0C2ABF625F92}">
      <dgm:prSet phldrT="[Text]"/>
      <dgm:spPr/>
      <dgm:t>
        <a:bodyPr/>
        <a:lstStyle/>
        <a:p>
          <a:r>
            <a:rPr lang="en-US" dirty="0"/>
            <a:t>Fault Intolerance</a:t>
          </a:r>
        </a:p>
      </dgm:t>
    </dgm:pt>
    <dgm:pt modelId="{6885C442-2A9B-460E-9508-EC8162F4A79E}" type="parTrans" cxnId="{CF716A8C-6D12-4358-A379-CEBA3C6435B3}">
      <dgm:prSet/>
      <dgm:spPr/>
      <dgm:t>
        <a:bodyPr/>
        <a:lstStyle/>
        <a:p>
          <a:endParaRPr lang="en-US"/>
        </a:p>
      </dgm:t>
    </dgm:pt>
    <dgm:pt modelId="{1BF7231E-112D-4F44-ACB4-B6A1CBD2386F}" type="sibTrans" cxnId="{CF716A8C-6D12-4358-A379-CEBA3C6435B3}">
      <dgm:prSet/>
      <dgm:spPr/>
      <dgm:t>
        <a:bodyPr/>
        <a:lstStyle/>
        <a:p>
          <a:endParaRPr lang="en-US"/>
        </a:p>
      </dgm:t>
    </dgm:pt>
    <dgm:pt modelId="{0276B3E3-A4CE-48F9-82F7-CDEC9363F9C7}">
      <dgm:prSet phldrT="[Text]"/>
      <dgm:spPr/>
      <dgm:t>
        <a:bodyPr/>
        <a:lstStyle/>
        <a:p>
          <a:r>
            <a:rPr lang="en-US" dirty="0"/>
            <a:t>Complexity (Tool / Pattern Specific)</a:t>
          </a:r>
        </a:p>
      </dgm:t>
    </dgm:pt>
    <dgm:pt modelId="{B2767FC6-D25C-42A5-B12A-1D3E15807869}" type="parTrans" cxnId="{3643B4DA-82AD-47EF-B9D6-88919FF5E692}">
      <dgm:prSet/>
      <dgm:spPr/>
      <dgm:t>
        <a:bodyPr/>
        <a:lstStyle/>
        <a:p>
          <a:endParaRPr lang="en-US"/>
        </a:p>
      </dgm:t>
    </dgm:pt>
    <dgm:pt modelId="{3F2D89BC-7BBE-469C-9295-990ECA64DF50}" type="sibTrans" cxnId="{3643B4DA-82AD-47EF-B9D6-88919FF5E692}">
      <dgm:prSet/>
      <dgm:spPr/>
      <dgm:t>
        <a:bodyPr/>
        <a:lstStyle/>
        <a:p>
          <a:endParaRPr lang="en-US"/>
        </a:p>
      </dgm:t>
    </dgm:pt>
    <dgm:pt modelId="{01D2128D-BF7F-4875-BDB8-7A770E341192}">
      <dgm:prSet phldrT="[Text]"/>
      <dgm:spPr/>
      <dgm:t>
        <a:bodyPr/>
        <a:lstStyle/>
        <a:p>
          <a:r>
            <a:rPr lang="en-US" dirty="0"/>
            <a:t>Distributed Microservices</a:t>
          </a:r>
        </a:p>
      </dgm:t>
    </dgm:pt>
    <dgm:pt modelId="{C982F135-B0AF-4749-917D-810534F6D1E9}" type="parTrans" cxnId="{80AF9933-9641-4B4B-B699-F9428388B323}">
      <dgm:prSet/>
      <dgm:spPr/>
      <dgm:t>
        <a:bodyPr/>
        <a:lstStyle/>
        <a:p>
          <a:endParaRPr lang="en-US"/>
        </a:p>
      </dgm:t>
    </dgm:pt>
    <dgm:pt modelId="{E22E4565-17A4-482F-BAFF-502C743762E6}" type="sibTrans" cxnId="{80AF9933-9641-4B4B-B699-F9428388B323}">
      <dgm:prSet/>
      <dgm:spPr/>
      <dgm:t>
        <a:bodyPr/>
        <a:lstStyle/>
        <a:p>
          <a:endParaRPr lang="en-US"/>
        </a:p>
      </dgm:t>
    </dgm:pt>
    <dgm:pt modelId="{46E66554-892B-4E4D-97C7-032DBB921B0A}" type="pres">
      <dgm:prSet presAssocID="{8FD17BF7-AEAE-448E-BDA0-CD22FC627E10}" presName="theList" presStyleCnt="0">
        <dgm:presLayoutVars>
          <dgm:dir/>
          <dgm:animLvl val="lvl"/>
          <dgm:resizeHandles val="exact"/>
        </dgm:presLayoutVars>
      </dgm:prSet>
      <dgm:spPr/>
    </dgm:pt>
    <dgm:pt modelId="{08ED3F1E-96D7-43BF-BCBA-F3D6C397D014}" type="pres">
      <dgm:prSet presAssocID="{8ABD8FB1-A980-4F27-91F1-4CE2D2BD3683}" presName="compNode" presStyleCnt="0"/>
      <dgm:spPr/>
    </dgm:pt>
    <dgm:pt modelId="{5CF90FB6-C43C-4F43-B291-086C4F4A4E38}" type="pres">
      <dgm:prSet presAssocID="{8ABD8FB1-A980-4F27-91F1-4CE2D2BD3683}" presName="aNode" presStyleLbl="bgShp" presStyleIdx="0" presStyleCnt="3"/>
      <dgm:spPr/>
    </dgm:pt>
    <dgm:pt modelId="{F9802C31-A093-4F06-8675-2BB113B90681}" type="pres">
      <dgm:prSet presAssocID="{8ABD8FB1-A980-4F27-91F1-4CE2D2BD3683}" presName="textNode" presStyleLbl="bgShp" presStyleIdx="0" presStyleCnt="3"/>
      <dgm:spPr/>
    </dgm:pt>
    <dgm:pt modelId="{519BDFF6-245E-4542-AB19-5A8738C872D7}" type="pres">
      <dgm:prSet presAssocID="{8ABD8FB1-A980-4F27-91F1-4CE2D2BD3683}" presName="compChildNode" presStyleCnt="0"/>
      <dgm:spPr/>
    </dgm:pt>
    <dgm:pt modelId="{4C365211-59AD-436E-8CA5-81F250BD4D40}" type="pres">
      <dgm:prSet presAssocID="{8ABD8FB1-A980-4F27-91F1-4CE2D2BD3683}" presName="theInnerList" presStyleCnt="0"/>
      <dgm:spPr/>
    </dgm:pt>
    <dgm:pt modelId="{6BF0D880-4006-449E-BF8B-7406FC46D3C8}" type="pres">
      <dgm:prSet presAssocID="{ECA95AFB-2152-4DA3-937F-438875C27C9E}" presName="childNode" presStyleLbl="node1" presStyleIdx="0" presStyleCnt="12">
        <dgm:presLayoutVars>
          <dgm:bulletEnabled val="1"/>
        </dgm:presLayoutVars>
      </dgm:prSet>
      <dgm:spPr/>
    </dgm:pt>
    <dgm:pt modelId="{F14E8239-56B7-476A-A5CA-4C27F1D4B9FE}" type="pres">
      <dgm:prSet presAssocID="{ECA95AFB-2152-4DA3-937F-438875C27C9E}" presName="aSpace2" presStyleCnt="0"/>
      <dgm:spPr/>
    </dgm:pt>
    <dgm:pt modelId="{83BD17C2-4D8E-491E-A0BB-A7245E8C3DB2}" type="pres">
      <dgm:prSet presAssocID="{1BA8D208-62A6-419A-B6FD-2FBDA4CCB936}" presName="childNode" presStyleLbl="node1" presStyleIdx="1" presStyleCnt="12">
        <dgm:presLayoutVars>
          <dgm:bulletEnabled val="1"/>
        </dgm:presLayoutVars>
      </dgm:prSet>
      <dgm:spPr/>
    </dgm:pt>
    <dgm:pt modelId="{85F9FBC9-D5BF-430C-A0AA-0DCF0DB3D5B5}" type="pres">
      <dgm:prSet presAssocID="{1BA8D208-62A6-419A-B6FD-2FBDA4CCB936}" presName="aSpace2" presStyleCnt="0"/>
      <dgm:spPr/>
    </dgm:pt>
    <dgm:pt modelId="{9D63BDC8-634A-41E9-BA6B-E92FA636E4BA}" type="pres">
      <dgm:prSet presAssocID="{01D2128D-BF7F-4875-BDB8-7A770E341192}" presName="childNode" presStyleLbl="node1" presStyleIdx="2" presStyleCnt="12">
        <dgm:presLayoutVars>
          <dgm:bulletEnabled val="1"/>
        </dgm:presLayoutVars>
      </dgm:prSet>
      <dgm:spPr/>
    </dgm:pt>
    <dgm:pt modelId="{733066C4-0FB1-4FD9-89B9-88004D3D727D}" type="pres">
      <dgm:prSet presAssocID="{8ABD8FB1-A980-4F27-91F1-4CE2D2BD3683}" presName="aSpace" presStyleCnt="0"/>
      <dgm:spPr/>
    </dgm:pt>
    <dgm:pt modelId="{70C72995-7135-48A8-B9FC-10774150CC29}" type="pres">
      <dgm:prSet presAssocID="{7AD5C0F5-A6CA-4BD4-A259-1823E51DFDBE}" presName="compNode" presStyleCnt="0"/>
      <dgm:spPr/>
    </dgm:pt>
    <dgm:pt modelId="{C0A4C764-2F5D-4FCE-9372-9CC1957707FB}" type="pres">
      <dgm:prSet presAssocID="{7AD5C0F5-A6CA-4BD4-A259-1823E51DFDBE}" presName="aNode" presStyleLbl="bgShp" presStyleIdx="1" presStyleCnt="3"/>
      <dgm:spPr/>
    </dgm:pt>
    <dgm:pt modelId="{B5B65770-0704-4219-8301-85A22909398F}" type="pres">
      <dgm:prSet presAssocID="{7AD5C0F5-A6CA-4BD4-A259-1823E51DFDBE}" presName="textNode" presStyleLbl="bgShp" presStyleIdx="1" presStyleCnt="3"/>
      <dgm:spPr/>
    </dgm:pt>
    <dgm:pt modelId="{E6210DAF-4582-4420-A80F-3AF9F59233BB}" type="pres">
      <dgm:prSet presAssocID="{7AD5C0F5-A6CA-4BD4-A259-1823E51DFDBE}" presName="compChildNode" presStyleCnt="0"/>
      <dgm:spPr/>
    </dgm:pt>
    <dgm:pt modelId="{78437B3F-DA21-4AB7-AC1F-E85936D12F46}" type="pres">
      <dgm:prSet presAssocID="{7AD5C0F5-A6CA-4BD4-A259-1823E51DFDBE}" presName="theInnerList" presStyleCnt="0"/>
      <dgm:spPr/>
    </dgm:pt>
    <dgm:pt modelId="{A71E4DFA-FE4B-4179-B426-E8A04F875853}" type="pres">
      <dgm:prSet presAssocID="{13BEF39D-B7D9-43B4-883E-877AA429FF1E}" presName="childNode" presStyleLbl="node1" presStyleIdx="3" presStyleCnt="12">
        <dgm:presLayoutVars>
          <dgm:bulletEnabled val="1"/>
        </dgm:presLayoutVars>
      </dgm:prSet>
      <dgm:spPr/>
    </dgm:pt>
    <dgm:pt modelId="{73367A8F-7FEF-426A-97ED-4538C9ACA209}" type="pres">
      <dgm:prSet presAssocID="{13BEF39D-B7D9-43B4-883E-877AA429FF1E}" presName="aSpace2" presStyleCnt="0"/>
      <dgm:spPr/>
    </dgm:pt>
    <dgm:pt modelId="{9B796730-5416-4780-8AFE-415850BD2FBC}" type="pres">
      <dgm:prSet presAssocID="{439AE2BC-602B-4221-92C7-8285E7AD4845}" presName="childNode" presStyleLbl="node1" presStyleIdx="4" presStyleCnt="12">
        <dgm:presLayoutVars>
          <dgm:bulletEnabled val="1"/>
        </dgm:presLayoutVars>
      </dgm:prSet>
      <dgm:spPr/>
    </dgm:pt>
    <dgm:pt modelId="{0EA783CE-6373-4987-A40A-96F5EF2BBE72}" type="pres">
      <dgm:prSet presAssocID="{439AE2BC-602B-4221-92C7-8285E7AD4845}" presName="aSpace2" presStyleCnt="0"/>
      <dgm:spPr/>
    </dgm:pt>
    <dgm:pt modelId="{6F13005E-FD14-472E-AA77-B80EB8F703BD}" type="pres">
      <dgm:prSet presAssocID="{EE899084-CDCC-4705-9020-C33654EBD64B}" presName="childNode" presStyleLbl="node1" presStyleIdx="5" presStyleCnt="12">
        <dgm:presLayoutVars>
          <dgm:bulletEnabled val="1"/>
        </dgm:presLayoutVars>
      </dgm:prSet>
      <dgm:spPr/>
    </dgm:pt>
    <dgm:pt modelId="{42C93F37-04A7-4E0C-B919-27FB1A30EEA0}" type="pres">
      <dgm:prSet presAssocID="{7AD5C0F5-A6CA-4BD4-A259-1823E51DFDBE}" presName="aSpace" presStyleCnt="0"/>
      <dgm:spPr/>
    </dgm:pt>
    <dgm:pt modelId="{4D1147F4-3A55-4F7A-B0E6-E68B1060774C}" type="pres">
      <dgm:prSet presAssocID="{5FE257E7-9A9B-4D6C-858C-AC63C15E74E7}" presName="compNode" presStyleCnt="0"/>
      <dgm:spPr/>
    </dgm:pt>
    <dgm:pt modelId="{80C6945B-87D0-4870-9929-149C970BD912}" type="pres">
      <dgm:prSet presAssocID="{5FE257E7-9A9B-4D6C-858C-AC63C15E74E7}" presName="aNode" presStyleLbl="bgShp" presStyleIdx="2" presStyleCnt="3"/>
      <dgm:spPr/>
    </dgm:pt>
    <dgm:pt modelId="{25F32236-FAAE-4103-A5D8-10F63B16C138}" type="pres">
      <dgm:prSet presAssocID="{5FE257E7-9A9B-4D6C-858C-AC63C15E74E7}" presName="textNode" presStyleLbl="bgShp" presStyleIdx="2" presStyleCnt="3"/>
      <dgm:spPr/>
    </dgm:pt>
    <dgm:pt modelId="{6D330B16-B456-4B19-9187-A4E601CF9BC2}" type="pres">
      <dgm:prSet presAssocID="{5FE257E7-9A9B-4D6C-858C-AC63C15E74E7}" presName="compChildNode" presStyleCnt="0"/>
      <dgm:spPr/>
    </dgm:pt>
    <dgm:pt modelId="{C68A110F-F072-46AB-9295-4130FFA90437}" type="pres">
      <dgm:prSet presAssocID="{5FE257E7-9A9B-4D6C-858C-AC63C15E74E7}" presName="theInnerList" presStyleCnt="0"/>
      <dgm:spPr/>
    </dgm:pt>
    <dgm:pt modelId="{BDE6BEF2-82BE-41DF-8D8B-BC4A71FC693E}" type="pres">
      <dgm:prSet presAssocID="{649E3004-DE28-43ED-889D-6E47FA7CCBD1}" presName="childNode" presStyleLbl="node1" presStyleIdx="6" presStyleCnt="12">
        <dgm:presLayoutVars>
          <dgm:bulletEnabled val="1"/>
        </dgm:presLayoutVars>
      </dgm:prSet>
      <dgm:spPr/>
    </dgm:pt>
    <dgm:pt modelId="{E434CC01-3E85-463C-B626-55F4C99218FC}" type="pres">
      <dgm:prSet presAssocID="{649E3004-DE28-43ED-889D-6E47FA7CCBD1}" presName="aSpace2" presStyleCnt="0"/>
      <dgm:spPr/>
    </dgm:pt>
    <dgm:pt modelId="{667DCAAC-8DAB-41F8-9542-08E6118DE707}" type="pres">
      <dgm:prSet presAssocID="{D74D2FFE-F55D-436D-A433-892062325CAC}" presName="childNode" presStyleLbl="node1" presStyleIdx="7" presStyleCnt="12">
        <dgm:presLayoutVars>
          <dgm:bulletEnabled val="1"/>
        </dgm:presLayoutVars>
      </dgm:prSet>
      <dgm:spPr/>
    </dgm:pt>
    <dgm:pt modelId="{7605BFBB-A0C9-43B6-B5B2-583EAF9E54E1}" type="pres">
      <dgm:prSet presAssocID="{D74D2FFE-F55D-436D-A433-892062325CAC}" presName="aSpace2" presStyleCnt="0"/>
      <dgm:spPr/>
    </dgm:pt>
    <dgm:pt modelId="{239B95AF-C3F3-4BD3-966F-4E55AB6407F7}" type="pres">
      <dgm:prSet presAssocID="{79DCA0CB-46C3-41E7-9E2A-A15602800955}" presName="childNode" presStyleLbl="node1" presStyleIdx="8" presStyleCnt="12">
        <dgm:presLayoutVars>
          <dgm:bulletEnabled val="1"/>
        </dgm:presLayoutVars>
      </dgm:prSet>
      <dgm:spPr/>
    </dgm:pt>
    <dgm:pt modelId="{B6734A99-1573-465B-8024-A63872E040C0}" type="pres">
      <dgm:prSet presAssocID="{79DCA0CB-46C3-41E7-9E2A-A15602800955}" presName="aSpace2" presStyleCnt="0"/>
      <dgm:spPr/>
    </dgm:pt>
    <dgm:pt modelId="{C044861B-2539-4EF8-9C7C-4576D284DB1F}" type="pres">
      <dgm:prSet presAssocID="{E17AF97B-B389-48E4-BA74-D4631804869D}" presName="childNode" presStyleLbl="node1" presStyleIdx="9" presStyleCnt="12">
        <dgm:presLayoutVars>
          <dgm:bulletEnabled val="1"/>
        </dgm:presLayoutVars>
      </dgm:prSet>
      <dgm:spPr/>
    </dgm:pt>
    <dgm:pt modelId="{5454E3BC-5FB0-4E58-BFDF-AC3B79EE0936}" type="pres">
      <dgm:prSet presAssocID="{E17AF97B-B389-48E4-BA74-D4631804869D}" presName="aSpace2" presStyleCnt="0"/>
      <dgm:spPr/>
    </dgm:pt>
    <dgm:pt modelId="{BC710996-8FF3-42A4-8453-74B4B688C404}" type="pres">
      <dgm:prSet presAssocID="{D2DE9817-CD2D-4DBF-B5B8-0C2ABF625F92}" presName="childNode" presStyleLbl="node1" presStyleIdx="10" presStyleCnt="12">
        <dgm:presLayoutVars>
          <dgm:bulletEnabled val="1"/>
        </dgm:presLayoutVars>
      </dgm:prSet>
      <dgm:spPr/>
    </dgm:pt>
    <dgm:pt modelId="{E386D26A-94DA-4086-8AF3-B84D01FF980A}" type="pres">
      <dgm:prSet presAssocID="{D2DE9817-CD2D-4DBF-B5B8-0C2ABF625F92}" presName="aSpace2" presStyleCnt="0"/>
      <dgm:spPr/>
    </dgm:pt>
    <dgm:pt modelId="{6443A8B4-8CA5-42C7-B14F-527BECC06C2D}" type="pres">
      <dgm:prSet presAssocID="{0276B3E3-A4CE-48F9-82F7-CDEC9363F9C7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38B7E03-5480-4EFC-B0E0-1CF6EAA8747F}" type="presOf" srcId="{0276B3E3-A4CE-48F9-82F7-CDEC9363F9C7}" destId="{6443A8B4-8CA5-42C7-B14F-527BECC06C2D}" srcOrd="0" destOrd="0" presId="urn:microsoft.com/office/officeart/2005/8/layout/lProcess2"/>
    <dgm:cxn modelId="{7E83C808-A1F2-4FC3-BFDA-A19BDC4CA387}" type="presOf" srcId="{7AD5C0F5-A6CA-4BD4-A259-1823E51DFDBE}" destId="{C0A4C764-2F5D-4FCE-9372-9CC1957707FB}" srcOrd="0" destOrd="0" presId="urn:microsoft.com/office/officeart/2005/8/layout/lProcess2"/>
    <dgm:cxn modelId="{90675F0A-EFF3-4B59-B598-338FE5FAC4EF}" srcId="{7AD5C0F5-A6CA-4BD4-A259-1823E51DFDBE}" destId="{13BEF39D-B7D9-43B4-883E-877AA429FF1E}" srcOrd="0" destOrd="0" parTransId="{7189D7F6-5654-4CA4-B4B2-3BF1FB6F9340}" sibTransId="{A1F4FC95-8223-4400-99A7-16F33CF24C04}"/>
    <dgm:cxn modelId="{23AEB40E-5868-4362-859F-38BE214A3DB4}" type="presOf" srcId="{8ABD8FB1-A980-4F27-91F1-4CE2D2BD3683}" destId="{F9802C31-A093-4F06-8675-2BB113B90681}" srcOrd="1" destOrd="0" presId="urn:microsoft.com/office/officeart/2005/8/layout/lProcess2"/>
    <dgm:cxn modelId="{EFF08311-A7C7-40DD-8949-C12CA6987594}" type="presOf" srcId="{D74D2FFE-F55D-436D-A433-892062325CAC}" destId="{667DCAAC-8DAB-41F8-9542-08E6118DE707}" srcOrd="0" destOrd="0" presId="urn:microsoft.com/office/officeart/2005/8/layout/lProcess2"/>
    <dgm:cxn modelId="{252C2B15-D655-4990-916F-8B70EECC71B2}" srcId="{5FE257E7-9A9B-4D6C-858C-AC63C15E74E7}" destId="{79DCA0CB-46C3-41E7-9E2A-A15602800955}" srcOrd="2" destOrd="0" parTransId="{E4BDF2D9-9A63-4A64-A277-944BD992A7FC}" sibTransId="{6ABDC767-3173-4785-9C48-76FA3CDAF833}"/>
    <dgm:cxn modelId="{132DBA26-6DB1-43F9-B0E4-A039F51B01A5}" srcId="{8FD17BF7-AEAE-448E-BDA0-CD22FC627E10}" destId="{5FE257E7-9A9B-4D6C-858C-AC63C15E74E7}" srcOrd="2" destOrd="0" parTransId="{1CECB454-4E7A-4329-8320-31BC467384F3}" sibTransId="{D1440625-5059-4E1D-8A67-F184CC2EED5B}"/>
    <dgm:cxn modelId="{C78B7F2E-D7A2-409C-8D85-D7221FCFBB53}" type="presOf" srcId="{13BEF39D-B7D9-43B4-883E-877AA429FF1E}" destId="{A71E4DFA-FE4B-4179-B426-E8A04F875853}" srcOrd="0" destOrd="0" presId="urn:microsoft.com/office/officeart/2005/8/layout/lProcess2"/>
    <dgm:cxn modelId="{A6D5E930-3C1B-4ADF-AF4E-E213EFA12A10}" type="presOf" srcId="{8ABD8FB1-A980-4F27-91F1-4CE2D2BD3683}" destId="{5CF90FB6-C43C-4F43-B291-086C4F4A4E38}" srcOrd="0" destOrd="0" presId="urn:microsoft.com/office/officeart/2005/8/layout/lProcess2"/>
    <dgm:cxn modelId="{80AF9933-9641-4B4B-B699-F9428388B323}" srcId="{8ABD8FB1-A980-4F27-91F1-4CE2D2BD3683}" destId="{01D2128D-BF7F-4875-BDB8-7A770E341192}" srcOrd="2" destOrd="0" parTransId="{C982F135-B0AF-4749-917D-810534F6D1E9}" sibTransId="{E22E4565-17A4-482F-BAFF-502C743762E6}"/>
    <dgm:cxn modelId="{DAB8745E-FBEA-47C4-945E-16486E1E5BF8}" type="presOf" srcId="{8FD17BF7-AEAE-448E-BDA0-CD22FC627E10}" destId="{46E66554-892B-4E4D-97C7-032DBB921B0A}" srcOrd="0" destOrd="0" presId="urn:microsoft.com/office/officeart/2005/8/layout/lProcess2"/>
    <dgm:cxn modelId="{F7796868-C219-419D-BFFA-26FD5E44D659}" type="presOf" srcId="{439AE2BC-602B-4221-92C7-8285E7AD4845}" destId="{9B796730-5416-4780-8AFE-415850BD2FBC}" srcOrd="0" destOrd="0" presId="urn:microsoft.com/office/officeart/2005/8/layout/lProcess2"/>
    <dgm:cxn modelId="{7D434849-B461-4E34-8F92-F1C6A8E43D5F}" type="presOf" srcId="{01D2128D-BF7F-4875-BDB8-7A770E341192}" destId="{9D63BDC8-634A-41E9-BA6B-E92FA636E4BA}" srcOrd="0" destOrd="0" presId="urn:microsoft.com/office/officeart/2005/8/layout/lProcess2"/>
    <dgm:cxn modelId="{F8325F4B-0B3C-4564-B3EA-026EB8131D6D}" type="presOf" srcId="{79DCA0CB-46C3-41E7-9E2A-A15602800955}" destId="{239B95AF-C3F3-4BD3-966F-4E55AB6407F7}" srcOrd="0" destOrd="0" presId="urn:microsoft.com/office/officeart/2005/8/layout/lProcess2"/>
    <dgm:cxn modelId="{4FBB126D-8516-44AF-9C3B-E14CB409C601}" type="presOf" srcId="{7AD5C0F5-A6CA-4BD4-A259-1823E51DFDBE}" destId="{B5B65770-0704-4219-8301-85A22909398F}" srcOrd="1" destOrd="0" presId="urn:microsoft.com/office/officeart/2005/8/layout/lProcess2"/>
    <dgm:cxn modelId="{5B1AEF70-8D9A-4971-A3EA-769BD47A2F0D}" type="presOf" srcId="{649E3004-DE28-43ED-889D-6E47FA7CCBD1}" destId="{BDE6BEF2-82BE-41DF-8D8B-BC4A71FC693E}" srcOrd="0" destOrd="0" presId="urn:microsoft.com/office/officeart/2005/8/layout/lProcess2"/>
    <dgm:cxn modelId="{5D91F254-2504-4E9A-8472-5CA66731980A}" srcId="{8FD17BF7-AEAE-448E-BDA0-CD22FC627E10}" destId="{8ABD8FB1-A980-4F27-91F1-4CE2D2BD3683}" srcOrd="0" destOrd="0" parTransId="{7FB260E3-D106-4F55-BA74-92C3AEEFEAA3}" sibTransId="{69CE5738-8CC2-473D-9285-0DD19AF9F307}"/>
    <dgm:cxn modelId="{8E559D81-DA05-49EA-814C-FB9B5EBD4AB7}" srcId="{8FD17BF7-AEAE-448E-BDA0-CD22FC627E10}" destId="{7AD5C0F5-A6CA-4BD4-A259-1823E51DFDBE}" srcOrd="1" destOrd="0" parTransId="{65AA6FA8-6DA3-42A6-BE13-4EA742B3B4D6}" sibTransId="{119E0AD4-9DB6-40ED-A020-B23733355616}"/>
    <dgm:cxn modelId="{22CFE881-CC4F-4C6F-852A-96244EEC217E}" srcId="{8ABD8FB1-A980-4F27-91F1-4CE2D2BD3683}" destId="{ECA95AFB-2152-4DA3-937F-438875C27C9E}" srcOrd="0" destOrd="0" parTransId="{BE3C3DD6-9C6A-4799-9088-EEEA232E4790}" sibTransId="{630A928F-AB57-4D9C-9EBE-031586A66D5D}"/>
    <dgm:cxn modelId="{CF716A8C-6D12-4358-A379-CEBA3C6435B3}" srcId="{5FE257E7-9A9B-4D6C-858C-AC63C15E74E7}" destId="{D2DE9817-CD2D-4DBF-B5B8-0C2ABF625F92}" srcOrd="4" destOrd="0" parTransId="{6885C442-2A9B-460E-9508-EC8162F4A79E}" sibTransId="{1BF7231E-112D-4F44-ACB4-B6A1CBD2386F}"/>
    <dgm:cxn modelId="{3C1C7CB0-6118-4814-A725-1853255458EF}" type="presOf" srcId="{5FE257E7-9A9B-4D6C-858C-AC63C15E74E7}" destId="{25F32236-FAAE-4103-A5D8-10F63B16C138}" srcOrd="1" destOrd="0" presId="urn:microsoft.com/office/officeart/2005/8/layout/lProcess2"/>
    <dgm:cxn modelId="{4ED80CC0-1DA1-47BA-B730-0446EF83E04D}" srcId="{7AD5C0F5-A6CA-4BD4-A259-1823E51DFDBE}" destId="{439AE2BC-602B-4221-92C7-8285E7AD4845}" srcOrd="1" destOrd="0" parTransId="{F5632730-C9AE-4D38-BB8D-5248B8AE69A2}" sibTransId="{613085D8-2D6B-4467-9708-0F133BB5937E}"/>
    <dgm:cxn modelId="{C1FE35D0-0599-4D7A-A662-2A2653A9D728}" type="presOf" srcId="{1BA8D208-62A6-419A-B6FD-2FBDA4CCB936}" destId="{83BD17C2-4D8E-491E-A0BB-A7245E8C3DB2}" srcOrd="0" destOrd="0" presId="urn:microsoft.com/office/officeart/2005/8/layout/lProcess2"/>
    <dgm:cxn modelId="{5A00AED5-D76E-4D24-94E2-63A0137692AC}" type="presOf" srcId="{5FE257E7-9A9B-4D6C-858C-AC63C15E74E7}" destId="{80C6945B-87D0-4870-9929-149C970BD912}" srcOrd="0" destOrd="0" presId="urn:microsoft.com/office/officeart/2005/8/layout/lProcess2"/>
    <dgm:cxn modelId="{3643B4DA-82AD-47EF-B9D6-88919FF5E692}" srcId="{5FE257E7-9A9B-4D6C-858C-AC63C15E74E7}" destId="{0276B3E3-A4CE-48F9-82F7-CDEC9363F9C7}" srcOrd="5" destOrd="0" parTransId="{B2767FC6-D25C-42A5-B12A-1D3E15807869}" sibTransId="{3F2D89BC-7BBE-469C-9295-990ECA64DF50}"/>
    <dgm:cxn modelId="{613372E2-BBF3-4883-9C21-CE1638E552B0}" srcId="{5FE257E7-9A9B-4D6C-858C-AC63C15E74E7}" destId="{D74D2FFE-F55D-436D-A433-892062325CAC}" srcOrd="1" destOrd="0" parTransId="{65664006-AE0E-463A-9424-26D5A6667C3C}" sibTransId="{025DEFBC-0801-4F98-B21A-0B7954CCC282}"/>
    <dgm:cxn modelId="{84D5C4EA-813A-432E-B753-C947179FB33C}" type="presOf" srcId="{E17AF97B-B389-48E4-BA74-D4631804869D}" destId="{C044861B-2539-4EF8-9C7C-4576D284DB1F}" srcOrd="0" destOrd="0" presId="urn:microsoft.com/office/officeart/2005/8/layout/lProcess2"/>
    <dgm:cxn modelId="{DC0743EE-28D7-4B52-9C66-09949C4096F9}" srcId="{8ABD8FB1-A980-4F27-91F1-4CE2D2BD3683}" destId="{1BA8D208-62A6-419A-B6FD-2FBDA4CCB936}" srcOrd="1" destOrd="0" parTransId="{8145E3E4-90E7-4262-8D0B-3E02DD7B6AB5}" sibTransId="{DB6E064A-3900-4993-ABF0-C22AE9EA8196}"/>
    <dgm:cxn modelId="{BD6583EE-46AC-46E0-85CD-94A652BE3771}" srcId="{7AD5C0F5-A6CA-4BD4-A259-1823E51DFDBE}" destId="{EE899084-CDCC-4705-9020-C33654EBD64B}" srcOrd="2" destOrd="0" parTransId="{92B1B902-4D32-4ED2-A4EC-925EF0F247D8}" sibTransId="{617FFF44-0912-4F57-A556-048CA612876B}"/>
    <dgm:cxn modelId="{10D993EE-19CB-4897-B0CB-A8F464EF57AF}" type="presOf" srcId="{D2DE9817-CD2D-4DBF-B5B8-0C2ABF625F92}" destId="{BC710996-8FF3-42A4-8453-74B4B688C404}" srcOrd="0" destOrd="0" presId="urn:microsoft.com/office/officeart/2005/8/layout/lProcess2"/>
    <dgm:cxn modelId="{717166F5-C274-4599-AD06-0A6F9CF81036}" srcId="{5FE257E7-9A9B-4D6C-858C-AC63C15E74E7}" destId="{649E3004-DE28-43ED-889D-6E47FA7CCBD1}" srcOrd="0" destOrd="0" parTransId="{75510441-71B8-40F3-B493-5D6115A52B52}" sibTransId="{FD36613E-6793-468C-A63A-F9AAB351D086}"/>
    <dgm:cxn modelId="{2376FEF9-1FB6-448A-A24A-829FB85876BB}" type="presOf" srcId="{EE899084-CDCC-4705-9020-C33654EBD64B}" destId="{6F13005E-FD14-472E-AA77-B80EB8F703BD}" srcOrd="0" destOrd="0" presId="urn:microsoft.com/office/officeart/2005/8/layout/lProcess2"/>
    <dgm:cxn modelId="{CC042EFA-21CC-4799-8A43-7749462D3A76}" srcId="{5FE257E7-9A9B-4D6C-858C-AC63C15E74E7}" destId="{E17AF97B-B389-48E4-BA74-D4631804869D}" srcOrd="3" destOrd="0" parTransId="{36F052B2-80FB-4A67-BC00-BCD045E2D0E8}" sibTransId="{B49ADE0D-37C6-4FA7-BC22-ECF95792C487}"/>
    <dgm:cxn modelId="{791CDBFF-9260-4D91-A195-D86818879558}" type="presOf" srcId="{ECA95AFB-2152-4DA3-937F-438875C27C9E}" destId="{6BF0D880-4006-449E-BF8B-7406FC46D3C8}" srcOrd="0" destOrd="0" presId="urn:microsoft.com/office/officeart/2005/8/layout/lProcess2"/>
    <dgm:cxn modelId="{63A2BCB6-6F26-45DF-B4F4-A44843513971}" type="presParOf" srcId="{46E66554-892B-4E4D-97C7-032DBB921B0A}" destId="{08ED3F1E-96D7-43BF-BCBA-F3D6C397D014}" srcOrd="0" destOrd="0" presId="urn:microsoft.com/office/officeart/2005/8/layout/lProcess2"/>
    <dgm:cxn modelId="{30A07C9C-9EF3-4E5D-80FA-93B192D35E31}" type="presParOf" srcId="{08ED3F1E-96D7-43BF-BCBA-F3D6C397D014}" destId="{5CF90FB6-C43C-4F43-B291-086C4F4A4E38}" srcOrd="0" destOrd="0" presId="urn:microsoft.com/office/officeart/2005/8/layout/lProcess2"/>
    <dgm:cxn modelId="{3B8C53BB-FB89-4BFF-BAE9-D7162DD9D385}" type="presParOf" srcId="{08ED3F1E-96D7-43BF-BCBA-F3D6C397D014}" destId="{F9802C31-A093-4F06-8675-2BB113B90681}" srcOrd="1" destOrd="0" presId="urn:microsoft.com/office/officeart/2005/8/layout/lProcess2"/>
    <dgm:cxn modelId="{5670EAD4-BFA0-457E-8B58-A1C6DF04F288}" type="presParOf" srcId="{08ED3F1E-96D7-43BF-BCBA-F3D6C397D014}" destId="{519BDFF6-245E-4542-AB19-5A8738C872D7}" srcOrd="2" destOrd="0" presId="urn:microsoft.com/office/officeart/2005/8/layout/lProcess2"/>
    <dgm:cxn modelId="{841C837D-77C8-4861-8585-C5458EDF2C0E}" type="presParOf" srcId="{519BDFF6-245E-4542-AB19-5A8738C872D7}" destId="{4C365211-59AD-436E-8CA5-81F250BD4D40}" srcOrd="0" destOrd="0" presId="urn:microsoft.com/office/officeart/2005/8/layout/lProcess2"/>
    <dgm:cxn modelId="{553C83EA-4CE5-446C-BDB3-3165A2D6B28E}" type="presParOf" srcId="{4C365211-59AD-436E-8CA5-81F250BD4D40}" destId="{6BF0D880-4006-449E-BF8B-7406FC46D3C8}" srcOrd="0" destOrd="0" presId="urn:microsoft.com/office/officeart/2005/8/layout/lProcess2"/>
    <dgm:cxn modelId="{76D0920C-1FAB-4D97-B9D8-FA044CB8E67C}" type="presParOf" srcId="{4C365211-59AD-436E-8CA5-81F250BD4D40}" destId="{F14E8239-56B7-476A-A5CA-4C27F1D4B9FE}" srcOrd="1" destOrd="0" presId="urn:microsoft.com/office/officeart/2005/8/layout/lProcess2"/>
    <dgm:cxn modelId="{FA88AEC2-5325-4B4E-A043-87CB5012A9DD}" type="presParOf" srcId="{4C365211-59AD-436E-8CA5-81F250BD4D40}" destId="{83BD17C2-4D8E-491E-A0BB-A7245E8C3DB2}" srcOrd="2" destOrd="0" presId="urn:microsoft.com/office/officeart/2005/8/layout/lProcess2"/>
    <dgm:cxn modelId="{5EDBAE7E-2659-4ED6-B129-B45F5EAEE1A0}" type="presParOf" srcId="{4C365211-59AD-436E-8CA5-81F250BD4D40}" destId="{85F9FBC9-D5BF-430C-A0AA-0DCF0DB3D5B5}" srcOrd="3" destOrd="0" presId="urn:microsoft.com/office/officeart/2005/8/layout/lProcess2"/>
    <dgm:cxn modelId="{C054C2CE-5D88-46FE-90BE-07E93451A1C2}" type="presParOf" srcId="{4C365211-59AD-436E-8CA5-81F250BD4D40}" destId="{9D63BDC8-634A-41E9-BA6B-E92FA636E4BA}" srcOrd="4" destOrd="0" presId="urn:microsoft.com/office/officeart/2005/8/layout/lProcess2"/>
    <dgm:cxn modelId="{2034CD8F-1236-4D56-971D-1435804791DE}" type="presParOf" srcId="{46E66554-892B-4E4D-97C7-032DBB921B0A}" destId="{733066C4-0FB1-4FD9-89B9-88004D3D727D}" srcOrd="1" destOrd="0" presId="urn:microsoft.com/office/officeart/2005/8/layout/lProcess2"/>
    <dgm:cxn modelId="{D5D14C4F-EE81-4217-8E89-A3160F9FCB61}" type="presParOf" srcId="{46E66554-892B-4E4D-97C7-032DBB921B0A}" destId="{70C72995-7135-48A8-B9FC-10774150CC29}" srcOrd="2" destOrd="0" presId="urn:microsoft.com/office/officeart/2005/8/layout/lProcess2"/>
    <dgm:cxn modelId="{6229419F-B497-41B3-B589-E79380C7EF0E}" type="presParOf" srcId="{70C72995-7135-48A8-B9FC-10774150CC29}" destId="{C0A4C764-2F5D-4FCE-9372-9CC1957707FB}" srcOrd="0" destOrd="0" presId="urn:microsoft.com/office/officeart/2005/8/layout/lProcess2"/>
    <dgm:cxn modelId="{BB47570B-6BC4-4064-884F-4114954315B5}" type="presParOf" srcId="{70C72995-7135-48A8-B9FC-10774150CC29}" destId="{B5B65770-0704-4219-8301-85A22909398F}" srcOrd="1" destOrd="0" presId="urn:microsoft.com/office/officeart/2005/8/layout/lProcess2"/>
    <dgm:cxn modelId="{91AF1C19-9691-4151-B1D9-96162DF52171}" type="presParOf" srcId="{70C72995-7135-48A8-B9FC-10774150CC29}" destId="{E6210DAF-4582-4420-A80F-3AF9F59233BB}" srcOrd="2" destOrd="0" presId="urn:microsoft.com/office/officeart/2005/8/layout/lProcess2"/>
    <dgm:cxn modelId="{E3EDEB35-8A2C-4564-BA70-FEE4164C4922}" type="presParOf" srcId="{E6210DAF-4582-4420-A80F-3AF9F59233BB}" destId="{78437B3F-DA21-4AB7-AC1F-E85936D12F46}" srcOrd="0" destOrd="0" presId="urn:microsoft.com/office/officeart/2005/8/layout/lProcess2"/>
    <dgm:cxn modelId="{FB69585B-FAC4-4447-9123-9C301E685028}" type="presParOf" srcId="{78437B3F-DA21-4AB7-AC1F-E85936D12F46}" destId="{A71E4DFA-FE4B-4179-B426-E8A04F875853}" srcOrd="0" destOrd="0" presId="urn:microsoft.com/office/officeart/2005/8/layout/lProcess2"/>
    <dgm:cxn modelId="{58F4820C-AB5E-4F37-94C4-321C367AA8DD}" type="presParOf" srcId="{78437B3F-DA21-4AB7-AC1F-E85936D12F46}" destId="{73367A8F-7FEF-426A-97ED-4538C9ACA209}" srcOrd="1" destOrd="0" presId="urn:microsoft.com/office/officeart/2005/8/layout/lProcess2"/>
    <dgm:cxn modelId="{151C5686-8167-4231-80C4-B92FA8AC34FD}" type="presParOf" srcId="{78437B3F-DA21-4AB7-AC1F-E85936D12F46}" destId="{9B796730-5416-4780-8AFE-415850BD2FBC}" srcOrd="2" destOrd="0" presId="urn:microsoft.com/office/officeart/2005/8/layout/lProcess2"/>
    <dgm:cxn modelId="{01ADFBF0-DBE0-469B-ABCB-178C870757B2}" type="presParOf" srcId="{78437B3F-DA21-4AB7-AC1F-E85936D12F46}" destId="{0EA783CE-6373-4987-A40A-96F5EF2BBE72}" srcOrd="3" destOrd="0" presId="urn:microsoft.com/office/officeart/2005/8/layout/lProcess2"/>
    <dgm:cxn modelId="{0A2BB26C-59D7-4003-8D4B-BD18D7C5C090}" type="presParOf" srcId="{78437B3F-DA21-4AB7-AC1F-E85936D12F46}" destId="{6F13005E-FD14-472E-AA77-B80EB8F703BD}" srcOrd="4" destOrd="0" presId="urn:microsoft.com/office/officeart/2005/8/layout/lProcess2"/>
    <dgm:cxn modelId="{CFDD8110-FB6A-4EA7-A0B9-8D138B7313E7}" type="presParOf" srcId="{46E66554-892B-4E4D-97C7-032DBB921B0A}" destId="{42C93F37-04A7-4E0C-B919-27FB1A30EEA0}" srcOrd="3" destOrd="0" presId="urn:microsoft.com/office/officeart/2005/8/layout/lProcess2"/>
    <dgm:cxn modelId="{51B795F1-34ED-4E94-A872-BCFAA40ECFF4}" type="presParOf" srcId="{46E66554-892B-4E4D-97C7-032DBB921B0A}" destId="{4D1147F4-3A55-4F7A-B0E6-E68B1060774C}" srcOrd="4" destOrd="0" presId="urn:microsoft.com/office/officeart/2005/8/layout/lProcess2"/>
    <dgm:cxn modelId="{37ACDFB1-12FB-41E8-893A-D943B0BDA6C5}" type="presParOf" srcId="{4D1147F4-3A55-4F7A-B0E6-E68B1060774C}" destId="{80C6945B-87D0-4870-9929-149C970BD912}" srcOrd="0" destOrd="0" presId="urn:microsoft.com/office/officeart/2005/8/layout/lProcess2"/>
    <dgm:cxn modelId="{64B66C0C-5047-4737-B57D-B1D659F32FE8}" type="presParOf" srcId="{4D1147F4-3A55-4F7A-B0E6-E68B1060774C}" destId="{25F32236-FAAE-4103-A5D8-10F63B16C138}" srcOrd="1" destOrd="0" presId="urn:microsoft.com/office/officeart/2005/8/layout/lProcess2"/>
    <dgm:cxn modelId="{2A96235B-8DEC-4FA9-93F0-A8030A699CED}" type="presParOf" srcId="{4D1147F4-3A55-4F7A-B0E6-E68B1060774C}" destId="{6D330B16-B456-4B19-9187-A4E601CF9BC2}" srcOrd="2" destOrd="0" presId="urn:microsoft.com/office/officeart/2005/8/layout/lProcess2"/>
    <dgm:cxn modelId="{EB1F3EAF-D413-407C-91A5-012EE33A174C}" type="presParOf" srcId="{6D330B16-B456-4B19-9187-A4E601CF9BC2}" destId="{C68A110F-F072-46AB-9295-4130FFA90437}" srcOrd="0" destOrd="0" presId="urn:microsoft.com/office/officeart/2005/8/layout/lProcess2"/>
    <dgm:cxn modelId="{742441B3-4405-4363-9DA5-6997C9F05892}" type="presParOf" srcId="{C68A110F-F072-46AB-9295-4130FFA90437}" destId="{BDE6BEF2-82BE-41DF-8D8B-BC4A71FC693E}" srcOrd="0" destOrd="0" presId="urn:microsoft.com/office/officeart/2005/8/layout/lProcess2"/>
    <dgm:cxn modelId="{983BE8AD-5D4D-4331-AD9A-1B5E6D152085}" type="presParOf" srcId="{C68A110F-F072-46AB-9295-4130FFA90437}" destId="{E434CC01-3E85-463C-B626-55F4C99218FC}" srcOrd="1" destOrd="0" presId="urn:microsoft.com/office/officeart/2005/8/layout/lProcess2"/>
    <dgm:cxn modelId="{17048A0F-0F05-44CF-92D3-B68A10E4B258}" type="presParOf" srcId="{C68A110F-F072-46AB-9295-4130FFA90437}" destId="{667DCAAC-8DAB-41F8-9542-08E6118DE707}" srcOrd="2" destOrd="0" presId="urn:microsoft.com/office/officeart/2005/8/layout/lProcess2"/>
    <dgm:cxn modelId="{37062C97-A6E7-49C6-BAEA-4ACB2952DEC0}" type="presParOf" srcId="{C68A110F-F072-46AB-9295-4130FFA90437}" destId="{7605BFBB-A0C9-43B6-B5B2-583EAF9E54E1}" srcOrd="3" destOrd="0" presId="urn:microsoft.com/office/officeart/2005/8/layout/lProcess2"/>
    <dgm:cxn modelId="{E75FF5CE-7FD5-4C72-A9D7-1870A6A9B027}" type="presParOf" srcId="{C68A110F-F072-46AB-9295-4130FFA90437}" destId="{239B95AF-C3F3-4BD3-966F-4E55AB6407F7}" srcOrd="4" destOrd="0" presId="urn:microsoft.com/office/officeart/2005/8/layout/lProcess2"/>
    <dgm:cxn modelId="{6F135841-E5DE-4911-B331-23E0595F528F}" type="presParOf" srcId="{C68A110F-F072-46AB-9295-4130FFA90437}" destId="{B6734A99-1573-465B-8024-A63872E040C0}" srcOrd="5" destOrd="0" presId="urn:microsoft.com/office/officeart/2005/8/layout/lProcess2"/>
    <dgm:cxn modelId="{E873DBF8-8442-4186-8ACD-903492A847D8}" type="presParOf" srcId="{C68A110F-F072-46AB-9295-4130FFA90437}" destId="{C044861B-2539-4EF8-9C7C-4576D284DB1F}" srcOrd="6" destOrd="0" presId="urn:microsoft.com/office/officeart/2005/8/layout/lProcess2"/>
    <dgm:cxn modelId="{36F8AEF6-E54F-4433-95D3-0D35A16697FB}" type="presParOf" srcId="{C68A110F-F072-46AB-9295-4130FFA90437}" destId="{5454E3BC-5FB0-4E58-BFDF-AC3B79EE0936}" srcOrd="7" destOrd="0" presId="urn:microsoft.com/office/officeart/2005/8/layout/lProcess2"/>
    <dgm:cxn modelId="{E74AF187-A028-497A-ACEA-015786FD2CE8}" type="presParOf" srcId="{C68A110F-F072-46AB-9295-4130FFA90437}" destId="{BC710996-8FF3-42A4-8453-74B4B688C404}" srcOrd="8" destOrd="0" presId="urn:microsoft.com/office/officeart/2005/8/layout/lProcess2"/>
    <dgm:cxn modelId="{56DD0B35-728C-47FD-8BB7-D3D702BF28AF}" type="presParOf" srcId="{C68A110F-F072-46AB-9295-4130FFA90437}" destId="{E386D26A-94DA-4086-8AF3-B84D01FF980A}" srcOrd="9" destOrd="0" presId="urn:microsoft.com/office/officeart/2005/8/layout/lProcess2"/>
    <dgm:cxn modelId="{731ACF87-019E-4AD2-9782-38B86249EC71}" type="presParOf" srcId="{C68A110F-F072-46AB-9295-4130FFA90437}" destId="{6443A8B4-8CA5-42C7-B14F-527BECC06C2D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D17BF7-AEAE-448E-BDA0-CD22FC627E10}" type="doc">
      <dgm:prSet loTypeId="urn:microsoft.com/office/officeart/2005/8/layout/lProcess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BD8FB1-A980-4F27-91F1-4CE2D2BD3683}">
      <dgm:prSet phldrT="[Text]"/>
      <dgm:spPr/>
      <dgm:t>
        <a:bodyPr/>
        <a:lstStyle/>
        <a:p>
          <a:r>
            <a:rPr lang="en-US" dirty="0"/>
            <a:t>Application Architecture</a:t>
          </a:r>
        </a:p>
      </dgm:t>
    </dgm:pt>
    <dgm:pt modelId="{7FB260E3-D106-4F55-BA74-92C3AEEFEAA3}" type="parTrans" cxnId="{5D91F254-2504-4E9A-8472-5CA66731980A}">
      <dgm:prSet/>
      <dgm:spPr/>
      <dgm:t>
        <a:bodyPr/>
        <a:lstStyle/>
        <a:p>
          <a:endParaRPr lang="en-US"/>
        </a:p>
      </dgm:t>
    </dgm:pt>
    <dgm:pt modelId="{69CE5738-8CC2-473D-9285-0DD19AF9F307}" type="sibTrans" cxnId="{5D91F254-2504-4E9A-8472-5CA66731980A}">
      <dgm:prSet/>
      <dgm:spPr/>
      <dgm:t>
        <a:bodyPr/>
        <a:lstStyle/>
        <a:p>
          <a:endParaRPr lang="en-US"/>
        </a:p>
      </dgm:t>
    </dgm:pt>
    <dgm:pt modelId="{ECA95AFB-2152-4DA3-937F-438875C27C9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Polyglot Persistence</a:t>
          </a:r>
        </a:p>
      </dgm:t>
    </dgm:pt>
    <dgm:pt modelId="{BE3C3DD6-9C6A-4799-9088-EEEA232E4790}" type="parTrans" cxnId="{22CFE881-CC4F-4C6F-852A-96244EEC217E}">
      <dgm:prSet/>
      <dgm:spPr/>
      <dgm:t>
        <a:bodyPr/>
        <a:lstStyle/>
        <a:p>
          <a:endParaRPr lang="en-US"/>
        </a:p>
      </dgm:t>
    </dgm:pt>
    <dgm:pt modelId="{630A928F-AB57-4D9C-9EBE-031586A66D5D}" type="sibTrans" cxnId="{22CFE881-CC4F-4C6F-852A-96244EEC217E}">
      <dgm:prSet/>
      <dgm:spPr/>
      <dgm:t>
        <a:bodyPr/>
        <a:lstStyle/>
        <a:p>
          <a:endParaRPr lang="en-US"/>
        </a:p>
      </dgm:t>
    </dgm:pt>
    <dgm:pt modelId="{1BA8D208-62A6-419A-B6FD-2FBDA4CCB936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Event-Driven Architecture</a:t>
          </a:r>
        </a:p>
      </dgm:t>
    </dgm:pt>
    <dgm:pt modelId="{8145E3E4-90E7-4262-8D0B-3E02DD7B6AB5}" type="parTrans" cxnId="{DC0743EE-28D7-4B52-9C66-09949C4096F9}">
      <dgm:prSet/>
      <dgm:spPr/>
      <dgm:t>
        <a:bodyPr/>
        <a:lstStyle/>
        <a:p>
          <a:endParaRPr lang="en-US"/>
        </a:p>
      </dgm:t>
    </dgm:pt>
    <dgm:pt modelId="{DB6E064A-3900-4993-ABF0-C22AE9EA8196}" type="sibTrans" cxnId="{DC0743EE-28D7-4B52-9C66-09949C4096F9}">
      <dgm:prSet/>
      <dgm:spPr/>
      <dgm:t>
        <a:bodyPr/>
        <a:lstStyle/>
        <a:p>
          <a:endParaRPr lang="en-US"/>
        </a:p>
      </dgm:t>
    </dgm:pt>
    <dgm:pt modelId="{7AD5C0F5-A6CA-4BD4-A259-1823E51DFDBE}">
      <dgm:prSet phldrT="[Text]"/>
      <dgm:spPr/>
      <dgm:t>
        <a:bodyPr/>
        <a:lstStyle/>
        <a:p>
          <a:r>
            <a:rPr lang="en-US" dirty="0"/>
            <a:t>BI Use Cases</a:t>
          </a:r>
        </a:p>
      </dgm:t>
    </dgm:pt>
    <dgm:pt modelId="{65AA6FA8-6DA3-42A6-BE13-4EA742B3B4D6}" type="parTrans" cxnId="{8E559D81-DA05-49EA-814C-FB9B5EBD4AB7}">
      <dgm:prSet/>
      <dgm:spPr/>
      <dgm:t>
        <a:bodyPr/>
        <a:lstStyle/>
        <a:p>
          <a:endParaRPr lang="en-US"/>
        </a:p>
      </dgm:t>
    </dgm:pt>
    <dgm:pt modelId="{119E0AD4-9DB6-40ED-A020-B23733355616}" type="sibTrans" cxnId="{8E559D81-DA05-49EA-814C-FB9B5EBD4AB7}">
      <dgm:prSet/>
      <dgm:spPr/>
      <dgm:t>
        <a:bodyPr/>
        <a:lstStyle/>
        <a:p>
          <a:endParaRPr lang="en-US"/>
        </a:p>
      </dgm:t>
    </dgm:pt>
    <dgm:pt modelId="{439AE2BC-602B-4221-92C7-8285E7AD484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Machine Learning</a:t>
          </a:r>
        </a:p>
      </dgm:t>
    </dgm:pt>
    <dgm:pt modelId="{F5632730-C9AE-4D38-BB8D-5248B8AE69A2}" type="parTrans" cxnId="{4ED80CC0-1DA1-47BA-B730-0446EF83E04D}">
      <dgm:prSet/>
      <dgm:spPr/>
      <dgm:t>
        <a:bodyPr/>
        <a:lstStyle/>
        <a:p>
          <a:endParaRPr lang="en-US"/>
        </a:p>
      </dgm:t>
    </dgm:pt>
    <dgm:pt modelId="{613085D8-2D6B-4467-9708-0F133BB5937E}" type="sibTrans" cxnId="{4ED80CC0-1DA1-47BA-B730-0446EF83E04D}">
      <dgm:prSet/>
      <dgm:spPr/>
      <dgm:t>
        <a:bodyPr/>
        <a:lstStyle/>
        <a:p>
          <a:endParaRPr lang="en-US"/>
        </a:p>
      </dgm:t>
    </dgm:pt>
    <dgm:pt modelId="{5FE257E7-9A9B-4D6C-858C-AC63C15E74E7}">
      <dgm:prSet phldrT="[Text]"/>
      <dgm:spPr/>
      <dgm:t>
        <a:bodyPr/>
        <a:lstStyle/>
        <a:p>
          <a:r>
            <a:rPr lang="en-US" dirty="0"/>
            <a:t>Batch Inadequacy</a:t>
          </a:r>
        </a:p>
      </dgm:t>
    </dgm:pt>
    <dgm:pt modelId="{1CECB454-4E7A-4329-8320-31BC467384F3}" type="parTrans" cxnId="{132DBA26-6DB1-43F9-B0E4-A039F51B01A5}">
      <dgm:prSet/>
      <dgm:spPr/>
      <dgm:t>
        <a:bodyPr/>
        <a:lstStyle/>
        <a:p>
          <a:endParaRPr lang="en-US"/>
        </a:p>
      </dgm:t>
    </dgm:pt>
    <dgm:pt modelId="{D1440625-5059-4E1D-8A67-F184CC2EED5B}" type="sibTrans" cxnId="{132DBA26-6DB1-43F9-B0E4-A039F51B01A5}">
      <dgm:prSet/>
      <dgm:spPr/>
      <dgm:t>
        <a:bodyPr/>
        <a:lstStyle/>
        <a:p>
          <a:endParaRPr lang="en-US"/>
        </a:p>
      </dgm:t>
    </dgm:pt>
    <dgm:pt modelId="{649E3004-DE28-43ED-889D-6E47FA7CCBD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Catastrophic Failure</a:t>
          </a:r>
        </a:p>
      </dgm:t>
    </dgm:pt>
    <dgm:pt modelId="{75510441-71B8-40F3-B493-5D6115A52B52}" type="parTrans" cxnId="{717166F5-C274-4599-AD06-0A6F9CF81036}">
      <dgm:prSet/>
      <dgm:spPr/>
      <dgm:t>
        <a:bodyPr/>
        <a:lstStyle/>
        <a:p>
          <a:endParaRPr lang="en-US"/>
        </a:p>
      </dgm:t>
    </dgm:pt>
    <dgm:pt modelId="{FD36613E-6793-468C-A63A-F9AAB351D086}" type="sibTrans" cxnId="{717166F5-C274-4599-AD06-0A6F9CF81036}">
      <dgm:prSet/>
      <dgm:spPr/>
      <dgm:t>
        <a:bodyPr/>
        <a:lstStyle/>
        <a:p>
          <a:endParaRPr lang="en-US"/>
        </a:p>
      </dgm:t>
    </dgm:pt>
    <dgm:pt modelId="{D74D2FFE-F55D-436D-A433-892062325CA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‘</a:t>
          </a:r>
          <a:r>
            <a:rPr lang="en-US" dirty="0" err="1"/>
            <a:t>Lossy</a:t>
          </a:r>
          <a:r>
            <a:rPr lang="en-US" dirty="0"/>
            <a:t>’</a:t>
          </a:r>
        </a:p>
      </dgm:t>
    </dgm:pt>
    <dgm:pt modelId="{65664006-AE0E-463A-9424-26D5A6667C3C}" type="parTrans" cxnId="{613372E2-BBF3-4883-9C21-CE1638E552B0}">
      <dgm:prSet/>
      <dgm:spPr/>
      <dgm:t>
        <a:bodyPr/>
        <a:lstStyle/>
        <a:p>
          <a:endParaRPr lang="en-US"/>
        </a:p>
      </dgm:t>
    </dgm:pt>
    <dgm:pt modelId="{025DEFBC-0801-4F98-B21A-0B7954CCC282}" type="sibTrans" cxnId="{613372E2-BBF3-4883-9C21-CE1638E552B0}">
      <dgm:prSet/>
      <dgm:spPr/>
      <dgm:t>
        <a:bodyPr/>
        <a:lstStyle/>
        <a:p>
          <a:endParaRPr lang="en-US"/>
        </a:p>
      </dgm:t>
    </dgm:pt>
    <dgm:pt modelId="{13BEF39D-B7D9-43B4-883E-877AA429FF1E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Hybrid Applications</a:t>
          </a:r>
        </a:p>
      </dgm:t>
    </dgm:pt>
    <dgm:pt modelId="{A1F4FC95-8223-4400-99A7-16F33CF24C04}" type="sibTrans" cxnId="{90675F0A-EFF3-4B59-B598-338FE5FAC4EF}">
      <dgm:prSet/>
      <dgm:spPr/>
      <dgm:t>
        <a:bodyPr/>
        <a:lstStyle/>
        <a:p>
          <a:endParaRPr lang="en-US"/>
        </a:p>
      </dgm:t>
    </dgm:pt>
    <dgm:pt modelId="{7189D7F6-5654-4CA4-B4B2-3BF1FB6F9340}" type="parTrans" cxnId="{90675F0A-EFF3-4B59-B598-338FE5FAC4EF}">
      <dgm:prSet/>
      <dgm:spPr/>
      <dgm:t>
        <a:bodyPr/>
        <a:lstStyle/>
        <a:p>
          <a:endParaRPr lang="en-US"/>
        </a:p>
      </dgm:t>
    </dgm:pt>
    <dgm:pt modelId="{EE899084-CDCC-4705-9020-C33654EBD64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Industry Specific Competition</a:t>
          </a:r>
        </a:p>
      </dgm:t>
    </dgm:pt>
    <dgm:pt modelId="{92B1B902-4D32-4ED2-A4EC-925EF0F247D8}" type="parTrans" cxnId="{BD6583EE-46AC-46E0-85CD-94A652BE3771}">
      <dgm:prSet/>
      <dgm:spPr/>
      <dgm:t>
        <a:bodyPr/>
        <a:lstStyle/>
        <a:p>
          <a:endParaRPr lang="en-US"/>
        </a:p>
      </dgm:t>
    </dgm:pt>
    <dgm:pt modelId="{617FFF44-0912-4F57-A556-048CA612876B}" type="sibTrans" cxnId="{BD6583EE-46AC-46E0-85CD-94A652BE3771}">
      <dgm:prSet/>
      <dgm:spPr/>
      <dgm:t>
        <a:bodyPr/>
        <a:lstStyle/>
        <a:p>
          <a:endParaRPr lang="en-US"/>
        </a:p>
      </dgm:t>
    </dgm:pt>
    <dgm:pt modelId="{79DCA0CB-46C3-41E7-9E2A-A15602800955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Time-based inaccuracies</a:t>
          </a:r>
        </a:p>
      </dgm:t>
    </dgm:pt>
    <dgm:pt modelId="{E4BDF2D9-9A63-4A64-A277-944BD992A7FC}" type="parTrans" cxnId="{252C2B15-D655-4990-916F-8B70EECC71B2}">
      <dgm:prSet/>
      <dgm:spPr/>
      <dgm:t>
        <a:bodyPr/>
        <a:lstStyle/>
        <a:p>
          <a:endParaRPr lang="en-US"/>
        </a:p>
      </dgm:t>
    </dgm:pt>
    <dgm:pt modelId="{6ABDC767-3173-4785-9C48-76FA3CDAF833}" type="sibTrans" cxnId="{252C2B15-D655-4990-916F-8B70EECC71B2}">
      <dgm:prSet/>
      <dgm:spPr/>
      <dgm:t>
        <a:bodyPr/>
        <a:lstStyle/>
        <a:p>
          <a:endParaRPr lang="en-US"/>
        </a:p>
      </dgm:t>
    </dgm:pt>
    <dgm:pt modelId="{D2DE9817-CD2D-4DBF-B5B8-0C2ABF625F9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Fault Intolerance</a:t>
          </a:r>
        </a:p>
      </dgm:t>
    </dgm:pt>
    <dgm:pt modelId="{6885C442-2A9B-460E-9508-EC8162F4A79E}" type="parTrans" cxnId="{CF716A8C-6D12-4358-A379-CEBA3C6435B3}">
      <dgm:prSet/>
      <dgm:spPr/>
      <dgm:t>
        <a:bodyPr/>
        <a:lstStyle/>
        <a:p>
          <a:endParaRPr lang="en-US"/>
        </a:p>
      </dgm:t>
    </dgm:pt>
    <dgm:pt modelId="{1BF7231E-112D-4F44-ACB4-B6A1CBD2386F}" type="sibTrans" cxnId="{CF716A8C-6D12-4358-A379-CEBA3C6435B3}">
      <dgm:prSet/>
      <dgm:spPr/>
      <dgm:t>
        <a:bodyPr/>
        <a:lstStyle/>
        <a:p>
          <a:endParaRPr lang="en-US"/>
        </a:p>
      </dgm:t>
    </dgm:pt>
    <dgm:pt modelId="{0276B3E3-A4CE-48F9-82F7-CDEC9363F9C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Complexity (Tool / Pattern Specific)</a:t>
          </a:r>
        </a:p>
      </dgm:t>
    </dgm:pt>
    <dgm:pt modelId="{B2767FC6-D25C-42A5-B12A-1D3E15807869}" type="parTrans" cxnId="{3643B4DA-82AD-47EF-B9D6-88919FF5E692}">
      <dgm:prSet/>
      <dgm:spPr/>
      <dgm:t>
        <a:bodyPr/>
        <a:lstStyle/>
        <a:p>
          <a:endParaRPr lang="en-US"/>
        </a:p>
      </dgm:t>
    </dgm:pt>
    <dgm:pt modelId="{3F2D89BC-7BBE-469C-9295-990ECA64DF50}" type="sibTrans" cxnId="{3643B4DA-82AD-47EF-B9D6-88919FF5E692}">
      <dgm:prSet/>
      <dgm:spPr/>
      <dgm:t>
        <a:bodyPr/>
        <a:lstStyle/>
        <a:p>
          <a:endParaRPr lang="en-US"/>
        </a:p>
      </dgm:t>
    </dgm:pt>
    <dgm:pt modelId="{D2F1B40F-3380-4A1D-A258-848BC87D27F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Scale</a:t>
          </a:r>
        </a:p>
      </dgm:t>
    </dgm:pt>
    <dgm:pt modelId="{9C012E3B-B0FE-4306-92D1-0948F6489263}" type="parTrans" cxnId="{CE0241EB-12FD-4488-9A63-4FAA2398B725}">
      <dgm:prSet/>
      <dgm:spPr/>
      <dgm:t>
        <a:bodyPr/>
        <a:lstStyle/>
        <a:p>
          <a:endParaRPr lang="en-US"/>
        </a:p>
      </dgm:t>
    </dgm:pt>
    <dgm:pt modelId="{EEFF82DB-8CFB-4A5B-B08C-C5626BACB264}" type="sibTrans" cxnId="{CE0241EB-12FD-4488-9A63-4FAA2398B725}">
      <dgm:prSet/>
      <dgm:spPr/>
      <dgm:t>
        <a:bodyPr/>
        <a:lstStyle/>
        <a:p>
          <a:endParaRPr lang="en-US"/>
        </a:p>
      </dgm:t>
    </dgm:pt>
    <dgm:pt modelId="{37934B78-7F42-45D5-8F4F-78DEB58456A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Distributed Microservices</a:t>
          </a:r>
        </a:p>
      </dgm:t>
    </dgm:pt>
    <dgm:pt modelId="{5337709D-0A95-4B81-8D39-32A783BF75DA}" type="parTrans" cxnId="{B37C3998-7BC9-42CA-8371-E47ABF3B9A11}">
      <dgm:prSet/>
      <dgm:spPr/>
      <dgm:t>
        <a:bodyPr/>
        <a:lstStyle/>
        <a:p>
          <a:endParaRPr lang="en-US"/>
        </a:p>
      </dgm:t>
    </dgm:pt>
    <dgm:pt modelId="{E9F73102-0E94-4048-99E4-EA8E97760B03}" type="sibTrans" cxnId="{B37C3998-7BC9-42CA-8371-E47ABF3B9A11}">
      <dgm:prSet/>
      <dgm:spPr/>
      <dgm:t>
        <a:bodyPr/>
        <a:lstStyle/>
        <a:p>
          <a:endParaRPr lang="en-US"/>
        </a:p>
      </dgm:t>
    </dgm:pt>
    <dgm:pt modelId="{46E66554-892B-4E4D-97C7-032DBB921B0A}" type="pres">
      <dgm:prSet presAssocID="{8FD17BF7-AEAE-448E-BDA0-CD22FC627E10}" presName="theList" presStyleCnt="0">
        <dgm:presLayoutVars>
          <dgm:dir/>
          <dgm:animLvl val="lvl"/>
          <dgm:resizeHandles val="exact"/>
        </dgm:presLayoutVars>
      </dgm:prSet>
      <dgm:spPr/>
    </dgm:pt>
    <dgm:pt modelId="{08ED3F1E-96D7-43BF-BCBA-F3D6C397D014}" type="pres">
      <dgm:prSet presAssocID="{8ABD8FB1-A980-4F27-91F1-4CE2D2BD3683}" presName="compNode" presStyleCnt="0"/>
      <dgm:spPr/>
    </dgm:pt>
    <dgm:pt modelId="{5CF90FB6-C43C-4F43-B291-086C4F4A4E38}" type="pres">
      <dgm:prSet presAssocID="{8ABD8FB1-A980-4F27-91F1-4CE2D2BD3683}" presName="aNode" presStyleLbl="bgShp" presStyleIdx="0" presStyleCnt="3"/>
      <dgm:spPr/>
    </dgm:pt>
    <dgm:pt modelId="{F9802C31-A093-4F06-8675-2BB113B90681}" type="pres">
      <dgm:prSet presAssocID="{8ABD8FB1-A980-4F27-91F1-4CE2D2BD3683}" presName="textNode" presStyleLbl="bgShp" presStyleIdx="0" presStyleCnt="3"/>
      <dgm:spPr/>
    </dgm:pt>
    <dgm:pt modelId="{519BDFF6-245E-4542-AB19-5A8738C872D7}" type="pres">
      <dgm:prSet presAssocID="{8ABD8FB1-A980-4F27-91F1-4CE2D2BD3683}" presName="compChildNode" presStyleCnt="0"/>
      <dgm:spPr/>
    </dgm:pt>
    <dgm:pt modelId="{4C365211-59AD-436E-8CA5-81F250BD4D40}" type="pres">
      <dgm:prSet presAssocID="{8ABD8FB1-A980-4F27-91F1-4CE2D2BD3683}" presName="theInnerList" presStyleCnt="0"/>
      <dgm:spPr/>
    </dgm:pt>
    <dgm:pt modelId="{6BF0D880-4006-449E-BF8B-7406FC46D3C8}" type="pres">
      <dgm:prSet presAssocID="{ECA95AFB-2152-4DA3-937F-438875C27C9E}" presName="childNode" presStyleLbl="node1" presStyleIdx="0" presStyleCnt="12">
        <dgm:presLayoutVars>
          <dgm:bulletEnabled val="1"/>
        </dgm:presLayoutVars>
      </dgm:prSet>
      <dgm:spPr/>
    </dgm:pt>
    <dgm:pt modelId="{F14E8239-56B7-476A-A5CA-4C27F1D4B9FE}" type="pres">
      <dgm:prSet presAssocID="{ECA95AFB-2152-4DA3-937F-438875C27C9E}" presName="aSpace2" presStyleCnt="0"/>
      <dgm:spPr/>
    </dgm:pt>
    <dgm:pt modelId="{83BD17C2-4D8E-491E-A0BB-A7245E8C3DB2}" type="pres">
      <dgm:prSet presAssocID="{1BA8D208-62A6-419A-B6FD-2FBDA4CCB936}" presName="childNode" presStyleLbl="node1" presStyleIdx="1" presStyleCnt="12">
        <dgm:presLayoutVars>
          <dgm:bulletEnabled val="1"/>
        </dgm:presLayoutVars>
      </dgm:prSet>
      <dgm:spPr/>
    </dgm:pt>
    <dgm:pt modelId="{33BCD8DB-D020-4954-AA37-129FE766085F}" type="pres">
      <dgm:prSet presAssocID="{1BA8D208-62A6-419A-B6FD-2FBDA4CCB936}" presName="aSpace2" presStyleCnt="0"/>
      <dgm:spPr/>
    </dgm:pt>
    <dgm:pt modelId="{F1AEE793-0588-49B7-9AE1-6DBD716257BA}" type="pres">
      <dgm:prSet presAssocID="{37934B78-7F42-45D5-8F4F-78DEB58456A2}" presName="childNode" presStyleLbl="node1" presStyleIdx="2" presStyleCnt="12">
        <dgm:presLayoutVars>
          <dgm:bulletEnabled val="1"/>
        </dgm:presLayoutVars>
      </dgm:prSet>
      <dgm:spPr/>
    </dgm:pt>
    <dgm:pt modelId="{733066C4-0FB1-4FD9-89B9-88004D3D727D}" type="pres">
      <dgm:prSet presAssocID="{8ABD8FB1-A980-4F27-91F1-4CE2D2BD3683}" presName="aSpace" presStyleCnt="0"/>
      <dgm:spPr/>
    </dgm:pt>
    <dgm:pt modelId="{70C72995-7135-48A8-B9FC-10774150CC29}" type="pres">
      <dgm:prSet presAssocID="{7AD5C0F5-A6CA-4BD4-A259-1823E51DFDBE}" presName="compNode" presStyleCnt="0"/>
      <dgm:spPr/>
    </dgm:pt>
    <dgm:pt modelId="{C0A4C764-2F5D-4FCE-9372-9CC1957707FB}" type="pres">
      <dgm:prSet presAssocID="{7AD5C0F5-A6CA-4BD4-A259-1823E51DFDBE}" presName="aNode" presStyleLbl="bgShp" presStyleIdx="1" presStyleCnt="3"/>
      <dgm:spPr/>
    </dgm:pt>
    <dgm:pt modelId="{B5B65770-0704-4219-8301-85A22909398F}" type="pres">
      <dgm:prSet presAssocID="{7AD5C0F5-A6CA-4BD4-A259-1823E51DFDBE}" presName="textNode" presStyleLbl="bgShp" presStyleIdx="1" presStyleCnt="3"/>
      <dgm:spPr/>
    </dgm:pt>
    <dgm:pt modelId="{E6210DAF-4582-4420-A80F-3AF9F59233BB}" type="pres">
      <dgm:prSet presAssocID="{7AD5C0F5-A6CA-4BD4-A259-1823E51DFDBE}" presName="compChildNode" presStyleCnt="0"/>
      <dgm:spPr/>
    </dgm:pt>
    <dgm:pt modelId="{78437B3F-DA21-4AB7-AC1F-E85936D12F46}" type="pres">
      <dgm:prSet presAssocID="{7AD5C0F5-A6CA-4BD4-A259-1823E51DFDBE}" presName="theInnerList" presStyleCnt="0"/>
      <dgm:spPr/>
    </dgm:pt>
    <dgm:pt modelId="{A71E4DFA-FE4B-4179-B426-E8A04F875853}" type="pres">
      <dgm:prSet presAssocID="{13BEF39D-B7D9-43B4-883E-877AA429FF1E}" presName="childNode" presStyleLbl="node1" presStyleIdx="3" presStyleCnt="12">
        <dgm:presLayoutVars>
          <dgm:bulletEnabled val="1"/>
        </dgm:presLayoutVars>
      </dgm:prSet>
      <dgm:spPr/>
    </dgm:pt>
    <dgm:pt modelId="{73367A8F-7FEF-426A-97ED-4538C9ACA209}" type="pres">
      <dgm:prSet presAssocID="{13BEF39D-B7D9-43B4-883E-877AA429FF1E}" presName="aSpace2" presStyleCnt="0"/>
      <dgm:spPr/>
    </dgm:pt>
    <dgm:pt modelId="{9B796730-5416-4780-8AFE-415850BD2FBC}" type="pres">
      <dgm:prSet presAssocID="{439AE2BC-602B-4221-92C7-8285E7AD4845}" presName="childNode" presStyleLbl="node1" presStyleIdx="4" presStyleCnt="12">
        <dgm:presLayoutVars>
          <dgm:bulletEnabled val="1"/>
        </dgm:presLayoutVars>
      </dgm:prSet>
      <dgm:spPr/>
    </dgm:pt>
    <dgm:pt modelId="{0EA783CE-6373-4987-A40A-96F5EF2BBE72}" type="pres">
      <dgm:prSet presAssocID="{439AE2BC-602B-4221-92C7-8285E7AD4845}" presName="aSpace2" presStyleCnt="0"/>
      <dgm:spPr/>
    </dgm:pt>
    <dgm:pt modelId="{6F13005E-FD14-472E-AA77-B80EB8F703BD}" type="pres">
      <dgm:prSet presAssocID="{EE899084-CDCC-4705-9020-C33654EBD64B}" presName="childNode" presStyleLbl="node1" presStyleIdx="5" presStyleCnt="12">
        <dgm:presLayoutVars>
          <dgm:bulletEnabled val="1"/>
        </dgm:presLayoutVars>
      </dgm:prSet>
      <dgm:spPr/>
    </dgm:pt>
    <dgm:pt modelId="{42C93F37-04A7-4E0C-B919-27FB1A30EEA0}" type="pres">
      <dgm:prSet presAssocID="{7AD5C0F5-A6CA-4BD4-A259-1823E51DFDBE}" presName="aSpace" presStyleCnt="0"/>
      <dgm:spPr/>
    </dgm:pt>
    <dgm:pt modelId="{4D1147F4-3A55-4F7A-B0E6-E68B1060774C}" type="pres">
      <dgm:prSet presAssocID="{5FE257E7-9A9B-4D6C-858C-AC63C15E74E7}" presName="compNode" presStyleCnt="0"/>
      <dgm:spPr/>
    </dgm:pt>
    <dgm:pt modelId="{80C6945B-87D0-4870-9929-149C970BD912}" type="pres">
      <dgm:prSet presAssocID="{5FE257E7-9A9B-4D6C-858C-AC63C15E74E7}" presName="aNode" presStyleLbl="bgShp" presStyleIdx="2" presStyleCnt="3"/>
      <dgm:spPr/>
    </dgm:pt>
    <dgm:pt modelId="{25F32236-FAAE-4103-A5D8-10F63B16C138}" type="pres">
      <dgm:prSet presAssocID="{5FE257E7-9A9B-4D6C-858C-AC63C15E74E7}" presName="textNode" presStyleLbl="bgShp" presStyleIdx="2" presStyleCnt="3"/>
      <dgm:spPr/>
    </dgm:pt>
    <dgm:pt modelId="{6D330B16-B456-4B19-9187-A4E601CF9BC2}" type="pres">
      <dgm:prSet presAssocID="{5FE257E7-9A9B-4D6C-858C-AC63C15E74E7}" presName="compChildNode" presStyleCnt="0"/>
      <dgm:spPr/>
    </dgm:pt>
    <dgm:pt modelId="{C68A110F-F072-46AB-9295-4130FFA90437}" type="pres">
      <dgm:prSet presAssocID="{5FE257E7-9A9B-4D6C-858C-AC63C15E74E7}" presName="theInnerList" presStyleCnt="0"/>
      <dgm:spPr/>
    </dgm:pt>
    <dgm:pt modelId="{BDE6BEF2-82BE-41DF-8D8B-BC4A71FC693E}" type="pres">
      <dgm:prSet presAssocID="{649E3004-DE28-43ED-889D-6E47FA7CCBD1}" presName="childNode" presStyleLbl="node1" presStyleIdx="6" presStyleCnt="12">
        <dgm:presLayoutVars>
          <dgm:bulletEnabled val="1"/>
        </dgm:presLayoutVars>
      </dgm:prSet>
      <dgm:spPr/>
    </dgm:pt>
    <dgm:pt modelId="{E434CC01-3E85-463C-B626-55F4C99218FC}" type="pres">
      <dgm:prSet presAssocID="{649E3004-DE28-43ED-889D-6E47FA7CCBD1}" presName="aSpace2" presStyleCnt="0"/>
      <dgm:spPr/>
    </dgm:pt>
    <dgm:pt modelId="{667DCAAC-8DAB-41F8-9542-08E6118DE707}" type="pres">
      <dgm:prSet presAssocID="{D74D2FFE-F55D-436D-A433-892062325CAC}" presName="childNode" presStyleLbl="node1" presStyleIdx="7" presStyleCnt="12">
        <dgm:presLayoutVars>
          <dgm:bulletEnabled val="1"/>
        </dgm:presLayoutVars>
      </dgm:prSet>
      <dgm:spPr/>
    </dgm:pt>
    <dgm:pt modelId="{7605BFBB-A0C9-43B6-B5B2-583EAF9E54E1}" type="pres">
      <dgm:prSet presAssocID="{D74D2FFE-F55D-436D-A433-892062325CAC}" presName="aSpace2" presStyleCnt="0"/>
      <dgm:spPr/>
    </dgm:pt>
    <dgm:pt modelId="{239B95AF-C3F3-4BD3-966F-4E55AB6407F7}" type="pres">
      <dgm:prSet presAssocID="{79DCA0CB-46C3-41E7-9E2A-A15602800955}" presName="childNode" presStyleLbl="node1" presStyleIdx="8" presStyleCnt="12">
        <dgm:presLayoutVars>
          <dgm:bulletEnabled val="1"/>
        </dgm:presLayoutVars>
      </dgm:prSet>
      <dgm:spPr/>
    </dgm:pt>
    <dgm:pt modelId="{B6734A99-1573-465B-8024-A63872E040C0}" type="pres">
      <dgm:prSet presAssocID="{79DCA0CB-46C3-41E7-9E2A-A15602800955}" presName="aSpace2" presStyleCnt="0"/>
      <dgm:spPr/>
    </dgm:pt>
    <dgm:pt modelId="{7753C15B-07A6-4B5F-BF6D-0AD270AE6A4E}" type="pres">
      <dgm:prSet presAssocID="{D2F1B40F-3380-4A1D-A258-848BC87D27FA}" presName="childNode" presStyleLbl="node1" presStyleIdx="9" presStyleCnt="12">
        <dgm:presLayoutVars>
          <dgm:bulletEnabled val="1"/>
        </dgm:presLayoutVars>
      </dgm:prSet>
      <dgm:spPr/>
    </dgm:pt>
    <dgm:pt modelId="{2C0BACAF-73CB-497B-951F-76A4D61701F8}" type="pres">
      <dgm:prSet presAssocID="{D2F1B40F-3380-4A1D-A258-848BC87D27FA}" presName="aSpace2" presStyleCnt="0"/>
      <dgm:spPr/>
    </dgm:pt>
    <dgm:pt modelId="{BC710996-8FF3-42A4-8453-74B4B688C404}" type="pres">
      <dgm:prSet presAssocID="{D2DE9817-CD2D-4DBF-B5B8-0C2ABF625F92}" presName="childNode" presStyleLbl="node1" presStyleIdx="10" presStyleCnt="12">
        <dgm:presLayoutVars>
          <dgm:bulletEnabled val="1"/>
        </dgm:presLayoutVars>
      </dgm:prSet>
      <dgm:spPr/>
    </dgm:pt>
    <dgm:pt modelId="{E386D26A-94DA-4086-8AF3-B84D01FF980A}" type="pres">
      <dgm:prSet presAssocID="{D2DE9817-CD2D-4DBF-B5B8-0C2ABF625F92}" presName="aSpace2" presStyleCnt="0"/>
      <dgm:spPr/>
    </dgm:pt>
    <dgm:pt modelId="{6443A8B4-8CA5-42C7-B14F-527BECC06C2D}" type="pres">
      <dgm:prSet presAssocID="{0276B3E3-A4CE-48F9-82F7-CDEC9363F9C7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38B7E03-5480-4EFC-B0E0-1CF6EAA8747F}" type="presOf" srcId="{0276B3E3-A4CE-48F9-82F7-CDEC9363F9C7}" destId="{6443A8B4-8CA5-42C7-B14F-527BECC06C2D}" srcOrd="0" destOrd="0" presId="urn:microsoft.com/office/officeart/2005/8/layout/lProcess2"/>
    <dgm:cxn modelId="{7E83C808-A1F2-4FC3-BFDA-A19BDC4CA387}" type="presOf" srcId="{7AD5C0F5-A6CA-4BD4-A259-1823E51DFDBE}" destId="{C0A4C764-2F5D-4FCE-9372-9CC1957707FB}" srcOrd="0" destOrd="0" presId="urn:microsoft.com/office/officeart/2005/8/layout/lProcess2"/>
    <dgm:cxn modelId="{90675F0A-EFF3-4B59-B598-338FE5FAC4EF}" srcId="{7AD5C0F5-A6CA-4BD4-A259-1823E51DFDBE}" destId="{13BEF39D-B7D9-43B4-883E-877AA429FF1E}" srcOrd="0" destOrd="0" parTransId="{7189D7F6-5654-4CA4-B4B2-3BF1FB6F9340}" sibTransId="{A1F4FC95-8223-4400-99A7-16F33CF24C04}"/>
    <dgm:cxn modelId="{23AEB40E-5868-4362-859F-38BE214A3DB4}" type="presOf" srcId="{8ABD8FB1-A980-4F27-91F1-4CE2D2BD3683}" destId="{F9802C31-A093-4F06-8675-2BB113B90681}" srcOrd="1" destOrd="0" presId="urn:microsoft.com/office/officeart/2005/8/layout/lProcess2"/>
    <dgm:cxn modelId="{EFF08311-A7C7-40DD-8949-C12CA6987594}" type="presOf" srcId="{D74D2FFE-F55D-436D-A433-892062325CAC}" destId="{667DCAAC-8DAB-41F8-9542-08E6118DE707}" srcOrd="0" destOrd="0" presId="urn:microsoft.com/office/officeart/2005/8/layout/lProcess2"/>
    <dgm:cxn modelId="{252C2B15-D655-4990-916F-8B70EECC71B2}" srcId="{5FE257E7-9A9B-4D6C-858C-AC63C15E74E7}" destId="{79DCA0CB-46C3-41E7-9E2A-A15602800955}" srcOrd="2" destOrd="0" parTransId="{E4BDF2D9-9A63-4A64-A277-944BD992A7FC}" sibTransId="{6ABDC767-3173-4785-9C48-76FA3CDAF833}"/>
    <dgm:cxn modelId="{132DBA26-6DB1-43F9-B0E4-A039F51B01A5}" srcId="{8FD17BF7-AEAE-448E-BDA0-CD22FC627E10}" destId="{5FE257E7-9A9B-4D6C-858C-AC63C15E74E7}" srcOrd="2" destOrd="0" parTransId="{1CECB454-4E7A-4329-8320-31BC467384F3}" sibTransId="{D1440625-5059-4E1D-8A67-F184CC2EED5B}"/>
    <dgm:cxn modelId="{C78B7F2E-D7A2-409C-8D85-D7221FCFBB53}" type="presOf" srcId="{13BEF39D-B7D9-43B4-883E-877AA429FF1E}" destId="{A71E4DFA-FE4B-4179-B426-E8A04F875853}" srcOrd="0" destOrd="0" presId="urn:microsoft.com/office/officeart/2005/8/layout/lProcess2"/>
    <dgm:cxn modelId="{A6D5E930-3C1B-4ADF-AF4E-E213EFA12A10}" type="presOf" srcId="{8ABD8FB1-A980-4F27-91F1-4CE2D2BD3683}" destId="{5CF90FB6-C43C-4F43-B291-086C4F4A4E38}" srcOrd="0" destOrd="0" presId="urn:microsoft.com/office/officeart/2005/8/layout/lProcess2"/>
    <dgm:cxn modelId="{DAB8745E-FBEA-47C4-945E-16486E1E5BF8}" type="presOf" srcId="{8FD17BF7-AEAE-448E-BDA0-CD22FC627E10}" destId="{46E66554-892B-4E4D-97C7-032DBB921B0A}" srcOrd="0" destOrd="0" presId="urn:microsoft.com/office/officeart/2005/8/layout/lProcess2"/>
    <dgm:cxn modelId="{F7796868-C219-419D-BFFA-26FD5E44D659}" type="presOf" srcId="{439AE2BC-602B-4221-92C7-8285E7AD4845}" destId="{9B796730-5416-4780-8AFE-415850BD2FBC}" srcOrd="0" destOrd="0" presId="urn:microsoft.com/office/officeart/2005/8/layout/lProcess2"/>
    <dgm:cxn modelId="{F8325F4B-0B3C-4564-B3EA-026EB8131D6D}" type="presOf" srcId="{79DCA0CB-46C3-41E7-9E2A-A15602800955}" destId="{239B95AF-C3F3-4BD3-966F-4E55AB6407F7}" srcOrd="0" destOrd="0" presId="urn:microsoft.com/office/officeart/2005/8/layout/lProcess2"/>
    <dgm:cxn modelId="{4FBB126D-8516-44AF-9C3B-E14CB409C601}" type="presOf" srcId="{7AD5C0F5-A6CA-4BD4-A259-1823E51DFDBE}" destId="{B5B65770-0704-4219-8301-85A22909398F}" srcOrd="1" destOrd="0" presId="urn:microsoft.com/office/officeart/2005/8/layout/lProcess2"/>
    <dgm:cxn modelId="{5B1AEF70-8D9A-4971-A3EA-769BD47A2F0D}" type="presOf" srcId="{649E3004-DE28-43ED-889D-6E47FA7CCBD1}" destId="{BDE6BEF2-82BE-41DF-8D8B-BC4A71FC693E}" srcOrd="0" destOrd="0" presId="urn:microsoft.com/office/officeart/2005/8/layout/lProcess2"/>
    <dgm:cxn modelId="{5D91F254-2504-4E9A-8472-5CA66731980A}" srcId="{8FD17BF7-AEAE-448E-BDA0-CD22FC627E10}" destId="{8ABD8FB1-A980-4F27-91F1-4CE2D2BD3683}" srcOrd="0" destOrd="0" parTransId="{7FB260E3-D106-4F55-BA74-92C3AEEFEAA3}" sibTransId="{69CE5738-8CC2-473D-9285-0DD19AF9F307}"/>
    <dgm:cxn modelId="{8E559D81-DA05-49EA-814C-FB9B5EBD4AB7}" srcId="{8FD17BF7-AEAE-448E-BDA0-CD22FC627E10}" destId="{7AD5C0F5-A6CA-4BD4-A259-1823E51DFDBE}" srcOrd="1" destOrd="0" parTransId="{65AA6FA8-6DA3-42A6-BE13-4EA742B3B4D6}" sibTransId="{119E0AD4-9DB6-40ED-A020-B23733355616}"/>
    <dgm:cxn modelId="{22CFE881-CC4F-4C6F-852A-96244EEC217E}" srcId="{8ABD8FB1-A980-4F27-91F1-4CE2D2BD3683}" destId="{ECA95AFB-2152-4DA3-937F-438875C27C9E}" srcOrd="0" destOrd="0" parTransId="{BE3C3DD6-9C6A-4799-9088-EEEA232E4790}" sibTransId="{630A928F-AB57-4D9C-9EBE-031586A66D5D}"/>
    <dgm:cxn modelId="{CF716A8C-6D12-4358-A379-CEBA3C6435B3}" srcId="{5FE257E7-9A9B-4D6C-858C-AC63C15E74E7}" destId="{D2DE9817-CD2D-4DBF-B5B8-0C2ABF625F92}" srcOrd="4" destOrd="0" parTransId="{6885C442-2A9B-460E-9508-EC8162F4A79E}" sibTransId="{1BF7231E-112D-4F44-ACB4-B6A1CBD2386F}"/>
    <dgm:cxn modelId="{A270908E-579D-40C5-84BB-0F61523B8A70}" type="presOf" srcId="{37934B78-7F42-45D5-8F4F-78DEB58456A2}" destId="{F1AEE793-0588-49B7-9AE1-6DBD716257BA}" srcOrd="0" destOrd="0" presId="urn:microsoft.com/office/officeart/2005/8/layout/lProcess2"/>
    <dgm:cxn modelId="{B37C3998-7BC9-42CA-8371-E47ABF3B9A11}" srcId="{8ABD8FB1-A980-4F27-91F1-4CE2D2BD3683}" destId="{37934B78-7F42-45D5-8F4F-78DEB58456A2}" srcOrd="2" destOrd="0" parTransId="{5337709D-0A95-4B81-8D39-32A783BF75DA}" sibTransId="{E9F73102-0E94-4048-99E4-EA8E97760B03}"/>
    <dgm:cxn modelId="{3C1C7CB0-6118-4814-A725-1853255458EF}" type="presOf" srcId="{5FE257E7-9A9B-4D6C-858C-AC63C15E74E7}" destId="{25F32236-FAAE-4103-A5D8-10F63B16C138}" srcOrd="1" destOrd="0" presId="urn:microsoft.com/office/officeart/2005/8/layout/lProcess2"/>
    <dgm:cxn modelId="{4ED80CC0-1DA1-47BA-B730-0446EF83E04D}" srcId="{7AD5C0F5-A6CA-4BD4-A259-1823E51DFDBE}" destId="{439AE2BC-602B-4221-92C7-8285E7AD4845}" srcOrd="1" destOrd="0" parTransId="{F5632730-C9AE-4D38-BB8D-5248B8AE69A2}" sibTransId="{613085D8-2D6B-4467-9708-0F133BB5937E}"/>
    <dgm:cxn modelId="{C1FE35D0-0599-4D7A-A662-2A2653A9D728}" type="presOf" srcId="{1BA8D208-62A6-419A-B6FD-2FBDA4CCB936}" destId="{83BD17C2-4D8E-491E-A0BB-A7245E8C3DB2}" srcOrd="0" destOrd="0" presId="urn:microsoft.com/office/officeart/2005/8/layout/lProcess2"/>
    <dgm:cxn modelId="{352A0CD4-A957-4D72-91F1-1CD323A98FFF}" type="presOf" srcId="{D2F1B40F-3380-4A1D-A258-848BC87D27FA}" destId="{7753C15B-07A6-4B5F-BF6D-0AD270AE6A4E}" srcOrd="0" destOrd="0" presId="urn:microsoft.com/office/officeart/2005/8/layout/lProcess2"/>
    <dgm:cxn modelId="{5A00AED5-D76E-4D24-94E2-63A0137692AC}" type="presOf" srcId="{5FE257E7-9A9B-4D6C-858C-AC63C15E74E7}" destId="{80C6945B-87D0-4870-9929-149C970BD912}" srcOrd="0" destOrd="0" presId="urn:microsoft.com/office/officeart/2005/8/layout/lProcess2"/>
    <dgm:cxn modelId="{3643B4DA-82AD-47EF-B9D6-88919FF5E692}" srcId="{5FE257E7-9A9B-4D6C-858C-AC63C15E74E7}" destId="{0276B3E3-A4CE-48F9-82F7-CDEC9363F9C7}" srcOrd="5" destOrd="0" parTransId="{B2767FC6-D25C-42A5-B12A-1D3E15807869}" sibTransId="{3F2D89BC-7BBE-469C-9295-990ECA64DF50}"/>
    <dgm:cxn modelId="{613372E2-BBF3-4883-9C21-CE1638E552B0}" srcId="{5FE257E7-9A9B-4D6C-858C-AC63C15E74E7}" destId="{D74D2FFE-F55D-436D-A433-892062325CAC}" srcOrd="1" destOrd="0" parTransId="{65664006-AE0E-463A-9424-26D5A6667C3C}" sibTransId="{025DEFBC-0801-4F98-B21A-0B7954CCC282}"/>
    <dgm:cxn modelId="{CE0241EB-12FD-4488-9A63-4FAA2398B725}" srcId="{5FE257E7-9A9B-4D6C-858C-AC63C15E74E7}" destId="{D2F1B40F-3380-4A1D-A258-848BC87D27FA}" srcOrd="3" destOrd="0" parTransId="{9C012E3B-B0FE-4306-92D1-0948F6489263}" sibTransId="{EEFF82DB-8CFB-4A5B-B08C-C5626BACB264}"/>
    <dgm:cxn modelId="{DC0743EE-28D7-4B52-9C66-09949C4096F9}" srcId="{8ABD8FB1-A980-4F27-91F1-4CE2D2BD3683}" destId="{1BA8D208-62A6-419A-B6FD-2FBDA4CCB936}" srcOrd="1" destOrd="0" parTransId="{8145E3E4-90E7-4262-8D0B-3E02DD7B6AB5}" sibTransId="{DB6E064A-3900-4993-ABF0-C22AE9EA8196}"/>
    <dgm:cxn modelId="{BD6583EE-46AC-46E0-85CD-94A652BE3771}" srcId="{7AD5C0F5-A6CA-4BD4-A259-1823E51DFDBE}" destId="{EE899084-CDCC-4705-9020-C33654EBD64B}" srcOrd="2" destOrd="0" parTransId="{92B1B902-4D32-4ED2-A4EC-925EF0F247D8}" sibTransId="{617FFF44-0912-4F57-A556-048CA612876B}"/>
    <dgm:cxn modelId="{10D993EE-19CB-4897-B0CB-A8F464EF57AF}" type="presOf" srcId="{D2DE9817-CD2D-4DBF-B5B8-0C2ABF625F92}" destId="{BC710996-8FF3-42A4-8453-74B4B688C404}" srcOrd="0" destOrd="0" presId="urn:microsoft.com/office/officeart/2005/8/layout/lProcess2"/>
    <dgm:cxn modelId="{717166F5-C274-4599-AD06-0A6F9CF81036}" srcId="{5FE257E7-9A9B-4D6C-858C-AC63C15E74E7}" destId="{649E3004-DE28-43ED-889D-6E47FA7CCBD1}" srcOrd="0" destOrd="0" parTransId="{75510441-71B8-40F3-B493-5D6115A52B52}" sibTransId="{FD36613E-6793-468C-A63A-F9AAB351D086}"/>
    <dgm:cxn modelId="{2376FEF9-1FB6-448A-A24A-829FB85876BB}" type="presOf" srcId="{EE899084-CDCC-4705-9020-C33654EBD64B}" destId="{6F13005E-FD14-472E-AA77-B80EB8F703BD}" srcOrd="0" destOrd="0" presId="urn:microsoft.com/office/officeart/2005/8/layout/lProcess2"/>
    <dgm:cxn modelId="{791CDBFF-9260-4D91-A195-D86818879558}" type="presOf" srcId="{ECA95AFB-2152-4DA3-937F-438875C27C9E}" destId="{6BF0D880-4006-449E-BF8B-7406FC46D3C8}" srcOrd="0" destOrd="0" presId="urn:microsoft.com/office/officeart/2005/8/layout/lProcess2"/>
    <dgm:cxn modelId="{63A2BCB6-6F26-45DF-B4F4-A44843513971}" type="presParOf" srcId="{46E66554-892B-4E4D-97C7-032DBB921B0A}" destId="{08ED3F1E-96D7-43BF-BCBA-F3D6C397D014}" srcOrd="0" destOrd="0" presId="urn:microsoft.com/office/officeart/2005/8/layout/lProcess2"/>
    <dgm:cxn modelId="{30A07C9C-9EF3-4E5D-80FA-93B192D35E31}" type="presParOf" srcId="{08ED3F1E-96D7-43BF-BCBA-F3D6C397D014}" destId="{5CF90FB6-C43C-4F43-B291-086C4F4A4E38}" srcOrd="0" destOrd="0" presId="urn:microsoft.com/office/officeart/2005/8/layout/lProcess2"/>
    <dgm:cxn modelId="{3B8C53BB-FB89-4BFF-BAE9-D7162DD9D385}" type="presParOf" srcId="{08ED3F1E-96D7-43BF-BCBA-F3D6C397D014}" destId="{F9802C31-A093-4F06-8675-2BB113B90681}" srcOrd="1" destOrd="0" presId="urn:microsoft.com/office/officeart/2005/8/layout/lProcess2"/>
    <dgm:cxn modelId="{5670EAD4-BFA0-457E-8B58-A1C6DF04F288}" type="presParOf" srcId="{08ED3F1E-96D7-43BF-BCBA-F3D6C397D014}" destId="{519BDFF6-245E-4542-AB19-5A8738C872D7}" srcOrd="2" destOrd="0" presId="urn:microsoft.com/office/officeart/2005/8/layout/lProcess2"/>
    <dgm:cxn modelId="{841C837D-77C8-4861-8585-C5458EDF2C0E}" type="presParOf" srcId="{519BDFF6-245E-4542-AB19-5A8738C872D7}" destId="{4C365211-59AD-436E-8CA5-81F250BD4D40}" srcOrd="0" destOrd="0" presId="urn:microsoft.com/office/officeart/2005/8/layout/lProcess2"/>
    <dgm:cxn modelId="{553C83EA-4CE5-446C-BDB3-3165A2D6B28E}" type="presParOf" srcId="{4C365211-59AD-436E-8CA5-81F250BD4D40}" destId="{6BF0D880-4006-449E-BF8B-7406FC46D3C8}" srcOrd="0" destOrd="0" presId="urn:microsoft.com/office/officeart/2005/8/layout/lProcess2"/>
    <dgm:cxn modelId="{76D0920C-1FAB-4D97-B9D8-FA044CB8E67C}" type="presParOf" srcId="{4C365211-59AD-436E-8CA5-81F250BD4D40}" destId="{F14E8239-56B7-476A-A5CA-4C27F1D4B9FE}" srcOrd="1" destOrd="0" presId="urn:microsoft.com/office/officeart/2005/8/layout/lProcess2"/>
    <dgm:cxn modelId="{FA88AEC2-5325-4B4E-A043-87CB5012A9DD}" type="presParOf" srcId="{4C365211-59AD-436E-8CA5-81F250BD4D40}" destId="{83BD17C2-4D8E-491E-A0BB-A7245E8C3DB2}" srcOrd="2" destOrd="0" presId="urn:microsoft.com/office/officeart/2005/8/layout/lProcess2"/>
    <dgm:cxn modelId="{A9746604-7FDB-4C2C-BEE2-0823B4B2DE92}" type="presParOf" srcId="{4C365211-59AD-436E-8CA5-81F250BD4D40}" destId="{33BCD8DB-D020-4954-AA37-129FE766085F}" srcOrd="3" destOrd="0" presId="urn:microsoft.com/office/officeart/2005/8/layout/lProcess2"/>
    <dgm:cxn modelId="{DA627123-5967-4EC8-AB09-5A7FC43B559A}" type="presParOf" srcId="{4C365211-59AD-436E-8CA5-81F250BD4D40}" destId="{F1AEE793-0588-49B7-9AE1-6DBD716257BA}" srcOrd="4" destOrd="0" presId="urn:microsoft.com/office/officeart/2005/8/layout/lProcess2"/>
    <dgm:cxn modelId="{2034CD8F-1236-4D56-971D-1435804791DE}" type="presParOf" srcId="{46E66554-892B-4E4D-97C7-032DBB921B0A}" destId="{733066C4-0FB1-4FD9-89B9-88004D3D727D}" srcOrd="1" destOrd="0" presId="urn:microsoft.com/office/officeart/2005/8/layout/lProcess2"/>
    <dgm:cxn modelId="{D5D14C4F-EE81-4217-8E89-A3160F9FCB61}" type="presParOf" srcId="{46E66554-892B-4E4D-97C7-032DBB921B0A}" destId="{70C72995-7135-48A8-B9FC-10774150CC29}" srcOrd="2" destOrd="0" presId="urn:microsoft.com/office/officeart/2005/8/layout/lProcess2"/>
    <dgm:cxn modelId="{6229419F-B497-41B3-B589-E79380C7EF0E}" type="presParOf" srcId="{70C72995-7135-48A8-B9FC-10774150CC29}" destId="{C0A4C764-2F5D-4FCE-9372-9CC1957707FB}" srcOrd="0" destOrd="0" presId="urn:microsoft.com/office/officeart/2005/8/layout/lProcess2"/>
    <dgm:cxn modelId="{BB47570B-6BC4-4064-884F-4114954315B5}" type="presParOf" srcId="{70C72995-7135-48A8-B9FC-10774150CC29}" destId="{B5B65770-0704-4219-8301-85A22909398F}" srcOrd="1" destOrd="0" presId="urn:microsoft.com/office/officeart/2005/8/layout/lProcess2"/>
    <dgm:cxn modelId="{91AF1C19-9691-4151-B1D9-96162DF52171}" type="presParOf" srcId="{70C72995-7135-48A8-B9FC-10774150CC29}" destId="{E6210DAF-4582-4420-A80F-3AF9F59233BB}" srcOrd="2" destOrd="0" presId="urn:microsoft.com/office/officeart/2005/8/layout/lProcess2"/>
    <dgm:cxn modelId="{E3EDEB35-8A2C-4564-BA70-FEE4164C4922}" type="presParOf" srcId="{E6210DAF-4582-4420-A80F-3AF9F59233BB}" destId="{78437B3F-DA21-4AB7-AC1F-E85936D12F46}" srcOrd="0" destOrd="0" presId="urn:microsoft.com/office/officeart/2005/8/layout/lProcess2"/>
    <dgm:cxn modelId="{FB69585B-FAC4-4447-9123-9C301E685028}" type="presParOf" srcId="{78437B3F-DA21-4AB7-AC1F-E85936D12F46}" destId="{A71E4DFA-FE4B-4179-B426-E8A04F875853}" srcOrd="0" destOrd="0" presId="urn:microsoft.com/office/officeart/2005/8/layout/lProcess2"/>
    <dgm:cxn modelId="{58F4820C-AB5E-4F37-94C4-321C367AA8DD}" type="presParOf" srcId="{78437B3F-DA21-4AB7-AC1F-E85936D12F46}" destId="{73367A8F-7FEF-426A-97ED-4538C9ACA209}" srcOrd="1" destOrd="0" presId="urn:microsoft.com/office/officeart/2005/8/layout/lProcess2"/>
    <dgm:cxn modelId="{151C5686-8167-4231-80C4-B92FA8AC34FD}" type="presParOf" srcId="{78437B3F-DA21-4AB7-AC1F-E85936D12F46}" destId="{9B796730-5416-4780-8AFE-415850BD2FBC}" srcOrd="2" destOrd="0" presId="urn:microsoft.com/office/officeart/2005/8/layout/lProcess2"/>
    <dgm:cxn modelId="{01ADFBF0-DBE0-469B-ABCB-178C870757B2}" type="presParOf" srcId="{78437B3F-DA21-4AB7-AC1F-E85936D12F46}" destId="{0EA783CE-6373-4987-A40A-96F5EF2BBE72}" srcOrd="3" destOrd="0" presId="urn:microsoft.com/office/officeart/2005/8/layout/lProcess2"/>
    <dgm:cxn modelId="{0A2BB26C-59D7-4003-8D4B-BD18D7C5C090}" type="presParOf" srcId="{78437B3F-DA21-4AB7-AC1F-E85936D12F46}" destId="{6F13005E-FD14-472E-AA77-B80EB8F703BD}" srcOrd="4" destOrd="0" presId="urn:microsoft.com/office/officeart/2005/8/layout/lProcess2"/>
    <dgm:cxn modelId="{CFDD8110-FB6A-4EA7-A0B9-8D138B7313E7}" type="presParOf" srcId="{46E66554-892B-4E4D-97C7-032DBB921B0A}" destId="{42C93F37-04A7-4E0C-B919-27FB1A30EEA0}" srcOrd="3" destOrd="0" presId="urn:microsoft.com/office/officeart/2005/8/layout/lProcess2"/>
    <dgm:cxn modelId="{51B795F1-34ED-4E94-A872-BCFAA40ECFF4}" type="presParOf" srcId="{46E66554-892B-4E4D-97C7-032DBB921B0A}" destId="{4D1147F4-3A55-4F7A-B0E6-E68B1060774C}" srcOrd="4" destOrd="0" presId="urn:microsoft.com/office/officeart/2005/8/layout/lProcess2"/>
    <dgm:cxn modelId="{37ACDFB1-12FB-41E8-893A-D943B0BDA6C5}" type="presParOf" srcId="{4D1147F4-3A55-4F7A-B0E6-E68B1060774C}" destId="{80C6945B-87D0-4870-9929-149C970BD912}" srcOrd="0" destOrd="0" presId="urn:microsoft.com/office/officeart/2005/8/layout/lProcess2"/>
    <dgm:cxn modelId="{64B66C0C-5047-4737-B57D-B1D659F32FE8}" type="presParOf" srcId="{4D1147F4-3A55-4F7A-B0E6-E68B1060774C}" destId="{25F32236-FAAE-4103-A5D8-10F63B16C138}" srcOrd="1" destOrd="0" presId="urn:microsoft.com/office/officeart/2005/8/layout/lProcess2"/>
    <dgm:cxn modelId="{2A96235B-8DEC-4FA9-93F0-A8030A699CED}" type="presParOf" srcId="{4D1147F4-3A55-4F7A-B0E6-E68B1060774C}" destId="{6D330B16-B456-4B19-9187-A4E601CF9BC2}" srcOrd="2" destOrd="0" presId="urn:microsoft.com/office/officeart/2005/8/layout/lProcess2"/>
    <dgm:cxn modelId="{EB1F3EAF-D413-407C-91A5-012EE33A174C}" type="presParOf" srcId="{6D330B16-B456-4B19-9187-A4E601CF9BC2}" destId="{C68A110F-F072-46AB-9295-4130FFA90437}" srcOrd="0" destOrd="0" presId="urn:microsoft.com/office/officeart/2005/8/layout/lProcess2"/>
    <dgm:cxn modelId="{742441B3-4405-4363-9DA5-6997C9F05892}" type="presParOf" srcId="{C68A110F-F072-46AB-9295-4130FFA90437}" destId="{BDE6BEF2-82BE-41DF-8D8B-BC4A71FC693E}" srcOrd="0" destOrd="0" presId="urn:microsoft.com/office/officeart/2005/8/layout/lProcess2"/>
    <dgm:cxn modelId="{983BE8AD-5D4D-4331-AD9A-1B5E6D152085}" type="presParOf" srcId="{C68A110F-F072-46AB-9295-4130FFA90437}" destId="{E434CC01-3E85-463C-B626-55F4C99218FC}" srcOrd="1" destOrd="0" presId="urn:microsoft.com/office/officeart/2005/8/layout/lProcess2"/>
    <dgm:cxn modelId="{17048A0F-0F05-44CF-92D3-B68A10E4B258}" type="presParOf" srcId="{C68A110F-F072-46AB-9295-4130FFA90437}" destId="{667DCAAC-8DAB-41F8-9542-08E6118DE707}" srcOrd="2" destOrd="0" presId="urn:microsoft.com/office/officeart/2005/8/layout/lProcess2"/>
    <dgm:cxn modelId="{37062C97-A6E7-49C6-BAEA-4ACB2952DEC0}" type="presParOf" srcId="{C68A110F-F072-46AB-9295-4130FFA90437}" destId="{7605BFBB-A0C9-43B6-B5B2-583EAF9E54E1}" srcOrd="3" destOrd="0" presId="urn:microsoft.com/office/officeart/2005/8/layout/lProcess2"/>
    <dgm:cxn modelId="{E75FF5CE-7FD5-4C72-A9D7-1870A6A9B027}" type="presParOf" srcId="{C68A110F-F072-46AB-9295-4130FFA90437}" destId="{239B95AF-C3F3-4BD3-966F-4E55AB6407F7}" srcOrd="4" destOrd="0" presId="urn:microsoft.com/office/officeart/2005/8/layout/lProcess2"/>
    <dgm:cxn modelId="{6F135841-E5DE-4911-B331-23E0595F528F}" type="presParOf" srcId="{C68A110F-F072-46AB-9295-4130FFA90437}" destId="{B6734A99-1573-465B-8024-A63872E040C0}" srcOrd="5" destOrd="0" presId="urn:microsoft.com/office/officeart/2005/8/layout/lProcess2"/>
    <dgm:cxn modelId="{E5AA3852-591C-4081-886D-62F683571D39}" type="presParOf" srcId="{C68A110F-F072-46AB-9295-4130FFA90437}" destId="{7753C15B-07A6-4B5F-BF6D-0AD270AE6A4E}" srcOrd="6" destOrd="0" presId="urn:microsoft.com/office/officeart/2005/8/layout/lProcess2"/>
    <dgm:cxn modelId="{985C013D-2826-4D15-BABB-6CE5E31E5281}" type="presParOf" srcId="{C68A110F-F072-46AB-9295-4130FFA90437}" destId="{2C0BACAF-73CB-497B-951F-76A4D61701F8}" srcOrd="7" destOrd="0" presId="urn:microsoft.com/office/officeart/2005/8/layout/lProcess2"/>
    <dgm:cxn modelId="{E74AF187-A028-497A-ACEA-015786FD2CE8}" type="presParOf" srcId="{C68A110F-F072-46AB-9295-4130FFA90437}" destId="{BC710996-8FF3-42A4-8453-74B4B688C404}" srcOrd="8" destOrd="0" presId="urn:microsoft.com/office/officeart/2005/8/layout/lProcess2"/>
    <dgm:cxn modelId="{56DD0B35-728C-47FD-8BB7-D3D702BF28AF}" type="presParOf" srcId="{C68A110F-F072-46AB-9295-4130FFA90437}" destId="{E386D26A-94DA-4086-8AF3-B84D01FF980A}" srcOrd="9" destOrd="0" presId="urn:microsoft.com/office/officeart/2005/8/layout/lProcess2"/>
    <dgm:cxn modelId="{731ACF87-019E-4AD2-9782-38B86249EC71}" type="presParOf" srcId="{C68A110F-F072-46AB-9295-4130FFA90437}" destId="{6443A8B4-8CA5-42C7-B14F-527BECC06C2D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D17BF7-AEAE-448E-BDA0-CD22FC627E10}" type="doc">
      <dgm:prSet loTypeId="urn:microsoft.com/office/officeart/2005/8/layout/lProcess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BD8FB1-A980-4F27-91F1-4CE2D2BD3683}">
      <dgm:prSet phldrT="[Text]"/>
      <dgm:spPr/>
      <dgm:t>
        <a:bodyPr/>
        <a:lstStyle/>
        <a:p>
          <a:r>
            <a:rPr lang="en-US" dirty="0"/>
            <a:t>Application Architecture</a:t>
          </a:r>
        </a:p>
      </dgm:t>
    </dgm:pt>
    <dgm:pt modelId="{7FB260E3-D106-4F55-BA74-92C3AEEFEAA3}" type="parTrans" cxnId="{5D91F254-2504-4E9A-8472-5CA66731980A}">
      <dgm:prSet/>
      <dgm:spPr/>
      <dgm:t>
        <a:bodyPr/>
        <a:lstStyle/>
        <a:p>
          <a:endParaRPr lang="en-US"/>
        </a:p>
      </dgm:t>
    </dgm:pt>
    <dgm:pt modelId="{69CE5738-8CC2-473D-9285-0DD19AF9F307}" type="sibTrans" cxnId="{5D91F254-2504-4E9A-8472-5CA66731980A}">
      <dgm:prSet/>
      <dgm:spPr/>
      <dgm:t>
        <a:bodyPr/>
        <a:lstStyle/>
        <a:p>
          <a:endParaRPr lang="en-US"/>
        </a:p>
      </dgm:t>
    </dgm:pt>
    <dgm:pt modelId="{ECA95AFB-2152-4DA3-937F-438875C27C9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Polyglot Persistence</a:t>
          </a:r>
        </a:p>
      </dgm:t>
    </dgm:pt>
    <dgm:pt modelId="{BE3C3DD6-9C6A-4799-9088-EEEA232E4790}" type="parTrans" cxnId="{22CFE881-CC4F-4C6F-852A-96244EEC217E}">
      <dgm:prSet/>
      <dgm:spPr/>
      <dgm:t>
        <a:bodyPr/>
        <a:lstStyle/>
        <a:p>
          <a:endParaRPr lang="en-US"/>
        </a:p>
      </dgm:t>
    </dgm:pt>
    <dgm:pt modelId="{630A928F-AB57-4D9C-9EBE-031586A66D5D}" type="sibTrans" cxnId="{22CFE881-CC4F-4C6F-852A-96244EEC217E}">
      <dgm:prSet/>
      <dgm:spPr/>
      <dgm:t>
        <a:bodyPr/>
        <a:lstStyle/>
        <a:p>
          <a:endParaRPr lang="en-US"/>
        </a:p>
      </dgm:t>
    </dgm:pt>
    <dgm:pt modelId="{1BA8D208-62A6-419A-B6FD-2FBDA4CCB936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Event-Driven Architecture</a:t>
          </a:r>
        </a:p>
      </dgm:t>
    </dgm:pt>
    <dgm:pt modelId="{8145E3E4-90E7-4262-8D0B-3E02DD7B6AB5}" type="parTrans" cxnId="{DC0743EE-28D7-4B52-9C66-09949C4096F9}">
      <dgm:prSet/>
      <dgm:spPr/>
      <dgm:t>
        <a:bodyPr/>
        <a:lstStyle/>
        <a:p>
          <a:endParaRPr lang="en-US"/>
        </a:p>
      </dgm:t>
    </dgm:pt>
    <dgm:pt modelId="{DB6E064A-3900-4993-ABF0-C22AE9EA8196}" type="sibTrans" cxnId="{DC0743EE-28D7-4B52-9C66-09949C4096F9}">
      <dgm:prSet/>
      <dgm:spPr/>
      <dgm:t>
        <a:bodyPr/>
        <a:lstStyle/>
        <a:p>
          <a:endParaRPr lang="en-US"/>
        </a:p>
      </dgm:t>
    </dgm:pt>
    <dgm:pt modelId="{7AD5C0F5-A6CA-4BD4-A259-1823E51DFDBE}">
      <dgm:prSet phldrT="[Text]"/>
      <dgm:spPr/>
      <dgm:t>
        <a:bodyPr/>
        <a:lstStyle/>
        <a:p>
          <a:r>
            <a:rPr lang="en-US" dirty="0"/>
            <a:t>BI Use Cases</a:t>
          </a:r>
        </a:p>
      </dgm:t>
    </dgm:pt>
    <dgm:pt modelId="{65AA6FA8-6DA3-42A6-BE13-4EA742B3B4D6}" type="parTrans" cxnId="{8E559D81-DA05-49EA-814C-FB9B5EBD4AB7}">
      <dgm:prSet/>
      <dgm:spPr/>
      <dgm:t>
        <a:bodyPr/>
        <a:lstStyle/>
        <a:p>
          <a:endParaRPr lang="en-US"/>
        </a:p>
      </dgm:t>
    </dgm:pt>
    <dgm:pt modelId="{119E0AD4-9DB6-40ED-A020-B23733355616}" type="sibTrans" cxnId="{8E559D81-DA05-49EA-814C-FB9B5EBD4AB7}">
      <dgm:prSet/>
      <dgm:spPr/>
      <dgm:t>
        <a:bodyPr/>
        <a:lstStyle/>
        <a:p>
          <a:endParaRPr lang="en-US"/>
        </a:p>
      </dgm:t>
    </dgm:pt>
    <dgm:pt modelId="{439AE2BC-602B-4221-92C7-8285E7AD4845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Machine Learning</a:t>
          </a:r>
        </a:p>
      </dgm:t>
    </dgm:pt>
    <dgm:pt modelId="{F5632730-C9AE-4D38-BB8D-5248B8AE69A2}" type="parTrans" cxnId="{4ED80CC0-1DA1-47BA-B730-0446EF83E04D}">
      <dgm:prSet/>
      <dgm:spPr/>
      <dgm:t>
        <a:bodyPr/>
        <a:lstStyle/>
        <a:p>
          <a:endParaRPr lang="en-US"/>
        </a:p>
      </dgm:t>
    </dgm:pt>
    <dgm:pt modelId="{613085D8-2D6B-4467-9708-0F133BB5937E}" type="sibTrans" cxnId="{4ED80CC0-1DA1-47BA-B730-0446EF83E04D}">
      <dgm:prSet/>
      <dgm:spPr/>
      <dgm:t>
        <a:bodyPr/>
        <a:lstStyle/>
        <a:p>
          <a:endParaRPr lang="en-US"/>
        </a:p>
      </dgm:t>
    </dgm:pt>
    <dgm:pt modelId="{5FE257E7-9A9B-4D6C-858C-AC63C15E74E7}">
      <dgm:prSet phldrT="[Text]"/>
      <dgm:spPr/>
      <dgm:t>
        <a:bodyPr/>
        <a:lstStyle/>
        <a:p>
          <a:r>
            <a:rPr lang="en-US" dirty="0"/>
            <a:t>Batch Inadequacy</a:t>
          </a:r>
        </a:p>
      </dgm:t>
    </dgm:pt>
    <dgm:pt modelId="{1CECB454-4E7A-4329-8320-31BC467384F3}" type="parTrans" cxnId="{132DBA26-6DB1-43F9-B0E4-A039F51B01A5}">
      <dgm:prSet/>
      <dgm:spPr/>
      <dgm:t>
        <a:bodyPr/>
        <a:lstStyle/>
        <a:p>
          <a:endParaRPr lang="en-US"/>
        </a:p>
      </dgm:t>
    </dgm:pt>
    <dgm:pt modelId="{D1440625-5059-4E1D-8A67-F184CC2EED5B}" type="sibTrans" cxnId="{132DBA26-6DB1-43F9-B0E4-A039F51B01A5}">
      <dgm:prSet/>
      <dgm:spPr/>
      <dgm:t>
        <a:bodyPr/>
        <a:lstStyle/>
        <a:p>
          <a:endParaRPr lang="en-US"/>
        </a:p>
      </dgm:t>
    </dgm:pt>
    <dgm:pt modelId="{649E3004-DE28-43ED-889D-6E47FA7CCBD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Catastrophic Failure</a:t>
          </a:r>
        </a:p>
      </dgm:t>
    </dgm:pt>
    <dgm:pt modelId="{75510441-71B8-40F3-B493-5D6115A52B52}" type="parTrans" cxnId="{717166F5-C274-4599-AD06-0A6F9CF81036}">
      <dgm:prSet/>
      <dgm:spPr/>
      <dgm:t>
        <a:bodyPr/>
        <a:lstStyle/>
        <a:p>
          <a:endParaRPr lang="en-US"/>
        </a:p>
      </dgm:t>
    </dgm:pt>
    <dgm:pt modelId="{FD36613E-6793-468C-A63A-F9AAB351D086}" type="sibTrans" cxnId="{717166F5-C274-4599-AD06-0A6F9CF81036}">
      <dgm:prSet/>
      <dgm:spPr/>
      <dgm:t>
        <a:bodyPr/>
        <a:lstStyle/>
        <a:p>
          <a:endParaRPr lang="en-US"/>
        </a:p>
      </dgm:t>
    </dgm:pt>
    <dgm:pt modelId="{D74D2FFE-F55D-436D-A433-892062325CA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‘</a:t>
          </a:r>
          <a:r>
            <a:rPr lang="en-US" dirty="0" err="1"/>
            <a:t>Lossy</a:t>
          </a:r>
          <a:r>
            <a:rPr lang="en-US" dirty="0"/>
            <a:t>’</a:t>
          </a:r>
        </a:p>
      </dgm:t>
    </dgm:pt>
    <dgm:pt modelId="{65664006-AE0E-463A-9424-26D5A6667C3C}" type="parTrans" cxnId="{613372E2-BBF3-4883-9C21-CE1638E552B0}">
      <dgm:prSet/>
      <dgm:spPr/>
      <dgm:t>
        <a:bodyPr/>
        <a:lstStyle/>
        <a:p>
          <a:endParaRPr lang="en-US"/>
        </a:p>
      </dgm:t>
    </dgm:pt>
    <dgm:pt modelId="{025DEFBC-0801-4F98-B21A-0B7954CCC282}" type="sibTrans" cxnId="{613372E2-BBF3-4883-9C21-CE1638E552B0}">
      <dgm:prSet/>
      <dgm:spPr/>
      <dgm:t>
        <a:bodyPr/>
        <a:lstStyle/>
        <a:p>
          <a:endParaRPr lang="en-US"/>
        </a:p>
      </dgm:t>
    </dgm:pt>
    <dgm:pt modelId="{13BEF39D-B7D9-43B4-883E-877AA429FF1E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Hybrid Applications</a:t>
          </a:r>
        </a:p>
      </dgm:t>
    </dgm:pt>
    <dgm:pt modelId="{A1F4FC95-8223-4400-99A7-16F33CF24C04}" type="sibTrans" cxnId="{90675F0A-EFF3-4B59-B598-338FE5FAC4EF}">
      <dgm:prSet/>
      <dgm:spPr/>
      <dgm:t>
        <a:bodyPr/>
        <a:lstStyle/>
        <a:p>
          <a:endParaRPr lang="en-US"/>
        </a:p>
      </dgm:t>
    </dgm:pt>
    <dgm:pt modelId="{7189D7F6-5654-4CA4-B4B2-3BF1FB6F9340}" type="parTrans" cxnId="{90675F0A-EFF3-4B59-B598-338FE5FAC4EF}">
      <dgm:prSet/>
      <dgm:spPr/>
      <dgm:t>
        <a:bodyPr/>
        <a:lstStyle/>
        <a:p>
          <a:endParaRPr lang="en-US"/>
        </a:p>
      </dgm:t>
    </dgm:pt>
    <dgm:pt modelId="{EE899084-CDCC-4705-9020-C33654EBD64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Industry Specific Competition</a:t>
          </a:r>
        </a:p>
      </dgm:t>
    </dgm:pt>
    <dgm:pt modelId="{92B1B902-4D32-4ED2-A4EC-925EF0F247D8}" type="parTrans" cxnId="{BD6583EE-46AC-46E0-85CD-94A652BE3771}">
      <dgm:prSet/>
      <dgm:spPr/>
      <dgm:t>
        <a:bodyPr/>
        <a:lstStyle/>
        <a:p>
          <a:endParaRPr lang="en-US"/>
        </a:p>
      </dgm:t>
    </dgm:pt>
    <dgm:pt modelId="{617FFF44-0912-4F57-A556-048CA612876B}" type="sibTrans" cxnId="{BD6583EE-46AC-46E0-85CD-94A652BE3771}">
      <dgm:prSet/>
      <dgm:spPr/>
      <dgm:t>
        <a:bodyPr/>
        <a:lstStyle/>
        <a:p>
          <a:endParaRPr lang="en-US"/>
        </a:p>
      </dgm:t>
    </dgm:pt>
    <dgm:pt modelId="{79DCA0CB-46C3-41E7-9E2A-A15602800955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Time-based inaccuracies</a:t>
          </a:r>
        </a:p>
      </dgm:t>
    </dgm:pt>
    <dgm:pt modelId="{E4BDF2D9-9A63-4A64-A277-944BD992A7FC}" type="parTrans" cxnId="{252C2B15-D655-4990-916F-8B70EECC71B2}">
      <dgm:prSet/>
      <dgm:spPr/>
      <dgm:t>
        <a:bodyPr/>
        <a:lstStyle/>
        <a:p>
          <a:endParaRPr lang="en-US"/>
        </a:p>
      </dgm:t>
    </dgm:pt>
    <dgm:pt modelId="{6ABDC767-3173-4785-9C48-76FA3CDAF833}" type="sibTrans" cxnId="{252C2B15-D655-4990-916F-8B70EECC71B2}">
      <dgm:prSet/>
      <dgm:spPr/>
      <dgm:t>
        <a:bodyPr/>
        <a:lstStyle/>
        <a:p>
          <a:endParaRPr lang="en-US"/>
        </a:p>
      </dgm:t>
    </dgm:pt>
    <dgm:pt modelId="{D2DE9817-CD2D-4DBF-B5B8-0C2ABF625F9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Fault Intolerance</a:t>
          </a:r>
        </a:p>
      </dgm:t>
    </dgm:pt>
    <dgm:pt modelId="{6885C442-2A9B-460E-9508-EC8162F4A79E}" type="parTrans" cxnId="{CF716A8C-6D12-4358-A379-CEBA3C6435B3}">
      <dgm:prSet/>
      <dgm:spPr/>
      <dgm:t>
        <a:bodyPr/>
        <a:lstStyle/>
        <a:p>
          <a:endParaRPr lang="en-US"/>
        </a:p>
      </dgm:t>
    </dgm:pt>
    <dgm:pt modelId="{1BF7231E-112D-4F44-ACB4-B6A1CBD2386F}" type="sibTrans" cxnId="{CF716A8C-6D12-4358-A379-CEBA3C6435B3}">
      <dgm:prSet/>
      <dgm:spPr/>
      <dgm:t>
        <a:bodyPr/>
        <a:lstStyle/>
        <a:p>
          <a:endParaRPr lang="en-US"/>
        </a:p>
      </dgm:t>
    </dgm:pt>
    <dgm:pt modelId="{0276B3E3-A4CE-48F9-82F7-CDEC9363F9C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Complexity (Tool / Pattern Specific)</a:t>
          </a:r>
        </a:p>
      </dgm:t>
    </dgm:pt>
    <dgm:pt modelId="{B2767FC6-D25C-42A5-B12A-1D3E15807869}" type="parTrans" cxnId="{3643B4DA-82AD-47EF-B9D6-88919FF5E692}">
      <dgm:prSet/>
      <dgm:spPr/>
      <dgm:t>
        <a:bodyPr/>
        <a:lstStyle/>
        <a:p>
          <a:endParaRPr lang="en-US"/>
        </a:p>
      </dgm:t>
    </dgm:pt>
    <dgm:pt modelId="{3F2D89BC-7BBE-469C-9295-990ECA64DF50}" type="sibTrans" cxnId="{3643B4DA-82AD-47EF-B9D6-88919FF5E692}">
      <dgm:prSet/>
      <dgm:spPr/>
      <dgm:t>
        <a:bodyPr/>
        <a:lstStyle/>
        <a:p>
          <a:endParaRPr lang="en-US"/>
        </a:p>
      </dgm:t>
    </dgm:pt>
    <dgm:pt modelId="{E6A77D75-D2AD-4859-83B6-196516CE403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Scale</a:t>
          </a:r>
        </a:p>
      </dgm:t>
    </dgm:pt>
    <dgm:pt modelId="{16D9461A-400B-4231-81FD-0F062BF54058}" type="parTrans" cxnId="{0DABF13D-8BED-4C2C-B84F-74D7E8BF2E3F}">
      <dgm:prSet/>
      <dgm:spPr/>
      <dgm:t>
        <a:bodyPr/>
        <a:lstStyle/>
        <a:p>
          <a:endParaRPr lang="en-US"/>
        </a:p>
      </dgm:t>
    </dgm:pt>
    <dgm:pt modelId="{BB8940AA-0A5F-4A42-8F89-299B61B422F3}" type="sibTrans" cxnId="{0DABF13D-8BED-4C2C-B84F-74D7E8BF2E3F}">
      <dgm:prSet/>
      <dgm:spPr/>
      <dgm:t>
        <a:bodyPr/>
        <a:lstStyle/>
        <a:p>
          <a:endParaRPr lang="en-US"/>
        </a:p>
      </dgm:t>
    </dgm:pt>
    <dgm:pt modelId="{1B70694F-F1D7-4C52-8BA3-14FD63F98E6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Distributed Microservices</a:t>
          </a:r>
        </a:p>
      </dgm:t>
    </dgm:pt>
    <dgm:pt modelId="{6FFEB25F-D069-4F89-809B-DE07CBEFC4FB}" type="parTrans" cxnId="{D0D92B5C-755D-4134-AFAE-3C2DF2F5A779}">
      <dgm:prSet/>
      <dgm:spPr/>
      <dgm:t>
        <a:bodyPr/>
        <a:lstStyle/>
        <a:p>
          <a:endParaRPr lang="en-US"/>
        </a:p>
      </dgm:t>
    </dgm:pt>
    <dgm:pt modelId="{BB3F3352-94BC-4FA9-955E-0CD200D85FD2}" type="sibTrans" cxnId="{D0D92B5C-755D-4134-AFAE-3C2DF2F5A779}">
      <dgm:prSet/>
      <dgm:spPr/>
      <dgm:t>
        <a:bodyPr/>
        <a:lstStyle/>
        <a:p>
          <a:endParaRPr lang="en-US"/>
        </a:p>
      </dgm:t>
    </dgm:pt>
    <dgm:pt modelId="{46E66554-892B-4E4D-97C7-032DBB921B0A}" type="pres">
      <dgm:prSet presAssocID="{8FD17BF7-AEAE-448E-BDA0-CD22FC627E10}" presName="theList" presStyleCnt="0">
        <dgm:presLayoutVars>
          <dgm:dir/>
          <dgm:animLvl val="lvl"/>
          <dgm:resizeHandles val="exact"/>
        </dgm:presLayoutVars>
      </dgm:prSet>
      <dgm:spPr/>
    </dgm:pt>
    <dgm:pt modelId="{08ED3F1E-96D7-43BF-BCBA-F3D6C397D014}" type="pres">
      <dgm:prSet presAssocID="{8ABD8FB1-A980-4F27-91F1-4CE2D2BD3683}" presName="compNode" presStyleCnt="0"/>
      <dgm:spPr/>
    </dgm:pt>
    <dgm:pt modelId="{5CF90FB6-C43C-4F43-B291-086C4F4A4E38}" type="pres">
      <dgm:prSet presAssocID="{8ABD8FB1-A980-4F27-91F1-4CE2D2BD3683}" presName="aNode" presStyleLbl="bgShp" presStyleIdx="0" presStyleCnt="3"/>
      <dgm:spPr/>
    </dgm:pt>
    <dgm:pt modelId="{F9802C31-A093-4F06-8675-2BB113B90681}" type="pres">
      <dgm:prSet presAssocID="{8ABD8FB1-A980-4F27-91F1-4CE2D2BD3683}" presName="textNode" presStyleLbl="bgShp" presStyleIdx="0" presStyleCnt="3"/>
      <dgm:spPr/>
    </dgm:pt>
    <dgm:pt modelId="{519BDFF6-245E-4542-AB19-5A8738C872D7}" type="pres">
      <dgm:prSet presAssocID="{8ABD8FB1-A980-4F27-91F1-4CE2D2BD3683}" presName="compChildNode" presStyleCnt="0"/>
      <dgm:spPr/>
    </dgm:pt>
    <dgm:pt modelId="{4C365211-59AD-436E-8CA5-81F250BD4D40}" type="pres">
      <dgm:prSet presAssocID="{8ABD8FB1-A980-4F27-91F1-4CE2D2BD3683}" presName="theInnerList" presStyleCnt="0"/>
      <dgm:spPr/>
    </dgm:pt>
    <dgm:pt modelId="{6BF0D880-4006-449E-BF8B-7406FC46D3C8}" type="pres">
      <dgm:prSet presAssocID="{ECA95AFB-2152-4DA3-937F-438875C27C9E}" presName="childNode" presStyleLbl="node1" presStyleIdx="0" presStyleCnt="12">
        <dgm:presLayoutVars>
          <dgm:bulletEnabled val="1"/>
        </dgm:presLayoutVars>
      </dgm:prSet>
      <dgm:spPr/>
    </dgm:pt>
    <dgm:pt modelId="{F14E8239-56B7-476A-A5CA-4C27F1D4B9FE}" type="pres">
      <dgm:prSet presAssocID="{ECA95AFB-2152-4DA3-937F-438875C27C9E}" presName="aSpace2" presStyleCnt="0"/>
      <dgm:spPr/>
    </dgm:pt>
    <dgm:pt modelId="{83BD17C2-4D8E-491E-A0BB-A7245E8C3DB2}" type="pres">
      <dgm:prSet presAssocID="{1BA8D208-62A6-419A-B6FD-2FBDA4CCB936}" presName="childNode" presStyleLbl="node1" presStyleIdx="1" presStyleCnt="12">
        <dgm:presLayoutVars>
          <dgm:bulletEnabled val="1"/>
        </dgm:presLayoutVars>
      </dgm:prSet>
      <dgm:spPr/>
    </dgm:pt>
    <dgm:pt modelId="{66DDDED9-8745-4A56-A1AF-F2F8CD804AD0}" type="pres">
      <dgm:prSet presAssocID="{1BA8D208-62A6-419A-B6FD-2FBDA4CCB936}" presName="aSpace2" presStyleCnt="0"/>
      <dgm:spPr/>
    </dgm:pt>
    <dgm:pt modelId="{959D05FE-A2E3-443F-933F-0A77AB6B3501}" type="pres">
      <dgm:prSet presAssocID="{1B70694F-F1D7-4C52-8BA3-14FD63F98E6C}" presName="childNode" presStyleLbl="node1" presStyleIdx="2" presStyleCnt="12">
        <dgm:presLayoutVars>
          <dgm:bulletEnabled val="1"/>
        </dgm:presLayoutVars>
      </dgm:prSet>
      <dgm:spPr/>
    </dgm:pt>
    <dgm:pt modelId="{733066C4-0FB1-4FD9-89B9-88004D3D727D}" type="pres">
      <dgm:prSet presAssocID="{8ABD8FB1-A980-4F27-91F1-4CE2D2BD3683}" presName="aSpace" presStyleCnt="0"/>
      <dgm:spPr/>
    </dgm:pt>
    <dgm:pt modelId="{70C72995-7135-48A8-B9FC-10774150CC29}" type="pres">
      <dgm:prSet presAssocID="{7AD5C0F5-A6CA-4BD4-A259-1823E51DFDBE}" presName="compNode" presStyleCnt="0"/>
      <dgm:spPr/>
    </dgm:pt>
    <dgm:pt modelId="{C0A4C764-2F5D-4FCE-9372-9CC1957707FB}" type="pres">
      <dgm:prSet presAssocID="{7AD5C0F5-A6CA-4BD4-A259-1823E51DFDBE}" presName="aNode" presStyleLbl="bgShp" presStyleIdx="1" presStyleCnt="3"/>
      <dgm:spPr/>
    </dgm:pt>
    <dgm:pt modelId="{B5B65770-0704-4219-8301-85A22909398F}" type="pres">
      <dgm:prSet presAssocID="{7AD5C0F5-A6CA-4BD4-A259-1823E51DFDBE}" presName="textNode" presStyleLbl="bgShp" presStyleIdx="1" presStyleCnt="3"/>
      <dgm:spPr/>
    </dgm:pt>
    <dgm:pt modelId="{E6210DAF-4582-4420-A80F-3AF9F59233BB}" type="pres">
      <dgm:prSet presAssocID="{7AD5C0F5-A6CA-4BD4-A259-1823E51DFDBE}" presName="compChildNode" presStyleCnt="0"/>
      <dgm:spPr/>
    </dgm:pt>
    <dgm:pt modelId="{78437B3F-DA21-4AB7-AC1F-E85936D12F46}" type="pres">
      <dgm:prSet presAssocID="{7AD5C0F5-A6CA-4BD4-A259-1823E51DFDBE}" presName="theInnerList" presStyleCnt="0"/>
      <dgm:spPr/>
    </dgm:pt>
    <dgm:pt modelId="{A71E4DFA-FE4B-4179-B426-E8A04F875853}" type="pres">
      <dgm:prSet presAssocID="{13BEF39D-B7D9-43B4-883E-877AA429FF1E}" presName="childNode" presStyleLbl="node1" presStyleIdx="3" presStyleCnt="12">
        <dgm:presLayoutVars>
          <dgm:bulletEnabled val="1"/>
        </dgm:presLayoutVars>
      </dgm:prSet>
      <dgm:spPr/>
    </dgm:pt>
    <dgm:pt modelId="{73367A8F-7FEF-426A-97ED-4538C9ACA209}" type="pres">
      <dgm:prSet presAssocID="{13BEF39D-B7D9-43B4-883E-877AA429FF1E}" presName="aSpace2" presStyleCnt="0"/>
      <dgm:spPr/>
    </dgm:pt>
    <dgm:pt modelId="{9B796730-5416-4780-8AFE-415850BD2FBC}" type="pres">
      <dgm:prSet presAssocID="{439AE2BC-602B-4221-92C7-8285E7AD4845}" presName="childNode" presStyleLbl="node1" presStyleIdx="4" presStyleCnt="12">
        <dgm:presLayoutVars>
          <dgm:bulletEnabled val="1"/>
        </dgm:presLayoutVars>
      </dgm:prSet>
      <dgm:spPr/>
    </dgm:pt>
    <dgm:pt modelId="{0EA783CE-6373-4987-A40A-96F5EF2BBE72}" type="pres">
      <dgm:prSet presAssocID="{439AE2BC-602B-4221-92C7-8285E7AD4845}" presName="aSpace2" presStyleCnt="0"/>
      <dgm:spPr/>
    </dgm:pt>
    <dgm:pt modelId="{6F13005E-FD14-472E-AA77-B80EB8F703BD}" type="pres">
      <dgm:prSet presAssocID="{EE899084-CDCC-4705-9020-C33654EBD64B}" presName="childNode" presStyleLbl="node1" presStyleIdx="5" presStyleCnt="12">
        <dgm:presLayoutVars>
          <dgm:bulletEnabled val="1"/>
        </dgm:presLayoutVars>
      </dgm:prSet>
      <dgm:spPr/>
    </dgm:pt>
    <dgm:pt modelId="{42C93F37-04A7-4E0C-B919-27FB1A30EEA0}" type="pres">
      <dgm:prSet presAssocID="{7AD5C0F5-A6CA-4BD4-A259-1823E51DFDBE}" presName="aSpace" presStyleCnt="0"/>
      <dgm:spPr/>
    </dgm:pt>
    <dgm:pt modelId="{4D1147F4-3A55-4F7A-B0E6-E68B1060774C}" type="pres">
      <dgm:prSet presAssocID="{5FE257E7-9A9B-4D6C-858C-AC63C15E74E7}" presName="compNode" presStyleCnt="0"/>
      <dgm:spPr/>
    </dgm:pt>
    <dgm:pt modelId="{80C6945B-87D0-4870-9929-149C970BD912}" type="pres">
      <dgm:prSet presAssocID="{5FE257E7-9A9B-4D6C-858C-AC63C15E74E7}" presName="aNode" presStyleLbl="bgShp" presStyleIdx="2" presStyleCnt="3"/>
      <dgm:spPr/>
    </dgm:pt>
    <dgm:pt modelId="{25F32236-FAAE-4103-A5D8-10F63B16C138}" type="pres">
      <dgm:prSet presAssocID="{5FE257E7-9A9B-4D6C-858C-AC63C15E74E7}" presName="textNode" presStyleLbl="bgShp" presStyleIdx="2" presStyleCnt="3"/>
      <dgm:spPr/>
    </dgm:pt>
    <dgm:pt modelId="{6D330B16-B456-4B19-9187-A4E601CF9BC2}" type="pres">
      <dgm:prSet presAssocID="{5FE257E7-9A9B-4D6C-858C-AC63C15E74E7}" presName="compChildNode" presStyleCnt="0"/>
      <dgm:spPr/>
    </dgm:pt>
    <dgm:pt modelId="{C68A110F-F072-46AB-9295-4130FFA90437}" type="pres">
      <dgm:prSet presAssocID="{5FE257E7-9A9B-4D6C-858C-AC63C15E74E7}" presName="theInnerList" presStyleCnt="0"/>
      <dgm:spPr/>
    </dgm:pt>
    <dgm:pt modelId="{BDE6BEF2-82BE-41DF-8D8B-BC4A71FC693E}" type="pres">
      <dgm:prSet presAssocID="{649E3004-DE28-43ED-889D-6E47FA7CCBD1}" presName="childNode" presStyleLbl="node1" presStyleIdx="6" presStyleCnt="12">
        <dgm:presLayoutVars>
          <dgm:bulletEnabled val="1"/>
        </dgm:presLayoutVars>
      </dgm:prSet>
      <dgm:spPr/>
    </dgm:pt>
    <dgm:pt modelId="{E434CC01-3E85-463C-B626-55F4C99218FC}" type="pres">
      <dgm:prSet presAssocID="{649E3004-DE28-43ED-889D-6E47FA7CCBD1}" presName="aSpace2" presStyleCnt="0"/>
      <dgm:spPr/>
    </dgm:pt>
    <dgm:pt modelId="{667DCAAC-8DAB-41F8-9542-08E6118DE707}" type="pres">
      <dgm:prSet presAssocID="{D74D2FFE-F55D-436D-A433-892062325CAC}" presName="childNode" presStyleLbl="node1" presStyleIdx="7" presStyleCnt="12">
        <dgm:presLayoutVars>
          <dgm:bulletEnabled val="1"/>
        </dgm:presLayoutVars>
      </dgm:prSet>
      <dgm:spPr/>
    </dgm:pt>
    <dgm:pt modelId="{7605BFBB-A0C9-43B6-B5B2-583EAF9E54E1}" type="pres">
      <dgm:prSet presAssocID="{D74D2FFE-F55D-436D-A433-892062325CAC}" presName="aSpace2" presStyleCnt="0"/>
      <dgm:spPr/>
    </dgm:pt>
    <dgm:pt modelId="{239B95AF-C3F3-4BD3-966F-4E55AB6407F7}" type="pres">
      <dgm:prSet presAssocID="{79DCA0CB-46C3-41E7-9E2A-A15602800955}" presName="childNode" presStyleLbl="node1" presStyleIdx="8" presStyleCnt="12">
        <dgm:presLayoutVars>
          <dgm:bulletEnabled val="1"/>
        </dgm:presLayoutVars>
      </dgm:prSet>
      <dgm:spPr/>
    </dgm:pt>
    <dgm:pt modelId="{B6734A99-1573-465B-8024-A63872E040C0}" type="pres">
      <dgm:prSet presAssocID="{79DCA0CB-46C3-41E7-9E2A-A15602800955}" presName="aSpace2" presStyleCnt="0"/>
      <dgm:spPr/>
    </dgm:pt>
    <dgm:pt modelId="{0AA47D52-98A2-4B1A-B0B8-41938F3A145E}" type="pres">
      <dgm:prSet presAssocID="{E6A77D75-D2AD-4859-83B6-196516CE4033}" presName="childNode" presStyleLbl="node1" presStyleIdx="9" presStyleCnt="12">
        <dgm:presLayoutVars>
          <dgm:bulletEnabled val="1"/>
        </dgm:presLayoutVars>
      </dgm:prSet>
      <dgm:spPr/>
    </dgm:pt>
    <dgm:pt modelId="{C1996BB1-681E-4189-82DB-0D18387D1EF0}" type="pres">
      <dgm:prSet presAssocID="{E6A77D75-D2AD-4859-83B6-196516CE4033}" presName="aSpace2" presStyleCnt="0"/>
      <dgm:spPr/>
    </dgm:pt>
    <dgm:pt modelId="{BC710996-8FF3-42A4-8453-74B4B688C404}" type="pres">
      <dgm:prSet presAssocID="{D2DE9817-CD2D-4DBF-B5B8-0C2ABF625F92}" presName="childNode" presStyleLbl="node1" presStyleIdx="10" presStyleCnt="12">
        <dgm:presLayoutVars>
          <dgm:bulletEnabled val="1"/>
        </dgm:presLayoutVars>
      </dgm:prSet>
      <dgm:spPr/>
    </dgm:pt>
    <dgm:pt modelId="{E386D26A-94DA-4086-8AF3-B84D01FF980A}" type="pres">
      <dgm:prSet presAssocID="{D2DE9817-CD2D-4DBF-B5B8-0C2ABF625F92}" presName="aSpace2" presStyleCnt="0"/>
      <dgm:spPr/>
    </dgm:pt>
    <dgm:pt modelId="{6443A8B4-8CA5-42C7-B14F-527BECC06C2D}" type="pres">
      <dgm:prSet presAssocID="{0276B3E3-A4CE-48F9-82F7-CDEC9363F9C7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38B7E03-5480-4EFC-B0E0-1CF6EAA8747F}" type="presOf" srcId="{0276B3E3-A4CE-48F9-82F7-CDEC9363F9C7}" destId="{6443A8B4-8CA5-42C7-B14F-527BECC06C2D}" srcOrd="0" destOrd="0" presId="urn:microsoft.com/office/officeart/2005/8/layout/lProcess2"/>
    <dgm:cxn modelId="{35A3A706-647E-49D8-B713-2371418EBE80}" type="presOf" srcId="{1B70694F-F1D7-4C52-8BA3-14FD63F98E6C}" destId="{959D05FE-A2E3-443F-933F-0A77AB6B3501}" srcOrd="0" destOrd="0" presId="urn:microsoft.com/office/officeart/2005/8/layout/lProcess2"/>
    <dgm:cxn modelId="{7E83C808-A1F2-4FC3-BFDA-A19BDC4CA387}" type="presOf" srcId="{7AD5C0F5-A6CA-4BD4-A259-1823E51DFDBE}" destId="{C0A4C764-2F5D-4FCE-9372-9CC1957707FB}" srcOrd="0" destOrd="0" presId="urn:microsoft.com/office/officeart/2005/8/layout/lProcess2"/>
    <dgm:cxn modelId="{90675F0A-EFF3-4B59-B598-338FE5FAC4EF}" srcId="{7AD5C0F5-A6CA-4BD4-A259-1823E51DFDBE}" destId="{13BEF39D-B7D9-43B4-883E-877AA429FF1E}" srcOrd="0" destOrd="0" parTransId="{7189D7F6-5654-4CA4-B4B2-3BF1FB6F9340}" sibTransId="{A1F4FC95-8223-4400-99A7-16F33CF24C04}"/>
    <dgm:cxn modelId="{23AEB40E-5868-4362-859F-38BE214A3DB4}" type="presOf" srcId="{8ABD8FB1-A980-4F27-91F1-4CE2D2BD3683}" destId="{F9802C31-A093-4F06-8675-2BB113B90681}" srcOrd="1" destOrd="0" presId="urn:microsoft.com/office/officeart/2005/8/layout/lProcess2"/>
    <dgm:cxn modelId="{EFF08311-A7C7-40DD-8949-C12CA6987594}" type="presOf" srcId="{D74D2FFE-F55D-436D-A433-892062325CAC}" destId="{667DCAAC-8DAB-41F8-9542-08E6118DE707}" srcOrd="0" destOrd="0" presId="urn:microsoft.com/office/officeart/2005/8/layout/lProcess2"/>
    <dgm:cxn modelId="{252C2B15-D655-4990-916F-8B70EECC71B2}" srcId="{5FE257E7-9A9B-4D6C-858C-AC63C15E74E7}" destId="{79DCA0CB-46C3-41E7-9E2A-A15602800955}" srcOrd="2" destOrd="0" parTransId="{E4BDF2D9-9A63-4A64-A277-944BD992A7FC}" sibTransId="{6ABDC767-3173-4785-9C48-76FA3CDAF833}"/>
    <dgm:cxn modelId="{132DBA26-6DB1-43F9-B0E4-A039F51B01A5}" srcId="{8FD17BF7-AEAE-448E-BDA0-CD22FC627E10}" destId="{5FE257E7-9A9B-4D6C-858C-AC63C15E74E7}" srcOrd="2" destOrd="0" parTransId="{1CECB454-4E7A-4329-8320-31BC467384F3}" sibTransId="{D1440625-5059-4E1D-8A67-F184CC2EED5B}"/>
    <dgm:cxn modelId="{C78B7F2E-D7A2-409C-8D85-D7221FCFBB53}" type="presOf" srcId="{13BEF39D-B7D9-43B4-883E-877AA429FF1E}" destId="{A71E4DFA-FE4B-4179-B426-E8A04F875853}" srcOrd="0" destOrd="0" presId="urn:microsoft.com/office/officeart/2005/8/layout/lProcess2"/>
    <dgm:cxn modelId="{809C3930-3A1C-4955-B52D-B5C189427561}" type="presOf" srcId="{E6A77D75-D2AD-4859-83B6-196516CE4033}" destId="{0AA47D52-98A2-4B1A-B0B8-41938F3A145E}" srcOrd="0" destOrd="0" presId="urn:microsoft.com/office/officeart/2005/8/layout/lProcess2"/>
    <dgm:cxn modelId="{A6D5E930-3C1B-4ADF-AF4E-E213EFA12A10}" type="presOf" srcId="{8ABD8FB1-A980-4F27-91F1-4CE2D2BD3683}" destId="{5CF90FB6-C43C-4F43-B291-086C4F4A4E38}" srcOrd="0" destOrd="0" presId="urn:microsoft.com/office/officeart/2005/8/layout/lProcess2"/>
    <dgm:cxn modelId="{0DABF13D-8BED-4C2C-B84F-74D7E8BF2E3F}" srcId="{5FE257E7-9A9B-4D6C-858C-AC63C15E74E7}" destId="{E6A77D75-D2AD-4859-83B6-196516CE4033}" srcOrd="3" destOrd="0" parTransId="{16D9461A-400B-4231-81FD-0F062BF54058}" sibTransId="{BB8940AA-0A5F-4A42-8F89-299B61B422F3}"/>
    <dgm:cxn modelId="{D0D92B5C-755D-4134-AFAE-3C2DF2F5A779}" srcId="{8ABD8FB1-A980-4F27-91F1-4CE2D2BD3683}" destId="{1B70694F-F1D7-4C52-8BA3-14FD63F98E6C}" srcOrd="2" destOrd="0" parTransId="{6FFEB25F-D069-4F89-809B-DE07CBEFC4FB}" sibTransId="{BB3F3352-94BC-4FA9-955E-0CD200D85FD2}"/>
    <dgm:cxn modelId="{DAB8745E-FBEA-47C4-945E-16486E1E5BF8}" type="presOf" srcId="{8FD17BF7-AEAE-448E-BDA0-CD22FC627E10}" destId="{46E66554-892B-4E4D-97C7-032DBB921B0A}" srcOrd="0" destOrd="0" presId="urn:microsoft.com/office/officeart/2005/8/layout/lProcess2"/>
    <dgm:cxn modelId="{F7796868-C219-419D-BFFA-26FD5E44D659}" type="presOf" srcId="{439AE2BC-602B-4221-92C7-8285E7AD4845}" destId="{9B796730-5416-4780-8AFE-415850BD2FBC}" srcOrd="0" destOrd="0" presId="urn:microsoft.com/office/officeart/2005/8/layout/lProcess2"/>
    <dgm:cxn modelId="{F8325F4B-0B3C-4564-B3EA-026EB8131D6D}" type="presOf" srcId="{79DCA0CB-46C3-41E7-9E2A-A15602800955}" destId="{239B95AF-C3F3-4BD3-966F-4E55AB6407F7}" srcOrd="0" destOrd="0" presId="urn:microsoft.com/office/officeart/2005/8/layout/lProcess2"/>
    <dgm:cxn modelId="{4FBB126D-8516-44AF-9C3B-E14CB409C601}" type="presOf" srcId="{7AD5C0F5-A6CA-4BD4-A259-1823E51DFDBE}" destId="{B5B65770-0704-4219-8301-85A22909398F}" srcOrd="1" destOrd="0" presId="urn:microsoft.com/office/officeart/2005/8/layout/lProcess2"/>
    <dgm:cxn modelId="{5B1AEF70-8D9A-4971-A3EA-769BD47A2F0D}" type="presOf" srcId="{649E3004-DE28-43ED-889D-6E47FA7CCBD1}" destId="{BDE6BEF2-82BE-41DF-8D8B-BC4A71FC693E}" srcOrd="0" destOrd="0" presId="urn:microsoft.com/office/officeart/2005/8/layout/lProcess2"/>
    <dgm:cxn modelId="{5D91F254-2504-4E9A-8472-5CA66731980A}" srcId="{8FD17BF7-AEAE-448E-BDA0-CD22FC627E10}" destId="{8ABD8FB1-A980-4F27-91F1-4CE2D2BD3683}" srcOrd="0" destOrd="0" parTransId="{7FB260E3-D106-4F55-BA74-92C3AEEFEAA3}" sibTransId="{69CE5738-8CC2-473D-9285-0DD19AF9F307}"/>
    <dgm:cxn modelId="{8E559D81-DA05-49EA-814C-FB9B5EBD4AB7}" srcId="{8FD17BF7-AEAE-448E-BDA0-CD22FC627E10}" destId="{7AD5C0F5-A6CA-4BD4-A259-1823E51DFDBE}" srcOrd="1" destOrd="0" parTransId="{65AA6FA8-6DA3-42A6-BE13-4EA742B3B4D6}" sibTransId="{119E0AD4-9DB6-40ED-A020-B23733355616}"/>
    <dgm:cxn modelId="{22CFE881-CC4F-4C6F-852A-96244EEC217E}" srcId="{8ABD8FB1-A980-4F27-91F1-4CE2D2BD3683}" destId="{ECA95AFB-2152-4DA3-937F-438875C27C9E}" srcOrd="0" destOrd="0" parTransId="{BE3C3DD6-9C6A-4799-9088-EEEA232E4790}" sibTransId="{630A928F-AB57-4D9C-9EBE-031586A66D5D}"/>
    <dgm:cxn modelId="{CF716A8C-6D12-4358-A379-CEBA3C6435B3}" srcId="{5FE257E7-9A9B-4D6C-858C-AC63C15E74E7}" destId="{D2DE9817-CD2D-4DBF-B5B8-0C2ABF625F92}" srcOrd="4" destOrd="0" parTransId="{6885C442-2A9B-460E-9508-EC8162F4A79E}" sibTransId="{1BF7231E-112D-4F44-ACB4-B6A1CBD2386F}"/>
    <dgm:cxn modelId="{3C1C7CB0-6118-4814-A725-1853255458EF}" type="presOf" srcId="{5FE257E7-9A9B-4D6C-858C-AC63C15E74E7}" destId="{25F32236-FAAE-4103-A5D8-10F63B16C138}" srcOrd="1" destOrd="0" presId="urn:microsoft.com/office/officeart/2005/8/layout/lProcess2"/>
    <dgm:cxn modelId="{4ED80CC0-1DA1-47BA-B730-0446EF83E04D}" srcId="{7AD5C0F5-A6CA-4BD4-A259-1823E51DFDBE}" destId="{439AE2BC-602B-4221-92C7-8285E7AD4845}" srcOrd="1" destOrd="0" parTransId="{F5632730-C9AE-4D38-BB8D-5248B8AE69A2}" sibTransId="{613085D8-2D6B-4467-9708-0F133BB5937E}"/>
    <dgm:cxn modelId="{C1FE35D0-0599-4D7A-A662-2A2653A9D728}" type="presOf" srcId="{1BA8D208-62A6-419A-B6FD-2FBDA4CCB936}" destId="{83BD17C2-4D8E-491E-A0BB-A7245E8C3DB2}" srcOrd="0" destOrd="0" presId="urn:microsoft.com/office/officeart/2005/8/layout/lProcess2"/>
    <dgm:cxn modelId="{5A00AED5-D76E-4D24-94E2-63A0137692AC}" type="presOf" srcId="{5FE257E7-9A9B-4D6C-858C-AC63C15E74E7}" destId="{80C6945B-87D0-4870-9929-149C970BD912}" srcOrd="0" destOrd="0" presId="urn:microsoft.com/office/officeart/2005/8/layout/lProcess2"/>
    <dgm:cxn modelId="{3643B4DA-82AD-47EF-B9D6-88919FF5E692}" srcId="{5FE257E7-9A9B-4D6C-858C-AC63C15E74E7}" destId="{0276B3E3-A4CE-48F9-82F7-CDEC9363F9C7}" srcOrd="5" destOrd="0" parTransId="{B2767FC6-D25C-42A5-B12A-1D3E15807869}" sibTransId="{3F2D89BC-7BBE-469C-9295-990ECA64DF50}"/>
    <dgm:cxn modelId="{613372E2-BBF3-4883-9C21-CE1638E552B0}" srcId="{5FE257E7-9A9B-4D6C-858C-AC63C15E74E7}" destId="{D74D2FFE-F55D-436D-A433-892062325CAC}" srcOrd="1" destOrd="0" parTransId="{65664006-AE0E-463A-9424-26D5A6667C3C}" sibTransId="{025DEFBC-0801-4F98-B21A-0B7954CCC282}"/>
    <dgm:cxn modelId="{DC0743EE-28D7-4B52-9C66-09949C4096F9}" srcId="{8ABD8FB1-A980-4F27-91F1-4CE2D2BD3683}" destId="{1BA8D208-62A6-419A-B6FD-2FBDA4CCB936}" srcOrd="1" destOrd="0" parTransId="{8145E3E4-90E7-4262-8D0B-3E02DD7B6AB5}" sibTransId="{DB6E064A-3900-4993-ABF0-C22AE9EA8196}"/>
    <dgm:cxn modelId="{BD6583EE-46AC-46E0-85CD-94A652BE3771}" srcId="{7AD5C0F5-A6CA-4BD4-A259-1823E51DFDBE}" destId="{EE899084-CDCC-4705-9020-C33654EBD64B}" srcOrd="2" destOrd="0" parTransId="{92B1B902-4D32-4ED2-A4EC-925EF0F247D8}" sibTransId="{617FFF44-0912-4F57-A556-048CA612876B}"/>
    <dgm:cxn modelId="{10D993EE-19CB-4897-B0CB-A8F464EF57AF}" type="presOf" srcId="{D2DE9817-CD2D-4DBF-B5B8-0C2ABF625F92}" destId="{BC710996-8FF3-42A4-8453-74B4B688C404}" srcOrd="0" destOrd="0" presId="urn:microsoft.com/office/officeart/2005/8/layout/lProcess2"/>
    <dgm:cxn modelId="{717166F5-C274-4599-AD06-0A6F9CF81036}" srcId="{5FE257E7-9A9B-4D6C-858C-AC63C15E74E7}" destId="{649E3004-DE28-43ED-889D-6E47FA7CCBD1}" srcOrd="0" destOrd="0" parTransId="{75510441-71B8-40F3-B493-5D6115A52B52}" sibTransId="{FD36613E-6793-468C-A63A-F9AAB351D086}"/>
    <dgm:cxn modelId="{2376FEF9-1FB6-448A-A24A-829FB85876BB}" type="presOf" srcId="{EE899084-CDCC-4705-9020-C33654EBD64B}" destId="{6F13005E-FD14-472E-AA77-B80EB8F703BD}" srcOrd="0" destOrd="0" presId="urn:microsoft.com/office/officeart/2005/8/layout/lProcess2"/>
    <dgm:cxn modelId="{791CDBFF-9260-4D91-A195-D86818879558}" type="presOf" srcId="{ECA95AFB-2152-4DA3-937F-438875C27C9E}" destId="{6BF0D880-4006-449E-BF8B-7406FC46D3C8}" srcOrd="0" destOrd="0" presId="urn:microsoft.com/office/officeart/2005/8/layout/lProcess2"/>
    <dgm:cxn modelId="{63A2BCB6-6F26-45DF-B4F4-A44843513971}" type="presParOf" srcId="{46E66554-892B-4E4D-97C7-032DBB921B0A}" destId="{08ED3F1E-96D7-43BF-BCBA-F3D6C397D014}" srcOrd="0" destOrd="0" presId="urn:microsoft.com/office/officeart/2005/8/layout/lProcess2"/>
    <dgm:cxn modelId="{30A07C9C-9EF3-4E5D-80FA-93B192D35E31}" type="presParOf" srcId="{08ED3F1E-96D7-43BF-BCBA-F3D6C397D014}" destId="{5CF90FB6-C43C-4F43-B291-086C4F4A4E38}" srcOrd="0" destOrd="0" presId="urn:microsoft.com/office/officeart/2005/8/layout/lProcess2"/>
    <dgm:cxn modelId="{3B8C53BB-FB89-4BFF-BAE9-D7162DD9D385}" type="presParOf" srcId="{08ED3F1E-96D7-43BF-BCBA-F3D6C397D014}" destId="{F9802C31-A093-4F06-8675-2BB113B90681}" srcOrd="1" destOrd="0" presId="urn:microsoft.com/office/officeart/2005/8/layout/lProcess2"/>
    <dgm:cxn modelId="{5670EAD4-BFA0-457E-8B58-A1C6DF04F288}" type="presParOf" srcId="{08ED3F1E-96D7-43BF-BCBA-F3D6C397D014}" destId="{519BDFF6-245E-4542-AB19-5A8738C872D7}" srcOrd="2" destOrd="0" presId="urn:microsoft.com/office/officeart/2005/8/layout/lProcess2"/>
    <dgm:cxn modelId="{841C837D-77C8-4861-8585-C5458EDF2C0E}" type="presParOf" srcId="{519BDFF6-245E-4542-AB19-5A8738C872D7}" destId="{4C365211-59AD-436E-8CA5-81F250BD4D40}" srcOrd="0" destOrd="0" presId="urn:microsoft.com/office/officeart/2005/8/layout/lProcess2"/>
    <dgm:cxn modelId="{553C83EA-4CE5-446C-BDB3-3165A2D6B28E}" type="presParOf" srcId="{4C365211-59AD-436E-8CA5-81F250BD4D40}" destId="{6BF0D880-4006-449E-BF8B-7406FC46D3C8}" srcOrd="0" destOrd="0" presId="urn:microsoft.com/office/officeart/2005/8/layout/lProcess2"/>
    <dgm:cxn modelId="{76D0920C-1FAB-4D97-B9D8-FA044CB8E67C}" type="presParOf" srcId="{4C365211-59AD-436E-8CA5-81F250BD4D40}" destId="{F14E8239-56B7-476A-A5CA-4C27F1D4B9FE}" srcOrd="1" destOrd="0" presId="urn:microsoft.com/office/officeart/2005/8/layout/lProcess2"/>
    <dgm:cxn modelId="{FA88AEC2-5325-4B4E-A043-87CB5012A9DD}" type="presParOf" srcId="{4C365211-59AD-436E-8CA5-81F250BD4D40}" destId="{83BD17C2-4D8E-491E-A0BB-A7245E8C3DB2}" srcOrd="2" destOrd="0" presId="urn:microsoft.com/office/officeart/2005/8/layout/lProcess2"/>
    <dgm:cxn modelId="{F25DB505-633B-4169-B4F8-B7014BF796EA}" type="presParOf" srcId="{4C365211-59AD-436E-8CA5-81F250BD4D40}" destId="{66DDDED9-8745-4A56-A1AF-F2F8CD804AD0}" srcOrd="3" destOrd="0" presId="urn:microsoft.com/office/officeart/2005/8/layout/lProcess2"/>
    <dgm:cxn modelId="{953F4566-D7A4-4D0B-B33A-CCF4A3E99471}" type="presParOf" srcId="{4C365211-59AD-436E-8CA5-81F250BD4D40}" destId="{959D05FE-A2E3-443F-933F-0A77AB6B3501}" srcOrd="4" destOrd="0" presId="urn:microsoft.com/office/officeart/2005/8/layout/lProcess2"/>
    <dgm:cxn modelId="{2034CD8F-1236-4D56-971D-1435804791DE}" type="presParOf" srcId="{46E66554-892B-4E4D-97C7-032DBB921B0A}" destId="{733066C4-0FB1-4FD9-89B9-88004D3D727D}" srcOrd="1" destOrd="0" presId="urn:microsoft.com/office/officeart/2005/8/layout/lProcess2"/>
    <dgm:cxn modelId="{D5D14C4F-EE81-4217-8E89-A3160F9FCB61}" type="presParOf" srcId="{46E66554-892B-4E4D-97C7-032DBB921B0A}" destId="{70C72995-7135-48A8-B9FC-10774150CC29}" srcOrd="2" destOrd="0" presId="urn:microsoft.com/office/officeart/2005/8/layout/lProcess2"/>
    <dgm:cxn modelId="{6229419F-B497-41B3-B589-E79380C7EF0E}" type="presParOf" srcId="{70C72995-7135-48A8-B9FC-10774150CC29}" destId="{C0A4C764-2F5D-4FCE-9372-9CC1957707FB}" srcOrd="0" destOrd="0" presId="urn:microsoft.com/office/officeart/2005/8/layout/lProcess2"/>
    <dgm:cxn modelId="{BB47570B-6BC4-4064-884F-4114954315B5}" type="presParOf" srcId="{70C72995-7135-48A8-B9FC-10774150CC29}" destId="{B5B65770-0704-4219-8301-85A22909398F}" srcOrd="1" destOrd="0" presId="urn:microsoft.com/office/officeart/2005/8/layout/lProcess2"/>
    <dgm:cxn modelId="{91AF1C19-9691-4151-B1D9-96162DF52171}" type="presParOf" srcId="{70C72995-7135-48A8-B9FC-10774150CC29}" destId="{E6210DAF-4582-4420-A80F-3AF9F59233BB}" srcOrd="2" destOrd="0" presId="urn:microsoft.com/office/officeart/2005/8/layout/lProcess2"/>
    <dgm:cxn modelId="{E3EDEB35-8A2C-4564-BA70-FEE4164C4922}" type="presParOf" srcId="{E6210DAF-4582-4420-A80F-3AF9F59233BB}" destId="{78437B3F-DA21-4AB7-AC1F-E85936D12F46}" srcOrd="0" destOrd="0" presId="urn:microsoft.com/office/officeart/2005/8/layout/lProcess2"/>
    <dgm:cxn modelId="{FB69585B-FAC4-4447-9123-9C301E685028}" type="presParOf" srcId="{78437B3F-DA21-4AB7-AC1F-E85936D12F46}" destId="{A71E4DFA-FE4B-4179-B426-E8A04F875853}" srcOrd="0" destOrd="0" presId="urn:microsoft.com/office/officeart/2005/8/layout/lProcess2"/>
    <dgm:cxn modelId="{58F4820C-AB5E-4F37-94C4-321C367AA8DD}" type="presParOf" srcId="{78437B3F-DA21-4AB7-AC1F-E85936D12F46}" destId="{73367A8F-7FEF-426A-97ED-4538C9ACA209}" srcOrd="1" destOrd="0" presId="urn:microsoft.com/office/officeart/2005/8/layout/lProcess2"/>
    <dgm:cxn modelId="{151C5686-8167-4231-80C4-B92FA8AC34FD}" type="presParOf" srcId="{78437B3F-DA21-4AB7-AC1F-E85936D12F46}" destId="{9B796730-5416-4780-8AFE-415850BD2FBC}" srcOrd="2" destOrd="0" presId="urn:microsoft.com/office/officeart/2005/8/layout/lProcess2"/>
    <dgm:cxn modelId="{01ADFBF0-DBE0-469B-ABCB-178C870757B2}" type="presParOf" srcId="{78437B3F-DA21-4AB7-AC1F-E85936D12F46}" destId="{0EA783CE-6373-4987-A40A-96F5EF2BBE72}" srcOrd="3" destOrd="0" presId="urn:microsoft.com/office/officeart/2005/8/layout/lProcess2"/>
    <dgm:cxn modelId="{0A2BB26C-59D7-4003-8D4B-BD18D7C5C090}" type="presParOf" srcId="{78437B3F-DA21-4AB7-AC1F-E85936D12F46}" destId="{6F13005E-FD14-472E-AA77-B80EB8F703BD}" srcOrd="4" destOrd="0" presId="urn:microsoft.com/office/officeart/2005/8/layout/lProcess2"/>
    <dgm:cxn modelId="{CFDD8110-FB6A-4EA7-A0B9-8D138B7313E7}" type="presParOf" srcId="{46E66554-892B-4E4D-97C7-032DBB921B0A}" destId="{42C93F37-04A7-4E0C-B919-27FB1A30EEA0}" srcOrd="3" destOrd="0" presId="urn:microsoft.com/office/officeart/2005/8/layout/lProcess2"/>
    <dgm:cxn modelId="{51B795F1-34ED-4E94-A872-BCFAA40ECFF4}" type="presParOf" srcId="{46E66554-892B-4E4D-97C7-032DBB921B0A}" destId="{4D1147F4-3A55-4F7A-B0E6-E68B1060774C}" srcOrd="4" destOrd="0" presId="urn:microsoft.com/office/officeart/2005/8/layout/lProcess2"/>
    <dgm:cxn modelId="{37ACDFB1-12FB-41E8-893A-D943B0BDA6C5}" type="presParOf" srcId="{4D1147F4-3A55-4F7A-B0E6-E68B1060774C}" destId="{80C6945B-87D0-4870-9929-149C970BD912}" srcOrd="0" destOrd="0" presId="urn:microsoft.com/office/officeart/2005/8/layout/lProcess2"/>
    <dgm:cxn modelId="{64B66C0C-5047-4737-B57D-B1D659F32FE8}" type="presParOf" srcId="{4D1147F4-3A55-4F7A-B0E6-E68B1060774C}" destId="{25F32236-FAAE-4103-A5D8-10F63B16C138}" srcOrd="1" destOrd="0" presId="urn:microsoft.com/office/officeart/2005/8/layout/lProcess2"/>
    <dgm:cxn modelId="{2A96235B-8DEC-4FA9-93F0-A8030A699CED}" type="presParOf" srcId="{4D1147F4-3A55-4F7A-B0E6-E68B1060774C}" destId="{6D330B16-B456-4B19-9187-A4E601CF9BC2}" srcOrd="2" destOrd="0" presId="urn:microsoft.com/office/officeart/2005/8/layout/lProcess2"/>
    <dgm:cxn modelId="{EB1F3EAF-D413-407C-91A5-012EE33A174C}" type="presParOf" srcId="{6D330B16-B456-4B19-9187-A4E601CF9BC2}" destId="{C68A110F-F072-46AB-9295-4130FFA90437}" srcOrd="0" destOrd="0" presId="urn:microsoft.com/office/officeart/2005/8/layout/lProcess2"/>
    <dgm:cxn modelId="{742441B3-4405-4363-9DA5-6997C9F05892}" type="presParOf" srcId="{C68A110F-F072-46AB-9295-4130FFA90437}" destId="{BDE6BEF2-82BE-41DF-8D8B-BC4A71FC693E}" srcOrd="0" destOrd="0" presId="urn:microsoft.com/office/officeart/2005/8/layout/lProcess2"/>
    <dgm:cxn modelId="{983BE8AD-5D4D-4331-AD9A-1B5E6D152085}" type="presParOf" srcId="{C68A110F-F072-46AB-9295-4130FFA90437}" destId="{E434CC01-3E85-463C-B626-55F4C99218FC}" srcOrd="1" destOrd="0" presId="urn:microsoft.com/office/officeart/2005/8/layout/lProcess2"/>
    <dgm:cxn modelId="{17048A0F-0F05-44CF-92D3-B68A10E4B258}" type="presParOf" srcId="{C68A110F-F072-46AB-9295-4130FFA90437}" destId="{667DCAAC-8DAB-41F8-9542-08E6118DE707}" srcOrd="2" destOrd="0" presId="urn:microsoft.com/office/officeart/2005/8/layout/lProcess2"/>
    <dgm:cxn modelId="{37062C97-A6E7-49C6-BAEA-4ACB2952DEC0}" type="presParOf" srcId="{C68A110F-F072-46AB-9295-4130FFA90437}" destId="{7605BFBB-A0C9-43B6-B5B2-583EAF9E54E1}" srcOrd="3" destOrd="0" presId="urn:microsoft.com/office/officeart/2005/8/layout/lProcess2"/>
    <dgm:cxn modelId="{E75FF5CE-7FD5-4C72-A9D7-1870A6A9B027}" type="presParOf" srcId="{C68A110F-F072-46AB-9295-4130FFA90437}" destId="{239B95AF-C3F3-4BD3-966F-4E55AB6407F7}" srcOrd="4" destOrd="0" presId="urn:microsoft.com/office/officeart/2005/8/layout/lProcess2"/>
    <dgm:cxn modelId="{6F135841-E5DE-4911-B331-23E0595F528F}" type="presParOf" srcId="{C68A110F-F072-46AB-9295-4130FFA90437}" destId="{B6734A99-1573-465B-8024-A63872E040C0}" srcOrd="5" destOrd="0" presId="urn:microsoft.com/office/officeart/2005/8/layout/lProcess2"/>
    <dgm:cxn modelId="{FF7B9B86-4364-4D96-98B2-B0BA3DE71D35}" type="presParOf" srcId="{C68A110F-F072-46AB-9295-4130FFA90437}" destId="{0AA47D52-98A2-4B1A-B0B8-41938F3A145E}" srcOrd="6" destOrd="0" presId="urn:microsoft.com/office/officeart/2005/8/layout/lProcess2"/>
    <dgm:cxn modelId="{ECC3D906-602C-458D-9F81-C683CCD996C9}" type="presParOf" srcId="{C68A110F-F072-46AB-9295-4130FFA90437}" destId="{C1996BB1-681E-4189-82DB-0D18387D1EF0}" srcOrd="7" destOrd="0" presId="urn:microsoft.com/office/officeart/2005/8/layout/lProcess2"/>
    <dgm:cxn modelId="{E74AF187-A028-497A-ACEA-015786FD2CE8}" type="presParOf" srcId="{C68A110F-F072-46AB-9295-4130FFA90437}" destId="{BC710996-8FF3-42A4-8453-74B4B688C404}" srcOrd="8" destOrd="0" presId="urn:microsoft.com/office/officeart/2005/8/layout/lProcess2"/>
    <dgm:cxn modelId="{56DD0B35-728C-47FD-8BB7-D3D702BF28AF}" type="presParOf" srcId="{C68A110F-F072-46AB-9295-4130FFA90437}" destId="{E386D26A-94DA-4086-8AF3-B84D01FF980A}" srcOrd="9" destOrd="0" presId="urn:microsoft.com/office/officeart/2005/8/layout/lProcess2"/>
    <dgm:cxn modelId="{731ACF87-019E-4AD2-9782-38B86249EC71}" type="presParOf" srcId="{C68A110F-F072-46AB-9295-4130FFA90437}" destId="{6443A8B4-8CA5-42C7-B14F-527BECC06C2D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D17BF7-AEAE-448E-BDA0-CD22FC627E10}" type="doc">
      <dgm:prSet loTypeId="urn:microsoft.com/office/officeart/2005/8/layout/lProcess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BD8FB1-A980-4F27-91F1-4CE2D2BD3683}">
      <dgm:prSet phldrT="[Text]"/>
      <dgm:spPr/>
      <dgm:t>
        <a:bodyPr/>
        <a:lstStyle/>
        <a:p>
          <a:r>
            <a:rPr lang="en-US" dirty="0"/>
            <a:t>Application Architecture</a:t>
          </a:r>
        </a:p>
      </dgm:t>
    </dgm:pt>
    <dgm:pt modelId="{7FB260E3-D106-4F55-BA74-92C3AEEFEAA3}" type="parTrans" cxnId="{5D91F254-2504-4E9A-8472-5CA66731980A}">
      <dgm:prSet/>
      <dgm:spPr/>
      <dgm:t>
        <a:bodyPr/>
        <a:lstStyle/>
        <a:p>
          <a:endParaRPr lang="en-US"/>
        </a:p>
      </dgm:t>
    </dgm:pt>
    <dgm:pt modelId="{69CE5738-8CC2-473D-9285-0DD19AF9F307}" type="sibTrans" cxnId="{5D91F254-2504-4E9A-8472-5CA66731980A}">
      <dgm:prSet/>
      <dgm:spPr/>
      <dgm:t>
        <a:bodyPr/>
        <a:lstStyle/>
        <a:p>
          <a:endParaRPr lang="en-US"/>
        </a:p>
      </dgm:t>
    </dgm:pt>
    <dgm:pt modelId="{ECA95AFB-2152-4DA3-937F-438875C27C9E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Polyglot Persistence</a:t>
          </a:r>
        </a:p>
      </dgm:t>
    </dgm:pt>
    <dgm:pt modelId="{BE3C3DD6-9C6A-4799-9088-EEEA232E4790}" type="parTrans" cxnId="{22CFE881-CC4F-4C6F-852A-96244EEC217E}">
      <dgm:prSet/>
      <dgm:spPr/>
      <dgm:t>
        <a:bodyPr/>
        <a:lstStyle/>
        <a:p>
          <a:endParaRPr lang="en-US"/>
        </a:p>
      </dgm:t>
    </dgm:pt>
    <dgm:pt modelId="{630A928F-AB57-4D9C-9EBE-031586A66D5D}" type="sibTrans" cxnId="{22CFE881-CC4F-4C6F-852A-96244EEC217E}">
      <dgm:prSet/>
      <dgm:spPr/>
      <dgm:t>
        <a:bodyPr/>
        <a:lstStyle/>
        <a:p>
          <a:endParaRPr lang="en-US"/>
        </a:p>
      </dgm:t>
    </dgm:pt>
    <dgm:pt modelId="{1BA8D208-62A6-419A-B6FD-2FBDA4CCB936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Event-Driven Architecture</a:t>
          </a:r>
        </a:p>
      </dgm:t>
    </dgm:pt>
    <dgm:pt modelId="{8145E3E4-90E7-4262-8D0B-3E02DD7B6AB5}" type="parTrans" cxnId="{DC0743EE-28D7-4B52-9C66-09949C4096F9}">
      <dgm:prSet/>
      <dgm:spPr/>
      <dgm:t>
        <a:bodyPr/>
        <a:lstStyle/>
        <a:p>
          <a:endParaRPr lang="en-US"/>
        </a:p>
      </dgm:t>
    </dgm:pt>
    <dgm:pt modelId="{DB6E064A-3900-4993-ABF0-C22AE9EA8196}" type="sibTrans" cxnId="{DC0743EE-28D7-4B52-9C66-09949C4096F9}">
      <dgm:prSet/>
      <dgm:spPr/>
      <dgm:t>
        <a:bodyPr/>
        <a:lstStyle/>
        <a:p>
          <a:endParaRPr lang="en-US"/>
        </a:p>
      </dgm:t>
    </dgm:pt>
    <dgm:pt modelId="{7AD5C0F5-A6CA-4BD4-A259-1823E51DFDBE}">
      <dgm:prSet phldrT="[Text]"/>
      <dgm:spPr/>
      <dgm:t>
        <a:bodyPr/>
        <a:lstStyle/>
        <a:p>
          <a:r>
            <a:rPr lang="en-US" dirty="0"/>
            <a:t>BI Use Cases</a:t>
          </a:r>
        </a:p>
      </dgm:t>
    </dgm:pt>
    <dgm:pt modelId="{65AA6FA8-6DA3-42A6-BE13-4EA742B3B4D6}" type="parTrans" cxnId="{8E559D81-DA05-49EA-814C-FB9B5EBD4AB7}">
      <dgm:prSet/>
      <dgm:spPr/>
      <dgm:t>
        <a:bodyPr/>
        <a:lstStyle/>
        <a:p>
          <a:endParaRPr lang="en-US"/>
        </a:p>
      </dgm:t>
    </dgm:pt>
    <dgm:pt modelId="{119E0AD4-9DB6-40ED-A020-B23733355616}" type="sibTrans" cxnId="{8E559D81-DA05-49EA-814C-FB9B5EBD4AB7}">
      <dgm:prSet/>
      <dgm:spPr/>
      <dgm:t>
        <a:bodyPr/>
        <a:lstStyle/>
        <a:p>
          <a:endParaRPr lang="en-US"/>
        </a:p>
      </dgm:t>
    </dgm:pt>
    <dgm:pt modelId="{439AE2BC-602B-4221-92C7-8285E7AD48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Machine Learning</a:t>
          </a:r>
        </a:p>
      </dgm:t>
    </dgm:pt>
    <dgm:pt modelId="{F5632730-C9AE-4D38-BB8D-5248B8AE69A2}" type="parTrans" cxnId="{4ED80CC0-1DA1-47BA-B730-0446EF83E04D}">
      <dgm:prSet/>
      <dgm:spPr/>
      <dgm:t>
        <a:bodyPr/>
        <a:lstStyle/>
        <a:p>
          <a:endParaRPr lang="en-US"/>
        </a:p>
      </dgm:t>
    </dgm:pt>
    <dgm:pt modelId="{613085D8-2D6B-4467-9708-0F133BB5937E}" type="sibTrans" cxnId="{4ED80CC0-1DA1-47BA-B730-0446EF83E04D}">
      <dgm:prSet/>
      <dgm:spPr/>
      <dgm:t>
        <a:bodyPr/>
        <a:lstStyle/>
        <a:p>
          <a:endParaRPr lang="en-US"/>
        </a:p>
      </dgm:t>
    </dgm:pt>
    <dgm:pt modelId="{5FE257E7-9A9B-4D6C-858C-AC63C15E74E7}">
      <dgm:prSet phldrT="[Text]"/>
      <dgm:spPr/>
      <dgm:t>
        <a:bodyPr/>
        <a:lstStyle/>
        <a:p>
          <a:r>
            <a:rPr lang="en-US" dirty="0"/>
            <a:t>Batch Inadequacy</a:t>
          </a:r>
        </a:p>
      </dgm:t>
    </dgm:pt>
    <dgm:pt modelId="{1CECB454-4E7A-4329-8320-31BC467384F3}" type="parTrans" cxnId="{132DBA26-6DB1-43F9-B0E4-A039F51B01A5}">
      <dgm:prSet/>
      <dgm:spPr/>
      <dgm:t>
        <a:bodyPr/>
        <a:lstStyle/>
        <a:p>
          <a:endParaRPr lang="en-US"/>
        </a:p>
      </dgm:t>
    </dgm:pt>
    <dgm:pt modelId="{D1440625-5059-4E1D-8A67-F184CC2EED5B}" type="sibTrans" cxnId="{132DBA26-6DB1-43F9-B0E4-A039F51B01A5}">
      <dgm:prSet/>
      <dgm:spPr/>
      <dgm:t>
        <a:bodyPr/>
        <a:lstStyle/>
        <a:p>
          <a:endParaRPr lang="en-US"/>
        </a:p>
      </dgm:t>
    </dgm:pt>
    <dgm:pt modelId="{649E3004-DE28-43ED-889D-6E47FA7CCBD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Catastrophic Failure</a:t>
          </a:r>
        </a:p>
      </dgm:t>
    </dgm:pt>
    <dgm:pt modelId="{75510441-71B8-40F3-B493-5D6115A52B52}" type="parTrans" cxnId="{717166F5-C274-4599-AD06-0A6F9CF81036}">
      <dgm:prSet/>
      <dgm:spPr/>
      <dgm:t>
        <a:bodyPr/>
        <a:lstStyle/>
        <a:p>
          <a:endParaRPr lang="en-US"/>
        </a:p>
      </dgm:t>
    </dgm:pt>
    <dgm:pt modelId="{FD36613E-6793-468C-A63A-F9AAB351D086}" type="sibTrans" cxnId="{717166F5-C274-4599-AD06-0A6F9CF81036}">
      <dgm:prSet/>
      <dgm:spPr/>
      <dgm:t>
        <a:bodyPr/>
        <a:lstStyle/>
        <a:p>
          <a:endParaRPr lang="en-US"/>
        </a:p>
      </dgm:t>
    </dgm:pt>
    <dgm:pt modelId="{D74D2FFE-F55D-436D-A433-892062325CAC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‘</a:t>
          </a:r>
          <a:r>
            <a:rPr lang="en-US" dirty="0" err="1"/>
            <a:t>Lossy</a:t>
          </a:r>
          <a:r>
            <a:rPr lang="en-US" dirty="0"/>
            <a:t>’</a:t>
          </a:r>
        </a:p>
      </dgm:t>
    </dgm:pt>
    <dgm:pt modelId="{65664006-AE0E-463A-9424-26D5A6667C3C}" type="parTrans" cxnId="{613372E2-BBF3-4883-9C21-CE1638E552B0}">
      <dgm:prSet/>
      <dgm:spPr/>
      <dgm:t>
        <a:bodyPr/>
        <a:lstStyle/>
        <a:p>
          <a:endParaRPr lang="en-US"/>
        </a:p>
      </dgm:t>
    </dgm:pt>
    <dgm:pt modelId="{025DEFBC-0801-4F98-B21A-0B7954CCC282}" type="sibTrans" cxnId="{613372E2-BBF3-4883-9C21-CE1638E552B0}">
      <dgm:prSet/>
      <dgm:spPr/>
      <dgm:t>
        <a:bodyPr/>
        <a:lstStyle/>
        <a:p>
          <a:endParaRPr lang="en-US"/>
        </a:p>
      </dgm:t>
    </dgm:pt>
    <dgm:pt modelId="{13BEF39D-B7D9-43B4-883E-877AA429FF1E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Hybrid Applications</a:t>
          </a:r>
        </a:p>
      </dgm:t>
    </dgm:pt>
    <dgm:pt modelId="{A1F4FC95-8223-4400-99A7-16F33CF24C04}" type="sibTrans" cxnId="{90675F0A-EFF3-4B59-B598-338FE5FAC4EF}">
      <dgm:prSet/>
      <dgm:spPr/>
      <dgm:t>
        <a:bodyPr/>
        <a:lstStyle/>
        <a:p>
          <a:endParaRPr lang="en-US"/>
        </a:p>
      </dgm:t>
    </dgm:pt>
    <dgm:pt modelId="{7189D7F6-5654-4CA4-B4B2-3BF1FB6F9340}" type="parTrans" cxnId="{90675F0A-EFF3-4B59-B598-338FE5FAC4EF}">
      <dgm:prSet/>
      <dgm:spPr/>
      <dgm:t>
        <a:bodyPr/>
        <a:lstStyle/>
        <a:p>
          <a:endParaRPr lang="en-US"/>
        </a:p>
      </dgm:t>
    </dgm:pt>
    <dgm:pt modelId="{EE899084-CDCC-4705-9020-C33654EBD64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Industry Specific Competition</a:t>
          </a:r>
        </a:p>
      </dgm:t>
    </dgm:pt>
    <dgm:pt modelId="{92B1B902-4D32-4ED2-A4EC-925EF0F247D8}" type="parTrans" cxnId="{BD6583EE-46AC-46E0-85CD-94A652BE3771}">
      <dgm:prSet/>
      <dgm:spPr/>
      <dgm:t>
        <a:bodyPr/>
        <a:lstStyle/>
        <a:p>
          <a:endParaRPr lang="en-US"/>
        </a:p>
      </dgm:t>
    </dgm:pt>
    <dgm:pt modelId="{617FFF44-0912-4F57-A556-048CA612876B}" type="sibTrans" cxnId="{BD6583EE-46AC-46E0-85CD-94A652BE3771}">
      <dgm:prSet/>
      <dgm:spPr/>
      <dgm:t>
        <a:bodyPr/>
        <a:lstStyle/>
        <a:p>
          <a:endParaRPr lang="en-US"/>
        </a:p>
      </dgm:t>
    </dgm:pt>
    <dgm:pt modelId="{79DCA0CB-46C3-41E7-9E2A-A1560280095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Time-based inaccuracies</a:t>
          </a:r>
        </a:p>
      </dgm:t>
    </dgm:pt>
    <dgm:pt modelId="{E4BDF2D9-9A63-4A64-A277-944BD992A7FC}" type="parTrans" cxnId="{252C2B15-D655-4990-916F-8B70EECC71B2}">
      <dgm:prSet/>
      <dgm:spPr/>
      <dgm:t>
        <a:bodyPr/>
        <a:lstStyle/>
        <a:p>
          <a:endParaRPr lang="en-US"/>
        </a:p>
      </dgm:t>
    </dgm:pt>
    <dgm:pt modelId="{6ABDC767-3173-4785-9C48-76FA3CDAF833}" type="sibTrans" cxnId="{252C2B15-D655-4990-916F-8B70EECC71B2}">
      <dgm:prSet/>
      <dgm:spPr/>
      <dgm:t>
        <a:bodyPr/>
        <a:lstStyle/>
        <a:p>
          <a:endParaRPr lang="en-US"/>
        </a:p>
      </dgm:t>
    </dgm:pt>
    <dgm:pt modelId="{D2DE9817-CD2D-4DBF-B5B8-0C2ABF625F92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Fault Intolerance</a:t>
          </a:r>
        </a:p>
      </dgm:t>
    </dgm:pt>
    <dgm:pt modelId="{6885C442-2A9B-460E-9508-EC8162F4A79E}" type="parTrans" cxnId="{CF716A8C-6D12-4358-A379-CEBA3C6435B3}">
      <dgm:prSet/>
      <dgm:spPr/>
      <dgm:t>
        <a:bodyPr/>
        <a:lstStyle/>
        <a:p>
          <a:endParaRPr lang="en-US"/>
        </a:p>
      </dgm:t>
    </dgm:pt>
    <dgm:pt modelId="{1BF7231E-112D-4F44-ACB4-B6A1CBD2386F}" type="sibTrans" cxnId="{CF716A8C-6D12-4358-A379-CEBA3C6435B3}">
      <dgm:prSet/>
      <dgm:spPr/>
      <dgm:t>
        <a:bodyPr/>
        <a:lstStyle/>
        <a:p>
          <a:endParaRPr lang="en-US"/>
        </a:p>
      </dgm:t>
    </dgm:pt>
    <dgm:pt modelId="{0276B3E3-A4CE-48F9-82F7-CDEC9363F9C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Complexity (Tool / Pattern Specific)</a:t>
          </a:r>
        </a:p>
      </dgm:t>
    </dgm:pt>
    <dgm:pt modelId="{B2767FC6-D25C-42A5-B12A-1D3E15807869}" type="parTrans" cxnId="{3643B4DA-82AD-47EF-B9D6-88919FF5E692}">
      <dgm:prSet/>
      <dgm:spPr/>
      <dgm:t>
        <a:bodyPr/>
        <a:lstStyle/>
        <a:p>
          <a:endParaRPr lang="en-US"/>
        </a:p>
      </dgm:t>
    </dgm:pt>
    <dgm:pt modelId="{3F2D89BC-7BBE-469C-9295-990ECA64DF50}" type="sibTrans" cxnId="{3643B4DA-82AD-47EF-B9D6-88919FF5E692}">
      <dgm:prSet/>
      <dgm:spPr/>
      <dgm:t>
        <a:bodyPr/>
        <a:lstStyle/>
        <a:p>
          <a:endParaRPr lang="en-US"/>
        </a:p>
      </dgm:t>
    </dgm:pt>
    <dgm:pt modelId="{E6A77D75-D2AD-4859-83B6-196516CE4033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Scale</a:t>
          </a:r>
        </a:p>
      </dgm:t>
    </dgm:pt>
    <dgm:pt modelId="{16D9461A-400B-4231-81FD-0F062BF54058}" type="parTrans" cxnId="{0DABF13D-8BED-4C2C-B84F-74D7E8BF2E3F}">
      <dgm:prSet/>
      <dgm:spPr/>
      <dgm:t>
        <a:bodyPr/>
        <a:lstStyle/>
        <a:p>
          <a:endParaRPr lang="en-US"/>
        </a:p>
      </dgm:t>
    </dgm:pt>
    <dgm:pt modelId="{BB8940AA-0A5F-4A42-8F89-299B61B422F3}" type="sibTrans" cxnId="{0DABF13D-8BED-4C2C-B84F-74D7E8BF2E3F}">
      <dgm:prSet/>
      <dgm:spPr/>
      <dgm:t>
        <a:bodyPr/>
        <a:lstStyle/>
        <a:p>
          <a:endParaRPr lang="en-US"/>
        </a:p>
      </dgm:t>
    </dgm:pt>
    <dgm:pt modelId="{0CF4CC55-E690-419A-A201-002EFD84E696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Distributed Microservices</a:t>
          </a:r>
        </a:p>
      </dgm:t>
    </dgm:pt>
    <dgm:pt modelId="{A9894993-A025-4E0B-A067-552A2303B608}" type="parTrans" cxnId="{401CFCC7-3DEC-46F0-B49A-A9CF3A76C169}">
      <dgm:prSet/>
      <dgm:spPr/>
      <dgm:t>
        <a:bodyPr/>
        <a:lstStyle/>
        <a:p>
          <a:endParaRPr lang="en-US"/>
        </a:p>
      </dgm:t>
    </dgm:pt>
    <dgm:pt modelId="{8E8931CA-AA66-4506-80DD-BB4357CD470D}" type="sibTrans" cxnId="{401CFCC7-3DEC-46F0-B49A-A9CF3A76C169}">
      <dgm:prSet/>
      <dgm:spPr/>
      <dgm:t>
        <a:bodyPr/>
        <a:lstStyle/>
        <a:p>
          <a:endParaRPr lang="en-US"/>
        </a:p>
      </dgm:t>
    </dgm:pt>
    <dgm:pt modelId="{46E66554-892B-4E4D-97C7-032DBB921B0A}" type="pres">
      <dgm:prSet presAssocID="{8FD17BF7-AEAE-448E-BDA0-CD22FC627E10}" presName="theList" presStyleCnt="0">
        <dgm:presLayoutVars>
          <dgm:dir/>
          <dgm:animLvl val="lvl"/>
          <dgm:resizeHandles val="exact"/>
        </dgm:presLayoutVars>
      </dgm:prSet>
      <dgm:spPr/>
    </dgm:pt>
    <dgm:pt modelId="{08ED3F1E-96D7-43BF-BCBA-F3D6C397D014}" type="pres">
      <dgm:prSet presAssocID="{8ABD8FB1-A980-4F27-91F1-4CE2D2BD3683}" presName="compNode" presStyleCnt="0"/>
      <dgm:spPr/>
    </dgm:pt>
    <dgm:pt modelId="{5CF90FB6-C43C-4F43-B291-086C4F4A4E38}" type="pres">
      <dgm:prSet presAssocID="{8ABD8FB1-A980-4F27-91F1-4CE2D2BD3683}" presName="aNode" presStyleLbl="bgShp" presStyleIdx="0" presStyleCnt="3" custLinFactNeighborX="-38" custLinFactNeighborY="1194"/>
      <dgm:spPr/>
    </dgm:pt>
    <dgm:pt modelId="{F9802C31-A093-4F06-8675-2BB113B90681}" type="pres">
      <dgm:prSet presAssocID="{8ABD8FB1-A980-4F27-91F1-4CE2D2BD3683}" presName="textNode" presStyleLbl="bgShp" presStyleIdx="0" presStyleCnt="3"/>
      <dgm:spPr/>
    </dgm:pt>
    <dgm:pt modelId="{519BDFF6-245E-4542-AB19-5A8738C872D7}" type="pres">
      <dgm:prSet presAssocID="{8ABD8FB1-A980-4F27-91F1-4CE2D2BD3683}" presName="compChildNode" presStyleCnt="0"/>
      <dgm:spPr/>
    </dgm:pt>
    <dgm:pt modelId="{4C365211-59AD-436E-8CA5-81F250BD4D40}" type="pres">
      <dgm:prSet presAssocID="{8ABD8FB1-A980-4F27-91F1-4CE2D2BD3683}" presName="theInnerList" presStyleCnt="0"/>
      <dgm:spPr/>
    </dgm:pt>
    <dgm:pt modelId="{6BF0D880-4006-449E-BF8B-7406FC46D3C8}" type="pres">
      <dgm:prSet presAssocID="{ECA95AFB-2152-4DA3-937F-438875C27C9E}" presName="childNode" presStyleLbl="node1" presStyleIdx="0" presStyleCnt="12">
        <dgm:presLayoutVars>
          <dgm:bulletEnabled val="1"/>
        </dgm:presLayoutVars>
      </dgm:prSet>
      <dgm:spPr/>
    </dgm:pt>
    <dgm:pt modelId="{F14E8239-56B7-476A-A5CA-4C27F1D4B9FE}" type="pres">
      <dgm:prSet presAssocID="{ECA95AFB-2152-4DA3-937F-438875C27C9E}" presName="aSpace2" presStyleCnt="0"/>
      <dgm:spPr/>
    </dgm:pt>
    <dgm:pt modelId="{83BD17C2-4D8E-491E-A0BB-A7245E8C3DB2}" type="pres">
      <dgm:prSet presAssocID="{1BA8D208-62A6-419A-B6FD-2FBDA4CCB936}" presName="childNode" presStyleLbl="node1" presStyleIdx="1" presStyleCnt="12">
        <dgm:presLayoutVars>
          <dgm:bulletEnabled val="1"/>
        </dgm:presLayoutVars>
      </dgm:prSet>
      <dgm:spPr/>
    </dgm:pt>
    <dgm:pt modelId="{258BB431-4098-4B28-8EC0-A2885DB32C01}" type="pres">
      <dgm:prSet presAssocID="{1BA8D208-62A6-419A-B6FD-2FBDA4CCB936}" presName="aSpace2" presStyleCnt="0"/>
      <dgm:spPr/>
    </dgm:pt>
    <dgm:pt modelId="{1CB871C3-168B-4E0B-902D-8AFBE3EC512F}" type="pres">
      <dgm:prSet presAssocID="{0CF4CC55-E690-419A-A201-002EFD84E696}" presName="childNode" presStyleLbl="node1" presStyleIdx="2" presStyleCnt="12">
        <dgm:presLayoutVars>
          <dgm:bulletEnabled val="1"/>
        </dgm:presLayoutVars>
      </dgm:prSet>
      <dgm:spPr/>
    </dgm:pt>
    <dgm:pt modelId="{733066C4-0FB1-4FD9-89B9-88004D3D727D}" type="pres">
      <dgm:prSet presAssocID="{8ABD8FB1-A980-4F27-91F1-4CE2D2BD3683}" presName="aSpace" presStyleCnt="0"/>
      <dgm:spPr/>
    </dgm:pt>
    <dgm:pt modelId="{70C72995-7135-48A8-B9FC-10774150CC29}" type="pres">
      <dgm:prSet presAssocID="{7AD5C0F5-A6CA-4BD4-A259-1823E51DFDBE}" presName="compNode" presStyleCnt="0"/>
      <dgm:spPr/>
    </dgm:pt>
    <dgm:pt modelId="{C0A4C764-2F5D-4FCE-9372-9CC1957707FB}" type="pres">
      <dgm:prSet presAssocID="{7AD5C0F5-A6CA-4BD4-A259-1823E51DFDBE}" presName="aNode" presStyleLbl="bgShp" presStyleIdx="1" presStyleCnt="3"/>
      <dgm:spPr/>
    </dgm:pt>
    <dgm:pt modelId="{B5B65770-0704-4219-8301-85A22909398F}" type="pres">
      <dgm:prSet presAssocID="{7AD5C0F5-A6CA-4BD4-A259-1823E51DFDBE}" presName="textNode" presStyleLbl="bgShp" presStyleIdx="1" presStyleCnt="3"/>
      <dgm:spPr/>
    </dgm:pt>
    <dgm:pt modelId="{E6210DAF-4582-4420-A80F-3AF9F59233BB}" type="pres">
      <dgm:prSet presAssocID="{7AD5C0F5-A6CA-4BD4-A259-1823E51DFDBE}" presName="compChildNode" presStyleCnt="0"/>
      <dgm:spPr/>
    </dgm:pt>
    <dgm:pt modelId="{78437B3F-DA21-4AB7-AC1F-E85936D12F46}" type="pres">
      <dgm:prSet presAssocID="{7AD5C0F5-A6CA-4BD4-A259-1823E51DFDBE}" presName="theInnerList" presStyleCnt="0"/>
      <dgm:spPr/>
    </dgm:pt>
    <dgm:pt modelId="{A71E4DFA-FE4B-4179-B426-E8A04F875853}" type="pres">
      <dgm:prSet presAssocID="{13BEF39D-B7D9-43B4-883E-877AA429FF1E}" presName="childNode" presStyleLbl="node1" presStyleIdx="3" presStyleCnt="12">
        <dgm:presLayoutVars>
          <dgm:bulletEnabled val="1"/>
        </dgm:presLayoutVars>
      </dgm:prSet>
      <dgm:spPr/>
    </dgm:pt>
    <dgm:pt modelId="{73367A8F-7FEF-426A-97ED-4538C9ACA209}" type="pres">
      <dgm:prSet presAssocID="{13BEF39D-B7D9-43B4-883E-877AA429FF1E}" presName="aSpace2" presStyleCnt="0"/>
      <dgm:spPr/>
    </dgm:pt>
    <dgm:pt modelId="{9B796730-5416-4780-8AFE-415850BD2FBC}" type="pres">
      <dgm:prSet presAssocID="{439AE2BC-602B-4221-92C7-8285E7AD4845}" presName="childNode" presStyleLbl="node1" presStyleIdx="4" presStyleCnt="12">
        <dgm:presLayoutVars>
          <dgm:bulletEnabled val="1"/>
        </dgm:presLayoutVars>
      </dgm:prSet>
      <dgm:spPr/>
    </dgm:pt>
    <dgm:pt modelId="{0EA783CE-6373-4987-A40A-96F5EF2BBE72}" type="pres">
      <dgm:prSet presAssocID="{439AE2BC-602B-4221-92C7-8285E7AD4845}" presName="aSpace2" presStyleCnt="0"/>
      <dgm:spPr/>
    </dgm:pt>
    <dgm:pt modelId="{6F13005E-FD14-472E-AA77-B80EB8F703BD}" type="pres">
      <dgm:prSet presAssocID="{EE899084-CDCC-4705-9020-C33654EBD64B}" presName="childNode" presStyleLbl="node1" presStyleIdx="5" presStyleCnt="12">
        <dgm:presLayoutVars>
          <dgm:bulletEnabled val="1"/>
        </dgm:presLayoutVars>
      </dgm:prSet>
      <dgm:spPr/>
    </dgm:pt>
    <dgm:pt modelId="{42C93F37-04A7-4E0C-B919-27FB1A30EEA0}" type="pres">
      <dgm:prSet presAssocID="{7AD5C0F5-A6CA-4BD4-A259-1823E51DFDBE}" presName="aSpace" presStyleCnt="0"/>
      <dgm:spPr/>
    </dgm:pt>
    <dgm:pt modelId="{4D1147F4-3A55-4F7A-B0E6-E68B1060774C}" type="pres">
      <dgm:prSet presAssocID="{5FE257E7-9A9B-4D6C-858C-AC63C15E74E7}" presName="compNode" presStyleCnt="0"/>
      <dgm:spPr/>
    </dgm:pt>
    <dgm:pt modelId="{80C6945B-87D0-4870-9929-149C970BD912}" type="pres">
      <dgm:prSet presAssocID="{5FE257E7-9A9B-4D6C-858C-AC63C15E74E7}" presName="aNode" presStyleLbl="bgShp" presStyleIdx="2" presStyleCnt="3"/>
      <dgm:spPr/>
    </dgm:pt>
    <dgm:pt modelId="{25F32236-FAAE-4103-A5D8-10F63B16C138}" type="pres">
      <dgm:prSet presAssocID="{5FE257E7-9A9B-4D6C-858C-AC63C15E74E7}" presName="textNode" presStyleLbl="bgShp" presStyleIdx="2" presStyleCnt="3"/>
      <dgm:spPr/>
    </dgm:pt>
    <dgm:pt modelId="{6D330B16-B456-4B19-9187-A4E601CF9BC2}" type="pres">
      <dgm:prSet presAssocID="{5FE257E7-9A9B-4D6C-858C-AC63C15E74E7}" presName="compChildNode" presStyleCnt="0"/>
      <dgm:spPr/>
    </dgm:pt>
    <dgm:pt modelId="{C68A110F-F072-46AB-9295-4130FFA90437}" type="pres">
      <dgm:prSet presAssocID="{5FE257E7-9A9B-4D6C-858C-AC63C15E74E7}" presName="theInnerList" presStyleCnt="0"/>
      <dgm:spPr/>
    </dgm:pt>
    <dgm:pt modelId="{BDE6BEF2-82BE-41DF-8D8B-BC4A71FC693E}" type="pres">
      <dgm:prSet presAssocID="{649E3004-DE28-43ED-889D-6E47FA7CCBD1}" presName="childNode" presStyleLbl="node1" presStyleIdx="6" presStyleCnt="12">
        <dgm:presLayoutVars>
          <dgm:bulletEnabled val="1"/>
        </dgm:presLayoutVars>
      </dgm:prSet>
      <dgm:spPr/>
    </dgm:pt>
    <dgm:pt modelId="{E434CC01-3E85-463C-B626-55F4C99218FC}" type="pres">
      <dgm:prSet presAssocID="{649E3004-DE28-43ED-889D-6E47FA7CCBD1}" presName="aSpace2" presStyleCnt="0"/>
      <dgm:spPr/>
    </dgm:pt>
    <dgm:pt modelId="{667DCAAC-8DAB-41F8-9542-08E6118DE707}" type="pres">
      <dgm:prSet presAssocID="{D74D2FFE-F55D-436D-A433-892062325CAC}" presName="childNode" presStyleLbl="node1" presStyleIdx="7" presStyleCnt="12">
        <dgm:presLayoutVars>
          <dgm:bulletEnabled val="1"/>
        </dgm:presLayoutVars>
      </dgm:prSet>
      <dgm:spPr/>
    </dgm:pt>
    <dgm:pt modelId="{7605BFBB-A0C9-43B6-B5B2-583EAF9E54E1}" type="pres">
      <dgm:prSet presAssocID="{D74D2FFE-F55D-436D-A433-892062325CAC}" presName="aSpace2" presStyleCnt="0"/>
      <dgm:spPr/>
    </dgm:pt>
    <dgm:pt modelId="{239B95AF-C3F3-4BD3-966F-4E55AB6407F7}" type="pres">
      <dgm:prSet presAssocID="{79DCA0CB-46C3-41E7-9E2A-A15602800955}" presName="childNode" presStyleLbl="node1" presStyleIdx="8" presStyleCnt="12">
        <dgm:presLayoutVars>
          <dgm:bulletEnabled val="1"/>
        </dgm:presLayoutVars>
      </dgm:prSet>
      <dgm:spPr/>
    </dgm:pt>
    <dgm:pt modelId="{B6734A99-1573-465B-8024-A63872E040C0}" type="pres">
      <dgm:prSet presAssocID="{79DCA0CB-46C3-41E7-9E2A-A15602800955}" presName="aSpace2" presStyleCnt="0"/>
      <dgm:spPr/>
    </dgm:pt>
    <dgm:pt modelId="{0AA47D52-98A2-4B1A-B0B8-41938F3A145E}" type="pres">
      <dgm:prSet presAssocID="{E6A77D75-D2AD-4859-83B6-196516CE4033}" presName="childNode" presStyleLbl="node1" presStyleIdx="9" presStyleCnt="12">
        <dgm:presLayoutVars>
          <dgm:bulletEnabled val="1"/>
        </dgm:presLayoutVars>
      </dgm:prSet>
      <dgm:spPr/>
    </dgm:pt>
    <dgm:pt modelId="{C1996BB1-681E-4189-82DB-0D18387D1EF0}" type="pres">
      <dgm:prSet presAssocID="{E6A77D75-D2AD-4859-83B6-196516CE4033}" presName="aSpace2" presStyleCnt="0"/>
      <dgm:spPr/>
    </dgm:pt>
    <dgm:pt modelId="{BC710996-8FF3-42A4-8453-74B4B688C404}" type="pres">
      <dgm:prSet presAssocID="{D2DE9817-CD2D-4DBF-B5B8-0C2ABF625F92}" presName="childNode" presStyleLbl="node1" presStyleIdx="10" presStyleCnt="12">
        <dgm:presLayoutVars>
          <dgm:bulletEnabled val="1"/>
        </dgm:presLayoutVars>
      </dgm:prSet>
      <dgm:spPr/>
    </dgm:pt>
    <dgm:pt modelId="{E386D26A-94DA-4086-8AF3-B84D01FF980A}" type="pres">
      <dgm:prSet presAssocID="{D2DE9817-CD2D-4DBF-B5B8-0C2ABF625F92}" presName="aSpace2" presStyleCnt="0"/>
      <dgm:spPr/>
    </dgm:pt>
    <dgm:pt modelId="{6443A8B4-8CA5-42C7-B14F-527BECC06C2D}" type="pres">
      <dgm:prSet presAssocID="{0276B3E3-A4CE-48F9-82F7-CDEC9363F9C7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38B7E03-5480-4EFC-B0E0-1CF6EAA8747F}" type="presOf" srcId="{0276B3E3-A4CE-48F9-82F7-CDEC9363F9C7}" destId="{6443A8B4-8CA5-42C7-B14F-527BECC06C2D}" srcOrd="0" destOrd="0" presId="urn:microsoft.com/office/officeart/2005/8/layout/lProcess2"/>
    <dgm:cxn modelId="{7E83C808-A1F2-4FC3-BFDA-A19BDC4CA387}" type="presOf" srcId="{7AD5C0F5-A6CA-4BD4-A259-1823E51DFDBE}" destId="{C0A4C764-2F5D-4FCE-9372-9CC1957707FB}" srcOrd="0" destOrd="0" presId="urn:microsoft.com/office/officeart/2005/8/layout/lProcess2"/>
    <dgm:cxn modelId="{90675F0A-EFF3-4B59-B598-338FE5FAC4EF}" srcId="{7AD5C0F5-A6CA-4BD4-A259-1823E51DFDBE}" destId="{13BEF39D-B7D9-43B4-883E-877AA429FF1E}" srcOrd="0" destOrd="0" parTransId="{7189D7F6-5654-4CA4-B4B2-3BF1FB6F9340}" sibTransId="{A1F4FC95-8223-4400-99A7-16F33CF24C04}"/>
    <dgm:cxn modelId="{23AEB40E-5868-4362-859F-38BE214A3DB4}" type="presOf" srcId="{8ABD8FB1-A980-4F27-91F1-4CE2D2BD3683}" destId="{F9802C31-A093-4F06-8675-2BB113B90681}" srcOrd="1" destOrd="0" presId="urn:microsoft.com/office/officeart/2005/8/layout/lProcess2"/>
    <dgm:cxn modelId="{EFF08311-A7C7-40DD-8949-C12CA6987594}" type="presOf" srcId="{D74D2FFE-F55D-436D-A433-892062325CAC}" destId="{667DCAAC-8DAB-41F8-9542-08E6118DE707}" srcOrd="0" destOrd="0" presId="urn:microsoft.com/office/officeart/2005/8/layout/lProcess2"/>
    <dgm:cxn modelId="{252C2B15-D655-4990-916F-8B70EECC71B2}" srcId="{5FE257E7-9A9B-4D6C-858C-AC63C15E74E7}" destId="{79DCA0CB-46C3-41E7-9E2A-A15602800955}" srcOrd="2" destOrd="0" parTransId="{E4BDF2D9-9A63-4A64-A277-944BD992A7FC}" sibTransId="{6ABDC767-3173-4785-9C48-76FA3CDAF833}"/>
    <dgm:cxn modelId="{132DBA26-6DB1-43F9-B0E4-A039F51B01A5}" srcId="{8FD17BF7-AEAE-448E-BDA0-CD22FC627E10}" destId="{5FE257E7-9A9B-4D6C-858C-AC63C15E74E7}" srcOrd="2" destOrd="0" parTransId="{1CECB454-4E7A-4329-8320-31BC467384F3}" sibTransId="{D1440625-5059-4E1D-8A67-F184CC2EED5B}"/>
    <dgm:cxn modelId="{C78B7F2E-D7A2-409C-8D85-D7221FCFBB53}" type="presOf" srcId="{13BEF39D-B7D9-43B4-883E-877AA429FF1E}" destId="{A71E4DFA-FE4B-4179-B426-E8A04F875853}" srcOrd="0" destOrd="0" presId="urn:microsoft.com/office/officeart/2005/8/layout/lProcess2"/>
    <dgm:cxn modelId="{809C3930-3A1C-4955-B52D-B5C189427561}" type="presOf" srcId="{E6A77D75-D2AD-4859-83B6-196516CE4033}" destId="{0AA47D52-98A2-4B1A-B0B8-41938F3A145E}" srcOrd="0" destOrd="0" presId="urn:microsoft.com/office/officeart/2005/8/layout/lProcess2"/>
    <dgm:cxn modelId="{A6D5E930-3C1B-4ADF-AF4E-E213EFA12A10}" type="presOf" srcId="{8ABD8FB1-A980-4F27-91F1-4CE2D2BD3683}" destId="{5CF90FB6-C43C-4F43-B291-086C4F4A4E38}" srcOrd="0" destOrd="0" presId="urn:microsoft.com/office/officeart/2005/8/layout/lProcess2"/>
    <dgm:cxn modelId="{B88CB932-B534-457A-A8F1-6E7547ABFD14}" type="presOf" srcId="{0CF4CC55-E690-419A-A201-002EFD84E696}" destId="{1CB871C3-168B-4E0B-902D-8AFBE3EC512F}" srcOrd="0" destOrd="0" presId="urn:microsoft.com/office/officeart/2005/8/layout/lProcess2"/>
    <dgm:cxn modelId="{0DABF13D-8BED-4C2C-B84F-74D7E8BF2E3F}" srcId="{5FE257E7-9A9B-4D6C-858C-AC63C15E74E7}" destId="{E6A77D75-D2AD-4859-83B6-196516CE4033}" srcOrd="3" destOrd="0" parTransId="{16D9461A-400B-4231-81FD-0F062BF54058}" sibTransId="{BB8940AA-0A5F-4A42-8F89-299B61B422F3}"/>
    <dgm:cxn modelId="{DAB8745E-FBEA-47C4-945E-16486E1E5BF8}" type="presOf" srcId="{8FD17BF7-AEAE-448E-BDA0-CD22FC627E10}" destId="{46E66554-892B-4E4D-97C7-032DBB921B0A}" srcOrd="0" destOrd="0" presId="urn:microsoft.com/office/officeart/2005/8/layout/lProcess2"/>
    <dgm:cxn modelId="{F7796868-C219-419D-BFFA-26FD5E44D659}" type="presOf" srcId="{439AE2BC-602B-4221-92C7-8285E7AD4845}" destId="{9B796730-5416-4780-8AFE-415850BD2FBC}" srcOrd="0" destOrd="0" presId="urn:microsoft.com/office/officeart/2005/8/layout/lProcess2"/>
    <dgm:cxn modelId="{F8325F4B-0B3C-4564-B3EA-026EB8131D6D}" type="presOf" srcId="{79DCA0CB-46C3-41E7-9E2A-A15602800955}" destId="{239B95AF-C3F3-4BD3-966F-4E55AB6407F7}" srcOrd="0" destOrd="0" presId="urn:microsoft.com/office/officeart/2005/8/layout/lProcess2"/>
    <dgm:cxn modelId="{4FBB126D-8516-44AF-9C3B-E14CB409C601}" type="presOf" srcId="{7AD5C0F5-A6CA-4BD4-A259-1823E51DFDBE}" destId="{B5B65770-0704-4219-8301-85A22909398F}" srcOrd="1" destOrd="0" presId="urn:microsoft.com/office/officeart/2005/8/layout/lProcess2"/>
    <dgm:cxn modelId="{5B1AEF70-8D9A-4971-A3EA-769BD47A2F0D}" type="presOf" srcId="{649E3004-DE28-43ED-889D-6E47FA7CCBD1}" destId="{BDE6BEF2-82BE-41DF-8D8B-BC4A71FC693E}" srcOrd="0" destOrd="0" presId="urn:microsoft.com/office/officeart/2005/8/layout/lProcess2"/>
    <dgm:cxn modelId="{5D91F254-2504-4E9A-8472-5CA66731980A}" srcId="{8FD17BF7-AEAE-448E-BDA0-CD22FC627E10}" destId="{8ABD8FB1-A980-4F27-91F1-4CE2D2BD3683}" srcOrd="0" destOrd="0" parTransId="{7FB260E3-D106-4F55-BA74-92C3AEEFEAA3}" sibTransId="{69CE5738-8CC2-473D-9285-0DD19AF9F307}"/>
    <dgm:cxn modelId="{8E559D81-DA05-49EA-814C-FB9B5EBD4AB7}" srcId="{8FD17BF7-AEAE-448E-BDA0-CD22FC627E10}" destId="{7AD5C0F5-A6CA-4BD4-A259-1823E51DFDBE}" srcOrd="1" destOrd="0" parTransId="{65AA6FA8-6DA3-42A6-BE13-4EA742B3B4D6}" sibTransId="{119E0AD4-9DB6-40ED-A020-B23733355616}"/>
    <dgm:cxn modelId="{22CFE881-CC4F-4C6F-852A-96244EEC217E}" srcId="{8ABD8FB1-A980-4F27-91F1-4CE2D2BD3683}" destId="{ECA95AFB-2152-4DA3-937F-438875C27C9E}" srcOrd="0" destOrd="0" parTransId="{BE3C3DD6-9C6A-4799-9088-EEEA232E4790}" sibTransId="{630A928F-AB57-4D9C-9EBE-031586A66D5D}"/>
    <dgm:cxn modelId="{CF716A8C-6D12-4358-A379-CEBA3C6435B3}" srcId="{5FE257E7-9A9B-4D6C-858C-AC63C15E74E7}" destId="{D2DE9817-CD2D-4DBF-B5B8-0C2ABF625F92}" srcOrd="4" destOrd="0" parTransId="{6885C442-2A9B-460E-9508-EC8162F4A79E}" sibTransId="{1BF7231E-112D-4F44-ACB4-B6A1CBD2386F}"/>
    <dgm:cxn modelId="{3C1C7CB0-6118-4814-A725-1853255458EF}" type="presOf" srcId="{5FE257E7-9A9B-4D6C-858C-AC63C15E74E7}" destId="{25F32236-FAAE-4103-A5D8-10F63B16C138}" srcOrd="1" destOrd="0" presId="urn:microsoft.com/office/officeart/2005/8/layout/lProcess2"/>
    <dgm:cxn modelId="{4ED80CC0-1DA1-47BA-B730-0446EF83E04D}" srcId="{7AD5C0F5-A6CA-4BD4-A259-1823E51DFDBE}" destId="{439AE2BC-602B-4221-92C7-8285E7AD4845}" srcOrd="1" destOrd="0" parTransId="{F5632730-C9AE-4D38-BB8D-5248B8AE69A2}" sibTransId="{613085D8-2D6B-4467-9708-0F133BB5937E}"/>
    <dgm:cxn modelId="{401CFCC7-3DEC-46F0-B49A-A9CF3A76C169}" srcId="{8ABD8FB1-A980-4F27-91F1-4CE2D2BD3683}" destId="{0CF4CC55-E690-419A-A201-002EFD84E696}" srcOrd="2" destOrd="0" parTransId="{A9894993-A025-4E0B-A067-552A2303B608}" sibTransId="{8E8931CA-AA66-4506-80DD-BB4357CD470D}"/>
    <dgm:cxn modelId="{C1FE35D0-0599-4D7A-A662-2A2653A9D728}" type="presOf" srcId="{1BA8D208-62A6-419A-B6FD-2FBDA4CCB936}" destId="{83BD17C2-4D8E-491E-A0BB-A7245E8C3DB2}" srcOrd="0" destOrd="0" presId="urn:microsoft.com/office/officeart/2005/8/layout/lProcess2"/>
    <dgm:cxn modelId="{5A00AED5-D76E-4D24-94E2-63A0137692AC}" type="presOf" srcId="{5FE257E7-9A9B-4D6C-858C-AC63C15E74E7}" destId="{80C6945B-87D0-4870-9929-149C970BD912}" srcOrd="0" destOrd="0" presId="urn:microsoft.com/office/officeart/2005/8/layout/lProcess2"/>
    <dgm:cxn modelId="{3643B4DA-82AD-47EF-B9D6-88919FF5E692}" srcId="{5FE257E7-9A9B-4D6C-858C-AC63C15E74E7}" destId="{0276B3E3-A4CE-48F9-82F7-CDEC9363F9C7}" srcOrd="5" destOrd="0" parTransId="{B2767FC6-D25C-42A5-B12A-1D3E15807869}" sibTransId="{3F2D89BC-7BBE-469C-9295-990ECA64DF50}"/>
    <dgm:cxn modelId="{613372E2-BBF3-4883-9C21-CE1638E552B0}" srcId="{5FE257E7-9A9B-4D6C-858C-AC63C15E74E7}" destId="{D74D2FFE-F55D-436D-A433-892062325CAC}" srcOrd="1" destOrd="0" parTransId="{65664006-AE0E-463A-9424-26D5A6667C3C}" sibTransId="{025DEFBC-0801-4F98-B21A-0B7954CCC282}"/>
    <dgm:cxn modelId="{DC0743EE-28D7-4B52-9C66-09949C4096F9}" srcId="{8ABD8FB1-A980-4F27-91F1-4CE2D2BD3683}" destId="{1BA8D208-62A6-419A-B6FD-2FBDA4CCB936}" srcOrd="1" destOrd="0" parTransId="{8145E3E4-90E7-4262-8D0B-3E02DD7B6AB5}" sibTransId="{DB6E064A-3900-4993-ABF0-C22AE9EA8196}"/>
    <dgm:cxn modelId="{BD6583EE-46AC-46E0-85CD-94A652BE3771}" srcId="{7AD5C0F5-A6CA-4BD4-A259-1823E51DFDBE}" destId="{EE899084-CDCC-4705-9020-C33654EBD64B}" srcOrd="2" destOrd="0" parTransId="{92B1B902-4D32-4ED2-A4EC-925EF0F247D8}" sibTransId="{617FFF44-0912-4F57-A556-048CA612876B}"/>
    <dgm:cxn modelId="{10D993EE-19CB-4897-B0CB-A8F464EF57AF}" type="presOf" srcId="{D2DE9817-CD2D-4DBF-B5B8-0C2ABF625F92}" destId="{BC710996-8FF3-42A4-8453-74B4B688C404}" srcOrd="0" destOrd="0" presId="urn:microsoft.com/office/officeart/2005/8/layout/lProcess2"/>
    <dgm:cxn modelId="{717166F5-C274-4599-AD06-0A6F9CF81036}" srcId="{5FE257E7-9A9B-4D6C-858C-AC63C15E74E7}" destId="{649E3004-DE28-43ED-889D-6E47FA7CCBD1}" srcOrd="0" destOrd="0" parTransId="{75510441-71B8-40F3-B493-5D6115A52B52}" sibTransId="{FD36613E-6793-468C-A63A-F9AAB351D086}"/>
    <dgm:cxn modelId="{2376FEF9-1FB6-448A-A24A-829FB85876BB}" type="presOf" srcId="{EE899084-CDCC-4705-9020-C33654EBD64B}" destId="{6F13005E-FD14-472E-AA77-B80EB8F703BD}" srcOrd="0" destOrd="0" presId="urn:microsoft.com/office/officeart/2005/8/layout/lProcess2"/>
    <dgm:cxn modelId="{791CDBFF-9260-4D91-A195-D86818879558}" type="presOf" srcId="{ECA95AFB-2152-4DA3-937F-438875C27C9E}" destId="{6BF0D880-4006-449E-BF8B-7406FC46D3C8}" srcOrd="0" destOrd="0" presId="urn:microsoft.com/office/officeart/2005/8/layout/lProcess2"/>
    <dgm:cxn modelId="{63A2BCB6-6F26-45DF-B4F4-A44843513971}" type="presParOf" srcId="{46E66554-892B-4E4D-97C7-032DBB921B0A}" destId="{08ED3F1E-96D7-43BF-BCBA-F3D6C397D014}" srcOrd="0" destOrd="0" presId="urn:microsoft.com/office/officeart/2005/8/layout/lProcess2"/>
    <dgm:cxn modelId="{30A07C9C-9EF3-4E5D-80FA-93B192D35E31}" type="presParOf" srcId="{08ED3F1E-96D7-43BF-BCBA-F3D6C397D014}" destId="{5CF90FB6-C43C-4F43-B291-086C4F4A4E38}" srcOrd="0" destOrd="0" presId="urn:microsoft.com/office/officeart/2005/8/layout/lProcess2"/>
    <dgm:cxn modelId="{3B8C53BB-FB89-4BFF-BAE9-D7162DD9D385}" type="presParOf" srcId="{08ED3F1E-96D7-43BF-BCBA-F3D6C397D014}" destId="{F9802C31-A093-4F06-8675-2BB113B90681}" srcOrd="1" destOrd="0" presId="urn:microsoft.com/office/officeart/2005/8/layout/lProcess2"/>
    <dgm:cxn modelId="{5670EAD4-BFA0-457E-8B58-A1C6DF04F288}" type="presParOf" srcId="{08ED3F1E-96D7-43BF-BCBA-F3D6C397D014}" destId="{519BDFF6-245E-4542-AB19-5A8738C872D7}" srcOrd="2" destOrd="0" presId="urn:microsoft.com/office/officeart/2005/8/layout/lProcess2"/>
    <dgm:cxn modelId="{841C837D-77C8-4861-8585-C5458EDF2C0E}" type="presParOf" srcId="{519BDFF6-245E-4542-AB19-5A8738C872D7}" destId="{4C365211-59AD-436E-8CA5-81F250BD4D40}" srcOrd="0" destOrd="0" presId="urn:microsoft.com/office/officeart/2005/8/layout/lProcess2"/>
    <dgm:cxn modelId="{553C83EA-4CE5-446C-BDB3-3165A2D6B28E}" type="presParOf" srcId="{4C365211-59AD-436E-8CA5-81F250BD4D40}" destId="{6BF0D880-4006-449E-BF8B-7406FC46D3C8}" srcOrd="0" destOrd="0" presId="urn:microsoft.com/office/officeart/2005/8/layout/lProcess2"/>
    <dgm:cxn modelId="{76D0920C-1FAB-4D97-B9D8-FA044CB8E67C}" type="presParOf" srcId="{4C365211-59AD-436E-8CA5-81F250BD4D40}" destId="{F14E8239-56B7-476A-A5CA-4C27F1D4B9FE}" srcOrd="1" destOrd="0" presId="urn:microsoft.com/office/officeart/2005/8/layout/lProcess2"/>
    <dgm:cxn modelId="{FA88AEC2-5325-4B4E-A043-87CB5012A9DD}" type="presParOf" srcId="{4C365211-59AD-436E-8CA5-81F250BD4D40}" destId="{83BD17C2-4D8E-491E-A0BB-A7245E8C3DB2}" srcOrd="2" destOrd="0" presId="urn:microsoft.com/office/officeart/2005/8/layout/lProcess2"/>
    <dgm:cxn modelId="{6C4DD4A6-DEBB-445C-AB08-54F326A2E660}" type="presParOf" srcId="{4C365211-59AD-436E-8CA5-81F250BD4D40}" destId="{258BB431-4098-4B28-8EC0-A2885DB32C01}" srcOrd="3" destOrd="0" presId="urn:microsoft.com/office/officeart/2005/8/layout/lProcess2"/>
    <dgm:cxn modelId="{5BB05560-6B9D-41C4-B7D9-741009E637FC}" type="presParOf" srcId="{4C365211-59AD-436E-8CA5-81F250BD4D40}" destId="{1CB871C3-168B-4E0B-902D-8AFBE3EC512F}" srcOrd="4" destOrd="0" presId="urn:microsoft.com/office/officeart/2005/8/layout/lProcess2"/>
    <dgm:cxn modelId="{2034CD8F-1236-4D56-971D-1435804791DE}" type="presParOf" srcId="{46E66554-892B-4E4D-97C7-032DBB921B0A}" destId="{733066C4-0FB1-4FD9-89B9-88004D3D727D}" srcOrd="1" destOrd="0" presId="urn:microsoft.com/office/officeart/2005/8/layout/lProcess2"/>
    <dgm:cxn modelId="{D5D14C4F-EE81-4217-8E89-A3160F9FCB61}" type="presParOf" srcId="{46E66554-892B-4E4D-97C7-032DBB921B0A}" destId="{70C72995-7135-48A8-B9FC-10774150CC29}" srcOrd="2" destOrd="0" presId="urn:microsoft.com/office/officeart/2005/8/layout/lProcess2"/>
    <dgm:cxn modelId="{6229419F-B497-41B3-B589-E79380C7EF0E}" type="presParOf" srcId="{70C72995-7135-48A8-B9FC-10774150CC29}" destId="{C0A4C764-2F5D-4FCE-9372-9CC1957707FB}" srcOrd="0" destOrd="0" presId="urn:microsoft.com/office/officeart/2005/8/layout/lProcess2"/>
    <dgm:cxn modelId="{BB47570B-6BC4-4064-884F-4114954315B5}" type="presParOf" srcId="{70C72995-7135-48A8-B9FC-10774150CC29}" destId="{B5B65770-0704-4219-8301-85A22909398F}" srcOrd="1" destOrd="0" presId="urn:microsoft.com/office/officeart/2005/8/layout/lProcess2"/>
    <dgm:cxn modelId="{91AF1C19-9691-4151-B1D9-96162DF52171}" type="presParOf" srcId="{70C72995-7135-48A8-B9FC-10774150CC29}" destId="{E6210DAF-4582-4420-A80F-3AF9F59233BB}" srcOrd="2" destOrd="0" presId="urn:microsoft.com/office/officeart/2005/8/layout/lProcess2"/>
    <dgm:cxn modelId="{E3EDEB35-8A2C-4564-BA70-FEE4164C4922}" type="presParOf" srcId="{E6210DAF-4582-4420-A80F-3AF9F59233BB}" destId="{78437B3F-DA21-4AB7-AC1F-E85936D12F46}" srcOrd="0" destOrd="0" presId="urn:microsoft.com/office/officeart/2005/8/layout/lProcess2"/>
    <dgm:cxn modelId="{FB69585B-FAC4-4447-9123-9C301E685028}" type="presParOf" srcId="{78437B3F-DA21-4AB7-AC1F-E85936D12F46}" destId="{A71E4DFA-FE4B-4179-B426-E8A04F875853}" srcOrd="0" destOrd="0" presId="urn:microsoft.com/office/officeart/2005/8/layout/lProcess2"/>
    <dgm:cxn modelId="{58F4820C-AB5E-4F37-94C4-321C367AA8DD}" type="presParOf" srcId="{78437B3F-DA21-4AB7-AC1F-E85936D12F46}" destId="{73367A8F-7FEF-426A-97ED-4538C9ACA209}" srcOrd="1" destOrd="0" presId="urn:microsoft.com/office/officeart/2005/8/layout/lProcess2"/>
    <dgm:cxn modelId="{151C5686-8167-4231-80C4-B92FA8AC34FD}" type="presParOf" srcId="{78437B3F-DA21-4AB7-AC1F-E85936D12F46}" destId="{9B796730-5416-4780-8AFE-415850BD2FBC}" srcOrd="2" destOrd="0" presId="urn:microsoft.com/office/officeart/2005/8/layout/lProcess2"/>
    <dgm:cxn modelId="{01ADFBF0-DBE0-469B-ABCB-178C870757B2}" type="presParOf" srcId="{78437B3F-DA21-4AB7-AC1F-E85936D12F46}" destId="{0EA783CE-6373-4987-A40A-96F5EF2BBE72}" srcOrd="3" destOrd="0" presId="urn:microsoft.com/office/officeart/2005/8/layout/lProcess2"/>
    <dgm:cxn modelId="{0A2BB26C-59D7-4003-8D4B-BD18D7C5C090}" type="presParOf" srcId="{78437B3F-DA21-4AB7-AC1F-E85936D12F46}" destId="{6F13005E-FD14-472E-AA77-B80EB8F703BD}" srcOrd="4" destOrd="0" presId="urn:microsoft.com/office/officeart/2005/8/layout/lProcess2"/>
    <dgm:cxn modelId="{CFDD8110-FB6A-4EA7-A0B9-8D138B7313E7}" type="presParOf" srcId="{46E66554-892B-4E4D-97C7-032DBB921B0A}" destId="{42C93F37-04A7-4E0C-B919-27FB1A30EEA0}" srcOrd="3" destOrd="0" presId="urn:microsoft.com/office/officeart/2005/8/layout/lProcess2"/>
    <dgm:cxn modelId="{51B795F1-34ED-4E94-A872-BCFAA40ECFF4}" type="presParOf" srcId="{46E66554-892B-4E4D-97C7-032DBB921B0A}" destId="{4D1147F4-3A55-4F7A-B0E6-E68B1060774C}" srcOrd="4" destOrd="0" presId="urn:microsoft.com/office/officeart/2005/8/layout/lProcess2"/>
    <dgm:cxn modelId="{37ACDFB1-12FB-41E8-893A-D943B0BDA6C5}" type="presParOf" srcId="{4D1147F4-3A55-4F7A-B0E6-E68B1060774C}" destId="{80C6945B-87D0-4870-9929-149C970BD912}" srcOrd="0" destOrd="0" presId="urn:microsoft.com/office/officeart/2005/8/layout/lProcess2"/>
    <dgm:cxn modelId="{64B66C0C-5047-4737-B57D-B1D659F32FE8}" type="presParOf" srcId="{4D1147F4-3A55-4F7A-B0E6-E68B1060774C}" destId="{25F32236-FAAE-4103-A5D8-10F63B16C138}" srcOrd="1" destOrd="0" presId="urn:microsoft.com/office/officeart/2005/8/layout/lProcess2"/>
    <dgm:cxn modelId="{2A96235B-8DEC-4FA9-93F0-A8030A699CED}" type="presParOf" srcId="{4D1147F4-3A55-4F7A-B0E6-E68B1060774C}" destId="{6D330B16-B456-4B19-9187-A4E601CF9BC2}" srcOrd="2" destOrd="0" presId="urn:microsoft.com/office/officeart/2005/8/layout/lProcess2"/>
    <dgm:cxn modelId="{EB1F3EAF-D413-407C-91A5-012EE33A174C}" type="presParOf" srcId="{6D330B16-B456-4B19-9187-A4E601CF9BC2}" destId="{C68A110F-F072-46AB-9295-4130FFA90437}" srcOrd="0" destOrd="0" presId="urn:microsoft.com/office/officeart/2005/8/layout/lProcess2"/>
    <dgm:cxn modelId="{742441B3-4405-4363-9DA5-6997C9F05892}" type="presParOf" srcId="{C68A110F-F072-46AB-9295-4130FFA90437}" destId="{BDE6BEF2-82BE-41DF-8D8B-BC4A71FC693E}" srcOrd="0" destOrd="0" presId="urn:microsoft.com/office/officeart/2005/8/layout/lProcess2"/>
    <dgm:cxn modelId="{983BE8AD-5D4D-4331-AD9A-1B5E6D152085}" type="presParOf" srcId="{C68A110F-F072-46AB-9295-4130FFA90437}" destId="{E434CC01-3E85-463C-B626-55F4C99218FC}" srcOrd="1" destOrd="0" presId="urn:microsoft.com/office/officeart/2005/8/layout/lProcess2"/>
    <dgm:cxn modelId="{17048A0F-0F05-44CF-92D3-B68A10E4B258}" type="presParOf" srcId="{C68A110F-F072-46AB-9295-4130FFA90437}" destId="{667DCAAC-8DAB-41F8-9542-08E6118DE707}" srcOrd="2" destOrd="0" presId="urn:microsoft.com/office/officeart/2005/8/layout/lProcess2"/>
    <dgm:cxn modelId="{37062C97-A6E7-49C6-BAEA-4ACB2952DEC0}" type="presParOf" srcId="{C68A110F-F072-46AB-9295-4130FFA90437}" destId="{7605BFBB-A0C9-43B6-B5B2-583EAF9E54E1}" srcOrd="3" destOrd="0" presId="urn:microsoft.com/office/officeart/2005/8/layout/lProcess2"/>
    <dgm:cxn modelId="{E75FF5CE-7FD5-4C72-A9D7-1870A6A9B027}" type="presParOf" srcId="{C68A110F-F072-46AB-9295-4130FFA90437}" destId="{239B95AF-C3F3-4BD3-966F-4E55AB6407F7}" srcOrd="4" destOrd="0" presId="urn:microsoft.com/office/officeart/2005/8/layout/lProcess2"/>
    <dgm:cxn modelId="{6F135841-E5DE-4911-B331-23E0595F528F}" type="presParOf" srcId="{C68A110F-F072-46AB-9295-4130FFA90437}" destId="{B6734A99-1573-465B-8024-A63872E040C0}" srcOrd="5" destOrd="0" presId="urn:microsoft.com/office/officeart/2005/8/layout/lProcess2"/>
    <dgm:cxn modelId="{FF7B9B86-4364-4D96-98B2-B0BA3DE71D35}" type="presParOf" srcId="{C68A110F-F072-46AB-9295-4130FFA90437}" destId="{0AA47D52-98A2-4B1A-B0B8-41938F3A145E}" srcOrd="6" destOrd="0" presId="urn:microsoft.com/office/officeart/2005/8/layout/lProcess2"/>
    <dgm:cxn modelId="{ECC3D906-602C-458D-9F81-C683CCD996C9}" type="presParOf" srcId="{C68A110F-F072-46AB-9295-4130FFA90437}" destId="{C1996BB1-681E-4189-82DB-0D18387D1EF0}" srcOrd="7" destOrd="0" presId="urn:microsoft.com/office/officeart/2005/8/layout/lProcess2"/>
    <dgm:cxn modelId="{E74AF187-A028-497A-ACEA-015786FD2CE8}" type="presParOf" srcId="{C68A110F-F072-46AB-9295-4130FFA90437}" destId="{BC710996-8FF3-42A4-8453-74B4B688C404}" srcOrd="8" destOrd="0" presId="urn:microsoft.com/office/officeart/2005/8/layout/lProcess2"/>
    <dgm:cxn modelId="{56DD0B35-728C-47FD-8BB7-D3D702BF28AF}" type="presParOf" srcId="{C68A110F-F072-46AB-9295-4130FFA90437}" destId="{E386D26A-94DA-4086-8AF3-B84D01FF980A}" srcOrd="9" destOrd="0" presId="urn:microsoft.com/office/officeart/2005/8/layout/lProcess2"/>
    <dgm:cxn modelId="{731ACF87-019E-4AD2-9782-38B86249EC71}" type="presParOf" srcId="{C68A110F-F072-46AB-9295-4130FFA90437}" destId="{6443A8B4-8CA5-42C7-B14F-527BECC06C2D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B838A2-F686-43C2-AFF0-36F966C246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C51A9A-FA9E-462B-85D8-1D698321392F}">
      <dgm:prSet phldrT="[Text]" custT="1"/>
      <dgm:spPr/>
      <dgm:t>
        <a:bodyPr/>
        <a:lstStyle/>
        <a:p>
          <a:r>
            <a:rPr lang="en-US" sz="3200" dirty="0"/>
            <a:t>Distributed Systems</a:t>
          </a:r>
        </a:p>
      </dgm:t>
    </dgm:pt>
    <dgm:pt modelId="{964E1B7D-765B-4A59-B392-B6073C791BC9}" type="parTrans" cxnId="{196330CC-EF81-4126-94F7-B026B61A07AC}">
      <dgm:prSet/>
      <dgm:spPr/>
      <dgm:t>
        <a:bodyPr/>
        <a:lstStyle/>
        <a:p>
          <a:endParaRPr lang="en-US"/>
        </a:p>
      </dgm:t>
    </dgm:pt>
    <dgm:pt modelId="{322B432D-140B-43FE-AB80-C996CA9B168D}" type="sibTrans" cxnId="{196330CC-EF81-4126-94F7-B026B61A07AC}">
      <dgm:prSet/>
      <dgm:spPr/>
      <dgm:t>
        <a:bodyPr/>
        <a:lstStyle/>
        <a:p>
          <a:endParaRPr lang="en-US"/>
        </a:p>
      </dgm:t>
    </dgm:pt>
    <dgm:pt modelId="{D5BB3F35-2D32-4714-A0D4-61C18D8BC52C}">
      <dgm:prSet phldrT="[Text]" custT="1"/>
      <dgm:spPr/>
      <dgm:t>
        <a:bodyPr/>
        <a:lstStyle/>
        <a:p>
          <a:r>
            <a:rPr lang="en-US" sz="1800" dirty="0"/>
            <a:t>CAP / PACELC</a:t>
          </a:r>
        </a:p>
      </dgm:t>
    </dgm:pt>
    <dgm:pt modelId="{7438A12C-F31D-4408-A04D-F3844C144433}" type="parTrans" cxnId="{33087235-FE8A-4C2E-BDF5-FCE423607D84}">
      <dgm:prSet/>
      <dgm:spPr/>
      <dgm:t>
        <a:bodyPr/>
        <a:lstStyle/>
        <a:p>
          <a:endParaRPr lang="en-US"/>
        </a:p>
      </dgm:t>
    </dgm:pt>
    <dgm:pt modelId="{009D9CEE-9571-4657-B1A6-836C853DF8A2}" type="sibTrans" cxnId="{33087235-FE8A-4C2E-BDF5-FCE423607D84}">
      <dgm:prSet/>
      <dgm:spPr/>
      <dgm:t>
        <a:bodyPr/>
        <a:lstStyle/>
        <a:p>
          <a:endParaRPr lang="en-US"/>
        </a:p>
      </dgm:t>
    </dgm:pt>
    <dgm:pt modelId="{57E57AEF-70A3-4FA5-9146-9E5B6B8809C8}">
      <dgm:prSet phldrT="[Text]" custT="1"/>
      <dgm:spPr/>
      <dgm:t>
        <a:bodyPr/>
        <a:lstStyle/>
        <a:p>
          <a:r>
            <a:rPr lang="en-US" sz="3200" dirty="0"/>
            <a:t>Correctness Semantics</a:t>
          </a:r>
        </a:p>
      </dgm:t>
    </dgm:pt>
    <dgm:pt modelId="{9359E021-CD70-4F9C-A67A-B3CCF14ADDBD}" type="parTrans" cxnId="{18F0C1F3-4C14-4FA4-88E9-F5FB04765DD8}">
      <dgm:prSet/>
      <dgm:spPr/>
      <dgm:t>
        <a:bodyPr/>
        <a:lstStyle/>
        <a:p>
          <a:endParaRPr lang="en-US"/>
        </a:p>
      </dgm:t>
    </dgm:pt>
    <dgm:pt modelId="{77A2BDE0-1F31-4DAD-B1DC-ADFC6F2C81F3}" type="sibTrans" cxnId="{18F0C1F3-4C14-4FA4-88E9-F5FB04765DD8}">
      <dgm:prSet/>
      <dgm:spPr/>
      <dgm:t>
        <a:bodyPr/>
        <a:lstStyle/>
        <a:p>
          <a:endParaRPr lang="en-US"/>
        </a:p>
      </dgm:t>
    </dgm:pt>
    <dgm:pt modelId="{2281E87F-3432-41D5-BEA4-7EB270B888C0}">
      <dgm:prSet phldrT="[Text]" custT="1"/>
      <dgm:spPr/>
      <dgm:t>
        <a:bodyPr/>
        <a:lstStyle/>
        <a:p>
          <a:r>
            <a:rPr lang="en-US" sz="1800" dirty="0"/>
            <a:t>Exactly-once, at-least once, at-most once</a:t>
          </a:r>
        </a:p>
      </dgm:t>
    </dgm:pt>
    <dgm:pt modelId="{CC3D037E-7863-4BD3-A03F-25DC851D4DE2}" type="parTrans" cxnId="{1090D85F-7010-4D8A-9031-9C1384D63851}">
      <dgm:prSet/>
      <dgm:spPr/>
      <dgm:t>
        <a:bodyPr/>
        <a:lstStyle/>
        <a:p>
          <a:endParaRPr lang="en-US"/>
        </a:p>
      </dgm:t>
    </dgm:pt>
    <dgm:pt modelId="{9F40F0C9-11B8-45C5-BECE-F21BA8042C65}" type="sibTrans" cxnId="{1090D85F-7010-4D8A-9031-9C1384D63851}">
      <dgm:prSet/>
      <dgm:spPr/>
      <dgm:t>
        <a:bodyPr/>
        <a:lstStyle/>
        <a:p>
          <a:endParaRPr lang="en-US"/>
        </a:p>
      </dgm:t>
    </dgm:pt>
    <dgm:pt modelId="{FA8EDFD7-FA94-4ACB-AEC8-6312F3008071}">
      <dgm:prSet phldrT="[Text]" custT="1"/>
      <dgm:spPr/>
      <dgm:t>
        <a:bodyPr/>
        <a:lstStyle/>
        <a:p>
          <a:r>
            <a:rPr lang="en-US" sz="1800" dirty="0"/>
            <a:t>Serial / Parallel algorithms</a:t>
          </a:r>
        </a:p>
      </dgm:t>
    </dgm:pt>
    <dgm:pt modelId="{FB55595E-D8B5-4753-A694-2999AD39C262}" type="parTrans" cxnId="{38FE3B95-7B27-40AA-85AF-E934E039A812}">
      <dgm:prSet/>
      <dgm:spPr/>
      <dgm:t>
        <a:bodyPr/>
        <a:lstStyle/>
        <a:p>
          <a:endParaRPr lang="en-US"/>
        </a:p>
      </dgm:t>
    </dgm:pt>
    <dgm:pt modelId="{B8D050AF-F685-432B-B70B-0D67AE494838}" type="sibTrans" cxnId="{38FE3B95-7B27-40AA-85AF-E934E039A812}">
      <dgm:prSet/>
      <dgm:spPr/>
      <dgm:t>
        <a:bodyPr/>
        <a:lstStyle/>
        <a:p>
          <a:endParaRPr lang="en-US"/>
        </a:p>
      </dgm:t>
    </dgm:pt>
    <dgm:pt modelId="{B68F2DA0-2D92-4BD6-A46A-CD6D442B1BE5}">
      <dgm:prSet phldrT="[Text]" custT="1"/>
      <dgm:spPr/>
      <dgm:t>
        <a:bodyPr/>
        <a:lstStyle/>
        <a:p>
          <a:endParaRPr lang="en-US" sz="1800" dirty="0"/>
        </a:p>
      </dgm:t>
    </dgm:pt>
    <dgm:pt modelId="{012F20F8-0068-466C-895B-9F8374148E88}" type="parTrans" cxnId="{3E836CC6-B752-4A5F-8388-D92B84491882}">
      <dgm:prSet/>
      <dgm:spPr/>
      <dgm:t>
        <a:bodyPr/>
        <a:lstStyle/>
        <a:p>
          <a:endParaRPr lang="en-US"/>
        </a:p>
      </dgm:t>
    </dgm:pt>
    <dgm:pt modelId="{CBADD893-8035-42E9-849A-D0CF045422AA}" type="sibTrans" cxnId="{3E836CC6-B752-4A5F-8388-D92B84491882}">
      <dgm:prSet/>
      <dgm:spPr/>
      <dgm:t>
        <a:bodyPr/>
        <a:lstStyle/>
        <a:p>
          <a:endParaRPr lang="en-US"/>
        </a:p>
      </dgm:t>
    </dgm:pt>
    <dgm:pt modelId="{8D0F4158-BDE4-41FC-913E-367CA05DAA4A}">
      <dgm:prSet phldrT="[Text]" custT="1"/>
      <dgm:spPr/>
      <dgm:t>
        <a:bodyPr/>
        <a:lstStyle/>
        <a:p>
          <a:r>
            <a:rPr lang="en-US" sz="1800" dirty="0"/>
            <a:t>Reasoning About Time</a:t>
          </a:r>
        </a:p>
      </dgm:t>
    </dgm:pt>
    <dgm:pt modelId="{E14B071C-6387-47BC-92F6-E0F90950A1E0}" type="parTrans" cxnId="{29DD5E17-6354-45C4-8AFA-E2BB39317EB6}">
      <dgm:prSet/>
      <dgm:spPr/>
      <dgm:t>
        <a:bodyPr/>
        <a:lstStyle/>
        <a:p>
          <a:endParaRPr lang="en-US"/>
        </a:p>
      </dgm:t>
    </dgm:pt>
    <dgm:pt modelId="{7BD4A177-A586-4D78-8993-1CC938E4D96C}" type="sibTrans" cxnId="{29DD5E17-6354-45C4-8AFA-E2BB39317EB6}">
      <dgm:prSet/>
      <dgm:spPr/>
      <dgm:t>
        <a:bodyPr/>
        <a:lstStyle/>
        <a:p>
          <a:endParaRPr lang="en-US"/>
        </a:p>
      </dgm:t>
    </dgm:pt>
    <dgm:pt modelId="{7796281D-1FEA-462D-AF82-F802E758EDE6}">
      <dgm:prSet phldrT="[Text]" custT="1"/>
      <dgm:spPr/>
      <dgm:t>
        <a:bodyPr/>
        <a:lstStyle/>
        <a:p>
          <a:r>
            <a:rPr lang="en-US" sz="1800" dirty="0"/>
            <a:t>Windowing</a:t>
          </a:r>
        </a:p>
      </dgm:t>
    </dgm:pt>
    <dgm:pt modelId="{43AFAA8A-6D5D-4220-9CD0-53307D696C95}" type="parTrans" cxnId="{4F8B1F36-CA2E-49FA-B26D-0F3AED54EAF7}">
      <dgm:prSet/>
      <dgm:spPr/>
      <dgm:t>
        <a:bodyPr/>
        <a:lstStyle/>
        <a:p>
          <a:endParaRPr lang="en-US"/>
        </a:p>
      </dgm:t>
    </dgm:pt>
    <dgm:pt modelId="{F4143669-F946-4F72-BF25-64466983EE90}" type="sibTrans" cxnId="{4F8B1F36-CA2E-49FA-B26D-0F3AED54EAF7}">
      <dgm:prSet/>
      <dgm:spPr/>
      <dgm:t>
        <a:bodyPr/>
        <a:lstStyle/>
        <a:p>
          <a:endParaRPr lang="en-US"/>
        </a:p>
      </dgm:t>
    </dgm:pt>
    <dgm:pt modelId="{F4443316-4974-4428-A997-EA2B4DE0C901}">
      <dgm:prSet phldrT="[Text]" custT="1"/>
      <dgm:spPr/>
      <dgm:t>
        <a:bodyPr/>
        <a:lstStyle/>
        <a:p>
          <a:r>
            <a:rPr lang="en-US" sz="1800" dirty="0"/>
            <a:t>Event Time / Processing Time</a:t>
          </a:r>
        </a:p>
      </dgm:t>
    </dgm:pt>
    <dgm:pt modelId="{DC660FEF-B744-4D1E-B502-0EE70687B341}" type="parTrans" cxnId="{86F73A26-D477-4622-B3E4-5BEB7321BF9C}">
      <dgm:prSet/>
      <dgm:spPr/>
      <dgm:t>
        <a:bodyPr/>
        <a:lstStyle/>
        <a:p>
          <a:endParaRPr lang="en-US"/>
        </a:p>
      </dgm:t>
    </dgm:pt>
    <dgm:pt modelId="{1362B701-81DA-49F4-B437-4E73FD7D89A2}" type="sibTrans" cxnId="{86F73A26-D477-4622-B3E4-5BEB7321BF9C}">
      <dgm:prSet/>
      <dgm:spPr/>
      <dgm:t>
        <a:bodyPr/>
        <a:lstStyle/>
        <a:p>
          <a:endParaRPr lang="en-US"/>
        </a:p>
      </dgm:t>
    </dgm:pt>
    <dgm:pt modelId="{C3538AC5-440D-47E2-8C91-41EA4463C3B7}">
      <dgm:prSet phldrT="[Text]" custT="1"/>
      <dgm:spPr/>
      <dgm:t>
        <a:bodyPr/>
        <a:lstStyle/>
        <a:p>
          <a:r>
            <a:rPr lang="en-US" sz="1800" b="1" dirty="0"/>
            <a:t>Persistency Layer</a:t>
          </a:r>
        </a:p>
      </dgm:t>
    </dgm:pt>
    <dgm:pt modelId="{39BFC2D6-3D15-4793-9FF2-D4EE4BCEBB0F}" type="parTrans" cxnId="{3BD8F69C-F890-46BC-BF17-43C53F3EA2F6}">
      <dgm:prSet/>
      <dgm:spPr/>
      <dgm:t>
        <a:bodyPr/>
        <a:lstStyle/>
        <a:p>
          <a:endParaRPr lang="en-US"/>
        </a:p>
      </dgm:t>
    </dgm:pt>
    <dgm:pt modelId="{8770DF79-BD23-49AB-A683-3BF848D71A5F}" type="sibTrans" cxnId="{3BD8F69C-F890-46BC-BF17-43C53F3EA2F6}">
      <dgm:prSet/>
      <dgm:spPr/>
      <dgm:t>
        <a:bodyPr/>
        <a:lstStyle/>
        <a:p>
          <a:endParaRPr lang="en-US"/>
        </a:p>
      </dgm:t>
    </dgm:pt>
    <dgm:pt modelId="{01729063-2F46-4762-BA97-22F2B1BD042D}" type="pres">
      <dgm:prSet presAssocID="{49B838A2-F686-43C2-AFF0-36F966C24623}" presName="linear" presStyleCnt="0">
        <dgm:presLayoutVars>
          <dgm:animLvl val="lvl"/>
          <dgm:resizeHandles val="exact"/>
        </dgm:presLayoutVars>
      </dgm:prSet>
      <dgm:spPr/>
    </dgm:pt>
    <dgm:pt modelId="{A40EE43B-E183-42A8-B8FB-496DF87A6CB5}" type="pres">
      <dgm:prSet presAssocID="{94C51A9A-FA9E-462B-85D8-1D69832139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BA3252-C125-455A-85BF-E69678A7838C}" type="pres">
      <dgm:prSet presAssocID="{94C51A9A-FA9E-462B-85D8-1D698321392F}" presName="childText" presStyleLbl="revTx" presStyleIdx="0" presStyleCnt="2">
        <dgm:presLayoutVars>
          <dgm:bulletEnabled val="1"/>
        </dgm:presLayoutVars>
      </dgm:prSet>
      <dgm:spPr/>
    </dgm:pt>
    <dgm:pt modelId="{4B2E58C7-942D-4B05-A5EE-2C1570C34CDE}" type="pres">
      <dgm:prSet presAssocID="{57E57AEF-70A3-4FA5-9146-9E5B6B8809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60548C-E228-45F8-9C5E-35FBE203B369}" type="pres">
      <dgm:prSet presAssocID="{57E57AEF-70A3-4FA5-9146-9E5B6B8809C8}" presName="childText" presStyleLbl="revTx" presStyleIdx="1" presStyleCnt="2">
        <dgm:presLayoutVars>
          <dgm:bulletEnabled val="1"/>
        </dgm:presLayoutVars>
      </dgm:prSet>
      <dgm:spPr/>
    </dgm:pt>
    <dgm:pt modelId="{2A1FF090-B91A-4FC2-BBFE-3AC4D72D05F3}" type="pres">
      <dgm:prSet presAssocID="{C3538AC5-440D-47E2-8C91-41EA4463C3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E11603-2ECE-4E33-A413-B10BA9B1EC56}" type="presOf" srcId="{D5BB3F35-2D32-4714-A0D4-61C18D8BC52C}" destId="{4ABA3252-C125-455A-85BF-E69678A7838C}" srcOrd="0" destOrd="0" presId="urn:microsoft.com/office/officeart/2005/8/layout/vList2"/>
    <dgm:cxn modelId="{EDFF960A-9B0B-4B22-B5D9-0EA2614D1BD0}" type="presOf" srcId="{F4443316-4974-4428-A997-EA2B4DE0C901}" destId="{4ABA3252-C125-455A-85BF-E69678A7838C}" srcOrd="0" destOrd="3" presId="urn:microsoft.com/office/officeart/2005/8/layout/vList2"/>
    <dgm:cxn modelId="{9086E30F-E737-45C6-9D3E-B187A3620855}" type="presOf" srcId="{94C51A9A-FA9E-462B-85D8-1D698321392F}" destId="{A40EE43B-E183-42A8-B8FB-496DF87A6CB5}" srcOrd="0" destOrd="0" presId="urn:microsoft.com/office/officeart/2005/8/layout/vList2"/>
    <dgm:cxn modelId="{29DD5E17-6354-45C4-8AFA-E2BB39317EB6}" srcId="{94C51A9A-FA9E-462B-85D8-1D698321392F}" destId="{8D0F4158-BDE4-41FC-913E-367CA05DAA4A}" srcOrd="2" destOrd="0" parTransId="{E14B071C-6387-47BC-92F6-E0F90950A1E0}" sibTransId="{7BD4A177-A586-4D78-8993-1CC938E4D96C}"/>
    <dgm:cxn modelId="{86F73A26-D477-4622-B3E4-5BEB7321BF9C}" srcId="{8D0F4158-BDE4-41FC-913E-367CA05DAA4A}" destId="{F4443316-4974-4428-A997-EA2B4DE0C901}" srcOrd="0" destOrd="0" parTransId="{DC660FEF-B744-4D1E-B502-0EE70687B341}" sibTransId="{1362B701-81DA-49F4-B437-4E73FD7D89A2}"/>
    <dgm:cxn modelId="{2F6A292F-D01F-4346-AD2E-17945CEBF6FE}" type="presOf" srcId="{49B838A2-F686-43C2-AFF0-36F966C24623}" destId="{01729063-2F46-4762-BA97-22F2B1BD042D}" srcOrd="0" destOrd="0" presId="urn:microsoft.com/office/officeart/2005/8/layout/vList2"/>
    <dgm:cxn modelId="{33087235-FE8A-4C2E-BDF5-FCE423607D84}" srcId="{94C51A9A-FA9E-462B-85D8-1D698321392F}" destId="{D5BB3F35-2D32-4714-A0D4-61C18D8BC52C}" srcOrd="0" destOrd="0" parTransId="{7438A12C-F31D-4408-A04D-F3844C144433}" sibTransId="{009D9CEE-9571-4657-B1A6-836C853DF8A2}"/>
    <dgm:cxn modelId="{4F8B1F36-CA2E-49FA-B26D-0F3AED54EAF7}" srcId="{8D0F4158-BDE4-41FC-913E-367CA05DAA4A}" destId="{7796281D-1FEA-462D-AF82-F802E758EDE6}" srcOrd="1" destOrd="0" parTransId="{43AFAA8A-6D5D-4220-9CD0-53307D696C95}" sibTransId="{F4143669-F946-4F72-BF25-64466983EE90}"/>
    <dgm:cxn modelId="{00FEDD5C-7A1D-477E-A092-838A2CC65F05}" type="presOf" srcId="{B68F2DA0-2D92-4BD6-A46A-CD6D442B1BE5}" destId="{4ABA3252-C125-455A-85BF-E69678A7838C}" srcOrd="0" destOrd="5" presId="urn:microsoft.com/office/officeart/2005/8/layout/vList2"/>
    <dgm:cxn modelId="{1090D85F-7010-4D8A-9031-9C1384D63851}" srcId="{57E57AEF-70A3-4FA5-9146-9E5B6B8809C8}" destId="{2281E87F-3432-41D5-BEA4-7EB270B888C0}" srcOrd="0" destOrd="0" parTransId="{CC3D037E-7863-4BD3-A03F-25DC851D4DE2}" sibTransId="{9F40F0C9-11B8-45C5-BECE-F21BA8042C65}"/>
    <dgm:cxn modelId="{8BFC7E42-4E0F-4C1B-BEA4-5E109558E42B}" type="presOf" srcId="{57E57AEF-70A3-4FA5-9146-9E5B6B8809C8}" destId="{4B2E58C7-942D-4B05-A5EE-2C1570C34CDE}" srcOrd="0" destOrd="0" presId="urn:microsoft.com/office/officeart/2005/8/layout/vList2"/>
    <dgm:cxn modelId="{F211C348-EEE5-459B-86B7-91C413057D21}" type="presOf" srcId="{8D0F4158-BDE4-41FC-913E-367CA05DAA4A}" destId="{4ABA3252-C125-455A-85BF-E69678A7838C}" srcOrd="0" destOrd="2" presId="urn:microsoft.com/office/officeart/2005/8/layout/vList2"/>
    <dgm:cxn modelId="{38FE3B95-7B27-40AA-85AF-E934E039A812}" srcId="{94C51A9A-FA9E-462B-85D8-1D698321392F}" destId="{FA8EDFD7-FA94-4ACB-AEC8-6312F3008071}" srcOrd="1" destOrd="0" parTransId="{FB55595E-D8B5-4753-A694-2999AD39C262}" sibTransId="{B8D050AF-F685-432B-B70B-0D67AE494838}"/>
    <dgm:cxn modelId="{3BD8F69C-F890-46BC-BF17-43C53F3EA2F6}" srcId="{49B838A2-F686-43C2-AFF0-36F966C24623}" destId="{C3538AC5-440D-47E2-8C91-41EA4463C3B7}" srcOrd="2" destOrd="0" parTransId="{39BFC2D6-3D15-4793-9FF2-D4EE4BCEBB0F}" sibTransId="{8770DF79-BD23-49AB-A683-3BF848D71A5F}"/>
    <dgm:cxn modelId="{DA6061A3-09B7-4088-AFAC-F83EDC3E9C07}" type="presOf" srcId="{7796281D-1FEA-462D-AF82-F802E758EDE6}" destId="{4ABA3252-C125-455A-85BF-E69678A7838C}" srcOrd="0" destOrd="4" presId="urn:microsoft.com/office/officeart/2005/8/layout/vList2"/>
    <dgm:cxn modelId="{A18A17B1-2AB8-4C76-83A0-ADE425EEC2F5}" type="presOf" srcId="{C3538AC5-440D-47E2-8C91-41EA4463C3B7}" destId="{2A1FF090-B91A-4FC2-BBFE-3AC4D72D05F3}" srcOrd="0" destOrd="0" presId="urn:microsoft.com/office/officeart/2005/8/layout/vList2"/>
    <dgm:cxn modelId="{CA0021C1-16B1-42B3-9416-6D2B7733BFB4}" type="presOf" srcId="{FA8EDFD7-FA94-4ACB-AEC8-6312F3008071}" destId="{4ABA3252-C125-455A-85BF-E69678A7838C}" srcOrd="0" destOrd="1" presId="urn:microsoft.com/office/officeart/2005/8/layout/vList2"/>
    <dgm:cxn modelId="{F99E2EC1-9A3E-4D15-BDE7-1C7D7DC8AD94}" type="presOf" srcId="{2281E87F-3432-41D5-BEA4-7EB270B888C0}" destId="{2960548C-E228-45F8-9C5E-35FBE203B369}" srcOrd="0" destOrd="0" presId="urn:microsoft.com/office/officeart/2005/8/layout/vList2"/>
    <dgm:cxn modelId="{3E836CC6-B752-4A5F-8388-D92B84491882}" srcId="{94C51A9A-FA9E-462B-85D8-1D698321392F}" destId="{B68F2DA0-2D92-4BD6-A46A-CD6D442B1BE5}" srcOrd="3" destOrd="0" parTransId="{012F20F8-0068-466C-895B-9F8374148E88}" sibTransId="{CBADD893-8035-42E9-849A-D0CF045422AA}"/>
    <dgm:cxn modelId="{196330CC-EF81-4126-94F7-B026B61A07AC}" srcId="{49B838A2-F686-43C2-AFF0-36F966C24623}" destId="{94C51A9A-FA9E-462B-85D8-1D698321392F}" srcOrd="0" destOrd="0" parTransId="{964E1B7D-765B-4A59-B392-B6073C791BC9}" sibTransId="{322B432D-140B-43FE-AB80-C996CA9B168D}"/>
    <dgm:cxn modelId="{18F0C1F3-4C14-4FA4-88E9-F5FB04765DD8}" srcId="{49B838A2-F686-43C2-AFF0-36F966C24623}" destId="{57E57AEF-70A3-4FA5-9146-9E5B6B8809C8}" srcOrd="1" destOrd="0" parTransId="{9359E021-CD70-4F9C-A67A-B3CCF14ADDBD}" sibTransId="{77A2BDE0-1F31-4DAD-B1DC-ADFC6F2C81F3}"/>
    <dgm:cxn modelId="{936CFAEE-0FFA-41C1-B5D7-5E5CBC9CA7AE}" type="presParOf" srcId="{01729063-2F46-4762-BA97-22F2B1BD042D}" destId="{A40EE43B-E183-42A8-B8FB-496DF87A6CB5}" srcOrd="0" destOrd="0" presId="urn:microsoft.com/office/officeart/2005/8/layout/vList2"/>
    <dgm:cxn modelId="{8038CFDC-8743-4580-9593-1FD4643D3C7B}" type="presParOf" srcId="{01729063-2F46-4762-BA97-22F2B1BD042D}" destId="{4ABA3252-C125-455A-85BF-E69678A7838C}" srcOrd="1" destOrd="0" presId="urn:microsoft.com/office/officeart/2005/8/layout/vList2"/>
    <dgm:cxn modelId="{8869FAC6-CBF8-4D1F-B307-B309173CB3D4}" type="presParOf" srcId="{01729063-2F46-4762-BA97-22F2B1BD042D}" destId="{4B2E58C7-942D-4B05-A5EE-2C1570C34CDE}" srcOrd="2" destOrd="0" presId="urn:microsoft.com/office/officeart/2005/8/layout/vList2"/>
    <dgm:cxn modelId="{DB3A5F98-E726-4776-BAC2-632A819E5025}" type="presParOf" srcId="{01729063-2F46-4762-BA97-22F2B1BD042D}" destId="{2960548C-E228-45F8-9C5E-35FBE203B369}" srcOrd="3" destOrd="0" presId="urn:microsoft.com/office/officeart/2005/8/layout/vList2"/>
    <dgm:cxn modelId="{26EFCC75-4222-4360-83FD-C46CF553B7C5}" type="presParOf" srcId="{01729063-2F46-4762-BA97-22F2B1BD042D}" destId="{2A1FF090-B91A-4FC2-BBFE-3AC4D72D05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FB6-C43C-4F43-B291-086C4F4A4E38}">
      <dsp:nvSpPr>
        <dsp:cNvPr id="0" name=""/>
        <dsp:cNvSpPr/>
      </dsp:nvSpPr>
      <dsp:spPr>
        <a:xfrm>
          <a:off x="0" y="0"/>
          <a:ext cx="6968137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Batch Inadequacy</a:t>
          </a:r>
          <a:endParaRPr lang="en-US" sz="6300" kern="1200" dirty="0"/>
        </a:p>
      </dsp:txBody>
      <dsp:txXfrm>
        <a:off x="0" y="0"/>
        <a:ext cx="6968137" cy="1368590"/>
      </dsp:txXfrm>
    </dsp:sp>
    <dsp:sp modelId="{BDE6BEF2-82BE-41DF-8D8B-BC4A71FC693E}">
      <dsp:nvSpPr>
        <dsp:cNvPr id="0" name=""/>
        <dsp:cNvSpPr/>
      </dsp:nvSpPr>
      <dsp:spPr>
        <a:xfrm>
          <a:off x="696813" y="1368813"/>
          <a:ext cx="5574509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Catastrophic Failure</a:t>
          </a:r>
          <a:endParaRPr lang="en-US" sz="2400" kern="1200" dirty="0"/>
        </a:p>
      </dsp:txBody>
      <dsp:txXfrm>
        <a:off x="709641" y="1381641"/>
        <a:ext cx="5548853" cy="412330"/>
      </dsp:txXfrm>
    </dsp:sp>
    <dsp:sp modelId="{667DCAAC-8DAB-41F8-9542-08E6118DE707}">
      <dsp:nvSpPr>
        <dsp:cNvPr id="0" name=""/>
        <dsp:cNvSpPr/>
      </dsp:nvSpPr>
      <dsp:spPr>
        <a:xfrm>
          <a:off x="696813" y="1874182"/>
          <a:ext cx="5574509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‘Lossy’</a:t>
          </a:r>
          <a:endParaRPr lang="en-US" sz="2400" kern="1200" dirty="0"/>
        </a:p>
      </dsp:txBody>
      <dsp:txXfrm>
        <a:off x="709641" y="1887010"/>
        <a:ext cx="5548853" cy="412330"/>
      </dsp:txXfrm>
    </dsp:sp>
    <dsp:sp modelId="{239B95AF-C3F3-4BD3-966F-4E55AB6407F7}">
      <dsp:nvSpPr>
        <dsp:cNvPr id="0" name=""/>
        <dsp:cNvSpPr/>
      </dsp:nvSpPr>
      <dsp:spPr>
        <a:xfrm>
          <a:off x="696813" y="2379551"/>
          <a:ext cx="5574509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Time-based inaccuracies</a:t>
          </a:r>
          <a:endParaRPr lang="en-US" sz="2400" kern="1200" dirty="0"/>
        </a:p>
      </dsp:txBody>
      <dsp:txXfrm>
        <a:off x="709641" y="2392379"/>
        <a:ext cx="5548853" cy="412330"/>
      </dsp:txXfrm>
    </dsp:sp>
    <dsp:sp modelId="{C044861B-2539-4EF8-9C7C-4576D284DB1F}">
      <dsp:nvSpPr>
        <dsp:cNvPr id="0" name=""/>
        <dsp:cNvSpPr/>
      </dsp:nvSpPr>
      <dsp:spPr>
        <a:xfrm>
          <a:off x="696813" y="2884921"/>
          <a:ext cx="5574509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Scale</a:t>
          </a:r>
          <a:endParaRPr lang="en-US" sz="2400" kern="1200" dirty="0"/>
        </a:p>
      </dsp:txBody>
      <dsp:txXfrm>
        <a:off x="709641" y="2897749"/>
        <a:ext cx="5548853" cy="412330"/>
      </dsp:txXfrm>
    </dsp:sp>
    <dsp:sp modelId="{BC710996-8FF3-42A4-8453-74B4B688C404}">
      <dsp:nvSpPr>
        <dsp:cNvPr id="0" name=""/>
        <dsp:cNvSpPr/>
      </dsp:nvSpPr>
      <dsp:spPr>
        <a:xfrm>
          <a:off x="696813" y="3390290"/>
          <a:ext cx="5574509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Fault Intolerance</a:t>
          </a:r>
          <a:endParaRPr lang="en-US" sz="2400" kern="1200" dirty="0"/>
        </a:p>
      </dsp:txBody>
      <dsp:txXfrm>
        <a:off x="709641" y="3403118"/>
        <a:ext cx="5548853" cy="412330"/>
      </dsp:txXfrm>
    </dsp:sp>
    <dsp:sp modelId="{6443A8B4-8CA5-42C7-B14F-527BECC06C2D}">
      <dsp:nvSpPr>
        <dsp:cNvPr id="0" name=""/>
        <dsp:cNvSpPr/>
      </dsp:nvSpPr>
      <dsp:spPr>
        <a:xfrm>
          <a:off x="696813" y="3895660"/>
          <a:ext cx="5574509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Complexity (Tool / Pattern Specific)</a:t>
          </a:r>
        </a:p>
      </dsp:txBody>
      <dsp:txXfrm>
        <a:off x="709641" y="3908488"/>
        <a:ext cx="5548853" cy="412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FB6-C43C-4F43-B291-086C4F4A4E38}">
      <dsp:nvSpPr>
        <dsp:cNvPr id="0" name=""/>
        <dsp:cNvSpPr/>
      </dsp:nvSpPr>
      <dsp:spPr>
        <a:xfrm>
          <a:off x="3487" y="0"/>
          <a:ext cx="335477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BI Use Cases</a:t>
          </a:r>
          <a:endParaRPr lang="en-US" sz="4000" kern="1200" dirty="0"/>
        </a:p>
      </dsp:txBody>
      <dsp:txXfrm>
        <a:off x="3487" y="0"/>
        <a:ext cx="3354776" cy="1368590"/>
      </dsp:txXfrm>
    </dsp:sp>
    <dsp:sp modelId="{A71E4DFA-FE4B-4179-B426-E8A04F875853}">
      <dsp:nvSpPr>
        <dsp:cNvPr id="0" name=""/>
        <dsp:cNvSpPr/>
      </dsp:nvSpPr>
      <dsp:spPr>
        <a:xfrm>
          <a:off x="338965" y="1368980"/>
          <a:ext cx="2683821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Hybrid Applications</a:t>
          </a:r>
        </a:p>
      </dsp:txBody>
      <dsp:txXfrm>
        <a:off x="365215" y="1395230"/>
        <a:ext cx="2631321" cy="843744"/>
      </dsp:txXfrm>
    </dsp:sp>
    <dsp:sp modelId="{9B796730-5416-4780-8AFE-415850BD2FBC}">
      <dsp:nvSpPr>
        <dsp:cNvPr id="0" name=""/>
        <dsp:cNvSpPr/>
      </dsp:nvSpPr>
      <dsp:spPr>
        <a:xfrm>
          <a:off x="338965" y="2403107"/>
          <a:ext cx="2683821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365215" y="2429357"/>
        <a:ext cx="2631321" cy="843744"/>
      </dsp:txXfrm>
    </dsp:sp>
    <dsp:sp modelId="{6F13005E-FD14-472E-AA77-B80EB8F703BD}">
      <dsp:nvSpPr>
        <dsp:cNvPr id="0" name=""/>
        <dsp:cNvSpPr/>
      </dsp:nvSpPr>
      <dsp:spPr>
        <a:xfrm>
          <a:off x="338965" y="3437235"/>
          <a:ext cx="2683821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Specific Competition</a:t>
          </a:r>
        </a:p>
      </dsp:txBody>
      <dsp:txXfrm>
        <a:off x="365215" y="3463485"/>
        <a:ext cx="2631321" cy="843744"/>
      </dsp:txXfrm>
    </dsp:sp>
    <dsp:sp modelId="{80C6945B-87D0-4870-9929-149C970BD912}">
      <dsp:nvSpPr>
        <dsp:cNvPr id="0" name=""/>
        <dsp:cNvSpPr/>
      </dsp:nvSpPr>
      <dsp:spPr>
        <a:xfrm>
          <a:off x="3609872" y="0"/>
          <a:ext cx="335477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Batch Inadequacy</a:t>
          </a:r>
          <a:endParaRPr lang="en-US" sz="4000" kern="1200" dirty="0"/>
        </a:p>
      </dsp:txBody>
      <dsp:txXfrm>
        <a:off x="3609872" y="0"/>
        <a:ext cx="3354776" cy="1368590"/>
      </dsp:txXfrm>
    </dsp:sp>
    <dsp:sp modelId="{BDE6BEF2-82BE-41DF-8D8B-BC4A71FC693E}">
      <dsp:nvSpPr>
        <dsp:cNvPr id="0" name=""/>
        <dsp:cNvSpPr/>
      </dsp:nvSpPr>
      <dsp:spPr>
        <a:xfrm>
          <a:off x="3945350" y="1368813"/>
          <a:ext cx="2683821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Catastrophic Failure</a:t>
          </a:r>
          <a:endParaRPr lang="en-US" sz="1300" kern="1200" dirty="0"/>
        </a:p>
      </dsp:txBody>
      <dsp:txXfrm>
        <a:off x="3958178" y="1381641"/>
        <a:ext cx="2658165" cy="412330"/>
      </dsp:txXfrm>
    </dsp:sp>
    <dsp:sp modelId="{667DCAAC-8DAB-41F8-9542-08E6118DE707}">
      <dsp:nvSpPr>
        <dsp:cNvPr id="0" name=""/>
        <dsp:cNvSpPr/>
      </dsp:nvSpPr>
      <dsp:spPr>
        <a:xfrm>
          <a:off x="3945350" y="1874182"/>
          <a:ext cx="2683821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‘Lossy’</a:t>
          </a:r>
          <a:endParaRPr lang="en-US" sz="1300" kern="1200" dirty="0"/>
        </a:p>
      </dsp:txBody>
      <dsp:txXfrm>
        <a:off x="3958178" y="1887010"/>
        <a:ext cx="2658165" cy="412330"/>
      </dsp:txXfrm>
    </dsp:sp>
    <dsp:sp modelId="{239B95AF-C3F3-4BD3-966F-4E55AB6407F7}">
      <dsp:nvSpPr>
        <dsp:cNvPr id="0" name=""/>
        <dsp:cNvSpPr/>
      </dsp:nvSpPr>
      <dsp:spPr>
        <a:xfrm>
          <a:off x="3945350" y="2379551"/>
          <a:ext cx="2683821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Time-based inaccuracies</a:t>
          </a:r>
          <a:endParaRPr lang="en-US" sz="1300" kern="1200" dirty="0"/>
        </a:p>
      </dsp:txBody>
      <dsp:txXfrm>
        <a:off x="3958178" y="2392379"/>
        <a:ext cx="2658165" cy="412330"/>
      </dsp:txXfrm>
    </dsp:sp>
    <dsp:sp modelId="{C044861B-2539-4EF8-9C7C-4576D284DB1F}">
      <dsp:nvSpPr>
        <dsp:cNvPr id="0" name=""/>
        <dsp:cNvSpPr/>
      </dsp:nvSpPr>
      <dsp:spPr>
        <a:xfrm>
          <a:off x="3945350" y="2884921"/>
          <a:ext cx="2683821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Scale</a:t>
          </a:r>
          <a:endParaRPr lang="en-US" sz="1300" kern="1200" dirty="0"/>
        </a:p>
      </dsp:txBody>
      <dsp:txXfrm>
        <a:off x="3958178" y="2897749"/>
        <a:ext cx="2658165" cy="412330"/>
      </dsp:txXfrm>
    </dsp:sp>
    <dsp:sp modelId="{BC710996-8FF3-42A4-8453-74B4B688C404}">
      <dsp:nvSpPr>
        <dsp:cNvPr id="0" name=""/>
        <dsp:cNvSpPr/>
      </dsp:nvSpPr>
      <dsp:spPr>
        <a:xfrm>
          <a:off x="3945350" y="3390290"/>
          <a:ext cx="2683821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Fault Intolerance</a:t>
          </a:r>
          <a:endParaRPr lang="en-US" sz="1300" kern="1200" dirty="0"/>
        </a:p>
      </dsp:txBody>
      <dsp:txXfrm>
        <a:off x="3958178" y="3403118"/>
        <a:ext cx="2658165" cy="412330"/>
      </dsp:txXfrm>
    </dsp:sp>
    <dsp:sp modelId="{6443A8B4-8CA5-42C7-B14F-527BECC06C2D}">
      <dsp:nvSpPr>
        <dsp:cNvPr id="0" name=""/>
        <dsp:cNvSpPr/>
      </dsp:nvSpPr>
      <dsp:spPr>
        <a:xfrm>
          <a:off x="3945350" y="3895660"/>
          <a:ext cx="2683821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Complexity (Tool / Pattern Specific)</a:t>
          </a:r>
        </a:p>
      </dsp:txBody>
      <dsp:txXfrm>
        <a:off x="3958178" y="3908488"/>
        <a:ext cx="2658165" cy="412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FB6-C43C-4F43-B291-086C4F4A4E38}">
      <dsp:nvSpPr>
        <dsp:cNvPr id="0" name=""/>
        <dsp:cNvSpPr/>
      </dsp:nvSpPr>
      <dsp:spPr>
        <a:xfrm>
          <a:off x="850" y="0"/>
          <a:ext cx="221156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Application Architecture</a:t>
          </a:r>
        </a:p>
      </dsp:txBody>
      <dsp:txXfrm>
        <a:off x="850" y="0"/>
        <a:ext cx="2211566" cy="1368590"/>
      </dsp:txXfrm>
    </dsp:sp>
    <dsp:sp modelId="{6BF0D880-4006-449E-BF8B-7406FC46D3C8}">
      <dsp:nvSpPr>
        <dsp:cNvPr id="0" name=""/>
        <dsp:cNvSpPr/>
      </dsp:nvSpPr>
      <dsp:spPr>
        <a:xfrm>
          <a:off x="222007" y="1368980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Polyglot Persistence</a:t>
          </a:r>
        </a:p>
      </dsp:txBody>
      <dsp:txXfrm>
        <a:off x="248257" y="1395230"/>
        <a:ext cx="1716753" cy="843744"/>
      </dsp:txXfrm>
    </dsp:sp>
    <dsp:sp modelId="{83BD17C2-4D8E-491E-A0BB-A7245E8C3DB2}">
      <dsp:nvSpPr>
        <dsp:cNvPr id="0" name=""/>
        <dsp:cNvSpPr/>
      </dsp:nvSpPr>
      <dsp:spPr>
        <a:xfrm>
          <a:off x="222007" y="2403107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63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Event-Driven Architecture</a:t>
          </a:r>
        </a:p>
      </dsp:txBody>
      <dsp:txXfrm>
        <a:off x="248257" y="2429357"/>
        <a:ext cx="1716753" cy="843744"/>
      </dsp:txXfrm>
    </dsp:sp>
    <dsp:sp modelId="{BD0BC2DD-9C2A-4470-B3AC-FA4075FF13E3}">
      <dsp:nvSpPr>
        <dsp:cNvPr id="0" name=""/>
        <dsp:cNvSpPr/>
      </dsp:nvSpPr>
      <dsp:spPr>
        <a:xfrm>
          <a:off x="222007" y="3437235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727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Distributed Microservices</a:t>
          </a:r>
        </a:p>
      </dsp:txBody>
      <dsp:txXfrm>
        <a:off x="248257" y="3463485"/>
        <a:ext cx="1716753" cy="843744"/>
      </dsp:txXfrm>
    </dsp:sp>
    <dsp:sp modelId="{C0A4C764-2F5D-4FCE-9372-9CC1957707FB}">
      <dsp:nvSpPr>
        <dsp:cNvPr id="0" name=""/>
        <dsp:cNvSpPr/>
      </dsp:nvSpPr>
      <dsp:spPr>
        <a:xfrm>
          <a:off x="2378285" y="0"/>
          <a:ext cx="221156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 Use Cases</a:t>
          </a:r>
        </a:p>
      </dsp:txBody>
      <dsp:txXfrm>
        <a:off x="2378285" y="0"/>
        <a:ext cx="2211566" cy="1368590"/>
      </dsp:txXfrm>
    </dsp:sp>
    <dsp:sp modelId="{A71E4DFA-FE4B-4179-B426-E8A04F875853}">
      <dsp:nvSpPr>
        <dsp:cNvPr id="0" name=""/>
        <dsp:cNvSpPr/>
      </dsp:nvSpPr>
      <dsp:spPr>
        <a:xfrm>
          <a:off x="2599441" y="1368980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90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Hybrid Applications</a:t>
          </a:r>
        </a:p>
      </dsp:txBody>
      <dsp:txXfrm>
        <a:off x="2625691" y="1395230"/>
        <a:ext cx="1716753" cy="843744"/>
      </dsp:txXfrm>
    </dsp:sp>
    <dsp:sp modelId="{9B796730-5416-4780-8AFE-415850BD2FBC}">
      <dsp:nvSpPr>
        <dsp:cNvPr id="0" name=""/>
        <dsp:cNvSpPr/>
      </dsp:nvSpPr>
      <dsp:spPr>
        <a:xfrm>
          <a:off x="2599441" y="2403107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4545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2625691" y="2429357"/>
        <a:ext cx="1716753" cy="843744"/>
      </dsp:txXfrm>
    </dsp:sp>
    <dsp:sp modelId="{6F13005E-FD14-472E-AA77-B80EB8F703BD}">
      <dsp:nvSpPr>
        <dsp:cNvPr id="0" name=""/>
        <dsp:cNvSpPr/>
      </dsp:nvSpPr>
      <dsp:spPr>
        <a:xfrm>
          <a:off x="2599441" y="3437235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818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Specific Competition</a:t>
          </a:r>
        </a:p>
      </dsp:txBody>
      <dsp:txXfrm>
        <a:off x="2625691" y="3463485"/>
        <a:ext cx="1716753" cy="843744"/>
      </dsp:txXfrm>
    </dsp:sp>
    <dsp:sp modelId="{80C6945B-87D0-4870-9929-149C970BD912}">
      <dsp:nvSpPr>
        <dsp:cNvPr id="0" name=""/>
        <dsp:cNvSpPr/>
      </dsp:nvSpPr>
      <dsp:spPr>
        <a:xfrm>
          <a:off x="4755719" y="0"/>
          <a:ext cx="221156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Batch Inadequacy</a:t>
          </a:r>
        </a:p>
      </dsp:txBody>
      <dsp:txXfrm>
        <a:off x="4755719" y="0"/>
        <a:ext cx="2211566" cy="1368590"/>
      </dsp:txXfrm>
    </dsp:sp>
    <dsp:sp modelId="{BDE6BEF2-82BE-41DF-8D8B-BC4A71FC693E}">
      <dsp:nvSpPr>
        <dsp:cNvPr id="0" name=""/>
        <dsp:cNvSpPr/>
      </dsp:nvSpPr>
      <dsp:spPr>
        <a:xfrm>
          <a:off x="4976876" y="1368813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181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Catastrophic Failure</a:t>
          </a:r>
        </a:p>
      </dsp:txBody>
      <dsp:txXfrm>
        <a:off x="4989704" y="1381641"/>
        <a:ext cx="1743597" cy="412330"/>
      </dsp:txXfrm>
    </dsp:sp>
    <dsp:sp modelId="{667DCAAC-8DAB-41F8-9542-08E6118DE707}">
      <dsp:nvSpPr>
        <dsp:cNvPr id="0" name=""/>
        <dsp:cNvSpPr/>
      </dsp:nvSpPr>
      <dsp:spPr>
        <a:xfrm>
          <a:off x="4976876" y="1874182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5455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</a:t>
          </a:r>
          <a:r>
            <a:rPr lang="en-US" sz="1300" kern="1200" dirty="0" err="1"/>
            <a:t>Lossy</a:t>
          </a:r>
          <a:r>
            <a:rPr lang="en-US" sz="1300" kern="1200" dirty="0"/>
            <a:t>’</a:t>
          </a:r>
        </a:p>
      </dsp:txBody>
      <dsp:txXfrm>
        <a:off x="4989704" y="1887010"/>
        <a:ext cx="1743597" cy="412330"/>
      </dsp:txXfrm>
    </dsp:sp>
    <dsp:sp modelId="{239B95AF-C3F3-4BD3-966F-4E55AB6407F7}">
      <dsp:nvSpPr>
        <dsp:cNvPr id="0" name=""/>
        <dsp:cNvSpPr/>
      </dsp:nvSpPr>
      <dsp:spPr>
        <a:xfrm>
          <a:off x="4976876" y="2379551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909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Time-based inaccuracies</a:t>
          </a:r>
        </a:p>
      </dsp:txBody>
      <dsp:txXfrm>
        <a:off x="4989704" y="2392379"/>
        <a:ext cx="1743597" cy="412330"/>
      </dsp:txXfrm>
    </dsp:sp>
    <dsp:sp modelId="{C044861B-2539-4EF8-9C7C-4576D284DB1F}">
      <dsp:nvSpPr>
        <dsp:cNvPr id="0" name=""/>
        <dsp:cNvSpPr/>
      </dsp:nvSpPr>
      <dsp:spPr>
        <a:xfrm>
          <a:off x="4976876" y="2884921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272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Scale</a:t>
          </a:r>
        </a:p>
      </dsp:txBody>
      <dsp:txXfrm>
        <a:off x="4989704" y="2897749"/>
        <a:ext cx="1743597" cy="412330"/>
      </dsp:txXfrm>
    </dsp:sp>
    <dsp:sp modelId="{BC710996-8FF3-42A4-8453-74B4B688C404}">
      <dsp:nvSpPr>
        <dsp:cNvPr id="0" name=""/>
        <dsp:cNvSpPr/>
      </dsp:nvSpPr>
      <dsp:spPr>
        <a:xfrm>
          <a:off x="4976876" y="3390290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636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Fault Intolerance</a:t>
          </a:r>
        </a:p>
      </dsp:txBody>
      <dsp:txXfrm>
        <a:off x="4989704" y="3403118"/>
        <a:ext cx="1743597" cy="412330"/>
      </dsp:txXfrm>
    </dsp:sp>
    <dsp:sp modelId="{6443A8B4-8CA5-42C7-B14F-527BECC06C2D}">
      <dsp:nvSpPr>
        <dsp:cNvPr id="0" name=""/>
        <dsp:cNvSpPr/>
      </dsp:nvSpPr>
      <dsp:spPr>
        <a:xfrm>
          <a:off x="4976876" y="3895660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Complexity (Tool / Pattern Specific)</a:t>
          </a:r>
        </a:p>
      </dsp:txBody>
      <dsp:txXfrm>
        <a:off x="4989704" y="3908488"/>
        <a:ext cx="1743597" cy="412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FB6-C43C-4F43-B291-086C4F4A4E38}">
      <dsp:nvSpPr>
        <dsp:cNvPr id="0" name=""/>
        <dsp:cNvSpPr/>
      </dsp:nvSpPr>
      <dsp:spPr>
        <a:xfrm>
          <a:off x="850" y="0"/>
          <a:ext cx="221156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Application Architecture</a:t>
          </a:r>
        </a:p>
      </dsp:txBody>
      <dsp:txXfrm>
        <a:off x="850" y="0"/>
        <a:ext cx="2211566" cy="1368590"/>
      </dsp:txXfrm>
    </dsp:sp>
    <dsp:sp modelId="{6BF0D880-4006-449E-BF8B-7406FC46D3C8}">
      <dsp:nvSpPr>
        <dsp:cNvPr id="0" name=""/>
        <dsp:cNvSpPr/>
      </dsp:nvSpPr>
      <dsp:spPr>
        <a:xfrm>
          <a:off x="222007" y="1368980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Polyglot Persistence</a:t>
          </a:r>
        </a:p>
      </dsp:txBody>
      <dsp:txXfrm>
        <a:off x="248257" y="1395230"/>
        <a:ext cx="1716753" cy="843744"/>
      </dsp:txXfrm>
    </dsp:sp>
    <dsp:sp modelId="{83BD17C2-4D8E-491E-A0BB-A7245E8C3DB2}">
      <dsp:nvSpPr>
        <dsp:cNvPr id="0" name=""/>
        <dsp:cNvSpPr/>
      </dsp:nvSpPr>
      <dsp:spPr>
        <a:xfrm>
          <a:off x="222007" y="2403107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63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Event-Driven Architecture</a:t>
          </a:r>
        </a:p>
      </dsp:txBody>
      <dsp:txXfrm>
        <a:off x="248257" y="2429357"/>
        <a:ext cx="1716753" cy="843744"/>
      </dsp:txXfrm>
    </dsp:sp>
    <dsp:sp modelId="{9D63BDC8-634A-41E9-BA6B-E92FA636E4BA}">
      <dsp:nvSpPr>
        <dsp:cNvPr id="0" name=""/>
        <dsp:cNvSpPr/>
      </dsp:nvSpPr>
      <dsp:spPr>
        <a:xfrm>
          <a:off x="222007" y="3437235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727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Distributed Microservices</a:t>
          </a:r>
        </a:p>
      </dsp:txBody>
      <dsp:txXfrm>
        <a:off x="248257" y="3463485"/>
        <a:ext cx="1716753" cy="843744"/>
      </dsp:txXfrm>
    </dsp:sp>
    <dsp:sp modelId="{C0A4C764-2F5D-4FCE-9372-9CC1957707FB}">
      <dsp:nvSpPr>
        <dsp:cNvPr id="0" name=""/>
        <dsp:cNvSpPr/>
      </dsp:nvSpPr>
      <dsp:spPr>
        <a:xfrm>
          <a:off x="2378285" y="0"/>
          <a:ext cx="221156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 Use Cases</a:t>
          </a:r>
        </a:p>
      </dsp:txBody>
      <dsp:txXfrm>
        <a:off x="2378285" y="0"/>
        <a:ext cx="2211566" cy="1368590"/>
      </dsp:txXfrm>
    </dsp:sp>
    <dsp:sp modelId="{A71E4DFA-FE4B-4179-B426-E8A04F875853}">
      <dsp:nvSpPr>
        <dsp:cNvPr id="0" name=""/>
        <dsp:cNvSpPr/>
      </dsp:nvSpPr>
      <dsp:spPr>
        <a:xfrm>
          <a:off x="2599441" y="1368980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90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Hybrid Applications</a:t>
          </a:r>
        </a:p>
      </dsp:txBody>
      <dsp:txXfrm>
        <a:off x="2625691" y="1395230"/>
        <a:ext cx="1716753" cy="843744"/>
      </dsp:txXfrm>
    </dsp:sp>
    <dsp:sp modelId="{9B796730-5416-4780-8AFE-415850BD2FBC}">
      <dsp:nvSpPr>
        <dsp:cNvPr id="0" name=""/>
        <dsp:cNvSpPr/>
      </dsp:nvSpPr>
      <dsp:spPr>
        <a:xfrm>
          <a:off x="2599441" y="2403107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4545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2625691" y="2429357"/>
        <a:ext cx="1716753" cy="843744"/>
      </dsp:txXfrm>
    </dsp:sp>
    <dsp:sp modelId="{6F13005E-FD14-472E-AA77-B80EB8F703BD}">
      <dsp:nvSpPr>
        <dsp:cNvPr id="0" name=""/>
        <dsp:cNvSpPr/>
      </dsp:nvSpPr>
      <dsp:spPr>
        <a:xfrm>
          <a:off x="2599441" y="3437235"/>
          <a:ext cx="1769253" cy="8962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818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Specific Competition</a:t>
          </a:r>
        </a:p>
      </dsp:txBody>
      <dsp:txXfrm>
        <a:off x="2625691" y="3463485"/>
        <a:ext cx="1716753" cy="843744"/>
      </dsp:txXfrm>
    </dsp:sp>
    <dsp:sp modelId="{80C6945B-87D0-4870-9929-149C970BD912}">
      <dsp:nvSpPr>
        <dsp:cNvPr id="0" name=""/>
        <dsp:cNvSpPr/>
      </dsp:nvSpPr>
      <dsp:spPr>
        <a:xfrm>
          <a:off x="4755719" y="0"/>
          <a:ext cx="221156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Batch Inadequacy</a:t>
          </a:r>
        </a:p>
      </dsp:txBody>
      <dsp:txXfrm>
        <a:off x="4755719" y="0"/>
        <a:ext cx="2211566" cy="1368590"/>
      </dsp:txXfrm>
    </dsp:sp>
    <dsp:sp modelId="{BDE6BEF2-82BE-41DF-8D8B-BC4A71FC693E}">
      <dsp:nvSpPr>
        <dsp:cNvPr id="0" name=""/>
        <dsp:cNvSpPr/>
      </dsp:nvSpPr>
      <dsp:spPr>
        <a:xfrm>
          <a:off x="4976876" y="1368813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181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Catastrophic Failure</a:t>
          </a:r>
        </a:p>
      </dsp:txBody>
      <dsp:txXfrm>
        <a:off x="4989704" y="1381641"/>
        <a:ext cx="1743597" cy="412330"/>
      </dsp:txXfrm>
    </dsp:sp>
    <dsp:sp modelId="{667DCAAC-8DAB-41F8-9542-08E6118DE707}">
      <dsp:nvSpPr>
        <dsp:cNvPr id="0" name=""/>
        <dsp:cNvSpPr/>
      </dsp:nvSpPr>
      <dsp:spPr>
        <a:xfrm>
          <a:off x="4976876" y="1874182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5455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</a:t>
          </a:r>
          <a:r>
            <a:rPr lang="en-US" sz="1300" kern="1200" dirty="0" err="1"/>
            <a:t>Lossy</a:t>
          </a:r>
          <a:r>
            <a:rPr lang="en-US" sz="1300" kern="1200" dirty="0"/>
            <a:t>’</a:t>
          </a:r>
        </a:p>
      </dsp:txBody>
      <dsp:txXfrm>
        <a:off x="4989704" y="1887010"/>
        <a:ext cx="1743597" cy="412330"/>
      </dsp:txXfrm>
    </dsp:sp>
    <dsp:sp modelId="{239B95AF-C3F3-4BD3-966F-4E55AB6407F7}">
      <dsp:nvSpPr>
        <dsp:cNvPr id="0" name=""/>
        <dsp:cNvSpPr/>
      </dsp:nvSpPr>
      <dsp:spPr>
        <a:xfrm>
          <a:off x="4976876" y="2379551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909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Time-based inaccuracies</a:t>
          </a:r>
        </a:p>
      </dsp:txBody>
      <dsp:txXfrm>
        <a:off x="4989704" y="2392379"/>
        <a:ext cx="1743597" cy="412330"/>
      </dsp:txXfrm>
    </dsp:sp>
    <dsp:sp modelId="{C044861B-2539-4EF8-9C7C-4576D284DB1F}">
      <dsp:nvSpPr>
        <dsp:cNvPr id="0" name=""/>
        <dsp:cNvSpPr/>
      </dsp:nvSpPr>
      <dsp:spPr>
        <a:xfrm>
          <a:off x="4976876" y="2884921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272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Scale</a:t>
          </a:r>
        </a:p>
      </dsp:txBody>
      <dsp:txXfrm>
        <a:off x="4989704" y="2897749"/>
        <a:ext cx="1743597" cy="412330"/>
      </dsp:txXfrm>
    </dsp:sp>
    <dsp:sp modelId="{BC710996-8FF3-42A4-8453-74B4B688C404}">
      <dsp:nvSpPr>
        <dsp:cNvPr id="0" name=""/>
        <dsp:cNvSpPr/>
      </dsp:nvSpPr>
      <dsp:spPr>
        <a:xfrm>
          <a:off x="4976876" y="3390290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636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Fault Intolerance</a:t>
          </a:r>
        </a:p>
      </dsp:txBody>
      <dsp:txXfrm>
        <a:off x="4989704" y="3403118"/>
        <a:ext cx="1743597" cy="412330"/>
      </dsp:txXfrm>
    </dsp:sp>
    <dsp:sp modelId="{6443A8B4-8CA5-42C7-B14F-527BECC06C2D}">
      <dsp:nvSpPr>
        <dsp:cNvPr id="0" name=""/>
        <dsp:cNvSpPr/>
      </dsp:nvSpPr>
      <dsp:spPr>
        <a:xfrm>
          <a:off x="4976876" y="3895660"/>
          <a:ext cx="1769253" cy="43798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Complexity (Tool / Pattern Specific)</a:t>
          </a:r>
        </a:p>
      </dsp:txBody>
      <dsp:txXfrm>
        <a:off x="4989704" y="3908488"/>
        <a:ext cx="1743597" cy="412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FB6-C43C-4F43-B291-086C4F4A4E38}">
      <dsp:nvSpPr>
        <dsp:cNvPr id="0" name=""/>
        <dsp:cNvSpPr/>
      </dsp:nvSpPr>
      <dsp:spPr>
        <a:xfrm>
          <a:off x="850" y="0"/>
          <a:ext cx="221156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Application Architecture</a:t>
          </a:r>
        </a:p>
      </dsp:txBody>
      <dsp:txXfrm>
        <a:off x="850" y="0"/>
        <a:ext cx="2211566" cy="1368590"/>
      </dsp:txXfrm>
    </dsp:sp>
    <dsp:sp modelId="{6BF0D880-4006-449E-BF8B-7406FC46D3C8}">
      <dsp:nvSpPr>
        <dsp:cNvPr id="0" name=""/>
        <dsp:cNvSpPr/>
      </dsp:nvSpPr>
      <dsp:spPr>
        <a:xfrm>
          <a:off x="222007" y="1368980"/>
          <a:ext cx="1769253" cy="89624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Polyglot Persistence</a:t>
          </a:r>
        </a:p>
      </dsp:txBody>
      <dsp:txXfrm>
        <a:off x="248257" y="1395230"/>
        <a:ext cx="1716753" cy="843744"/>
      </dsp:txXfrm>
    </dsp:sp>
    <dsp:sp modelId="{83BD17C2-4D8E-491E-A0BB-A7245E8C3DB2}">
      <dsp:nvSpPr>
        <dsp:cNvPr id="0" name=""/>
        <dsp:cNvSpPr/>
      </dsp:nvSpPr>
      <dsp:spPr>
        <a:xfrm>
          <a:off x="222007" y="2403107"/>
          <a:ext cx="1769253" cy="89624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Event-Driven Architecture</a:t>
          </a:r>
        </a:p>
      </dsp:txBody>
      <dsp:txXfrm>
        <a:off x="248257" y="2429357"/>
        <a:ext cx="1716753" cy="843744"/>
      </dsp:txXfrm>
    </dsp:sp>
    <dsp:sp modelId="{F1AEE793-0588-49B7-9AE1-6DBD716257BA}">
      <dsp:nvSpPr>
        <dsp:cNvPr id="0" name=""/>
        <dsp:cNvSpPr/>
      </dsp:nvSpPr>
      <dsp:spPr>
        <a:xfrm>
          <a:off x="222007" y="3437235"/>
          <a:ext cx="1769253" cy="89624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Distributed Microservices</a:t>
          </a:r>
        </a:p>
      </dsp:txBody>
      <dsp:txXfrm>
        <a:off x="248257" y="3463485"/>
        <a:ext cx="1716753" cy="843744"/>
      </dsp:txXfrm>
    </dsp:sp>
    <dsp:sp modelId="{C0A4C764-2F5D-4FCE-9372-9CC1957707FB}">
      <dsp:nvSpPr>
        <dsp:cNvPr id="0" name=""/>
        <dsp:cNvSpPr/>
      </dsp:nvSpPr>
      <dsp:spPr>
        <a:xfrm>
          <a:off x="2378285" y="0"/>
          <a:ext cx="221156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 Use Cases</a:t>
          </a:r>
        </a:p>
      </dsp:txBody>
      <dsp:txXfrm>
        <a:off x="2378285" y="0"/>
        <a:ext cx="2211566" cy="1368590"/>
      </dsp:txXfrm>
    </dsp:sp>
    <dsp:sp modelId="{A71E4DFA-FE4B-4179-B426-E8A04F875853}">
      <dsp:nvSpPr>
        <dsp:cNvPr id="0" name=""/>
        <dsp:cNvSpPr/>
      </dsp:nvSpPr>
      <dsp:spPr>
        <a:xfrm>
          <a:off x="2599441" y="1368980"/>
          <a:ext cx="1769253" cy="8962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Hybrid Applications</a:t>
          </a:r>
        </a:p>
      </dsp:txBody>
      <dsp:txXfrm>
        <a:off x="2625691" y="1395230"/>
        <a:ext cx="1716753" cy="843744"/>
      </dsp:txXfrm>
    </dsp:sp>
    <dsp:sp modelId="{9B796730-5416-4780-8AFE-415850BD2FBC}">
      <dsp:nvSpPr>
        <dsp:cNvPr id="0" name=""/>
        <dsp:cNvSpPr/>
      </dsp:nvSpPr>
      <dsp:spPr>
        <a:xfrm>
          <a:off x="2599441" y="2403107"/>
          <a:ext cx="1769253" cy="8962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2625691" y="2429357"/>
        <a:ext cx="1716753" cy="843744"/>
      </dsp:txXfrm>
    </dsp:sp>
    <dsp:sp modelId="{6F13005E-FD14-472E-AA77-B80EB8F703BD}">
      <dsp:nvSpPr>
        <dsp:cNvPr id="0" name=""/>
        <dsp:cNvSpPr/>
      </dsp:nvSpPr>
      <dsp:spPr>
        <a:xfrm>
          <a:off x="2599441" y="3437235"/>
          <a:ext cx="1769253" cy="8962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Specific Competition</a:t>
          </a:r>
        </a:p>
      </dsp:txBody>
      <dsp:txXfrm>
        <a:off x="2625691" y="3463485"/>
        <a:ext cx="1716753" cy="843744"/>
      </dsp:txXfrm>
    </dsp:sp>
    <dsp:sp modelId="{80C6945B-87D0-4870-9929-149C970BD912}">
      <dsp:nvSpPr>
        <dsp:cNvPr id="0" name=""/>
        <dsp:cNvSpPr/>
      </dsp:nvSpPr>
      <dsp:spPr>
        <a:xfrm>
          <a:off x="4755719" y="0"/>
          <a:ext cx="2211566" cy="456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Batch Inadequacy</a:t>
          </a:r>
        </a:p>
      </dsp:txBody>
      <dsp:txXfrm>
        <a:off x="4755719" y="0"/>
        <a:ext cx="2211566" cy="1368590"/>
      </dsp:txXfrm>
    </dsp:sp>
    <dsp:sp modelId="{BDE6BEF2-82BE-41DF-8D8B-BC4A71FC693E}">
      <dsp:nvSpPr>
        <dsp:cNvPr id="0" name=""/>
        <dsp:cNvSpPr/>
      </dsp:nvSpPr>
      <dsp:spPr>
        <a:xfrm>
          <a:off x="4976876" y="1368813"/>
          <a:ext cx="1769253" cy="4379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Catastrophic Failure</a:t>
          </a:r>
        </a:p>
      </dsp:txBody>
      <dsp:txXfrm>
        <a:off x="4989704" y="1381641"/>
        <a:ext cx="1743597" cy="412330"/>
      </dsp:txXfrm>
    </dsp:sp>
    <dsp:sp modelId="{667DCAAC-8DAB-41F8-9542-08E6118DE707}">
      <dsp:nvSpPr>
        <dsp:cNvPr id="0" name=""/>
        <dsp:cNvSpPr/>
      </dsp:nvSpPr>
      <dsp:spPr>
        <a:xfrm>
          <a:off x="4976876" y="1874182"/>
          <a:ext cx="1769253" cy="4379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</a:t>
          </a:r>
          <a:r>
            <a:rPr lang="en-US" sz="1300" kern="1200" dirty="0" err="1"/>
            <a:t>Lossy</a:t>
          </a:r>
          <a:r>
            <a:rPr lang="en-US" sz="1300" kern="1200" dirty="0"/>
            <a:t>’</a:t>
          </a:r>
        </a:p>
      </dsp:txBody>
      <dsp:txXfrm>
        <a:off x="4989704" y="1887010"/>
        <a:ext cx="1743597" cy="412330"/>
      </dsp:txXfrm>
    </dsp:sp>
    <dsp:sp modelId="{239B95AF-C3F3-4BD3-966F-4E55AB6407F7}">
      <dsp:nvSpPr>
        <dsp:cNvPr id="0" name=""/>
        <dsp:cNvSpPr/>
      </dsp:nvSpPr>
      <dsp:spPr>
        <a:xfrm>
          <a:off x="4976876" y="2379551"/>
          <a:ext cx="1769253" cy="437986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Time-based inaccuracies</a:t>
          </a:r>
        </a:p>
      </dsp:txBody>
      <dsp:txXfrm>
        <a:off x="4989704" y="2392379"/>
        <a:ext cx="1743597" cy="412330"/>
      </dsp:txXfrm>
    </dsp:sp>
    <dsp:sp modelId="{7753C15B-07A6-4B5F-BF6D-0AD270AE6A4E}">
      <dsp:nvSpPr>
        <dsp:cNvPr id="0" name=""/>
        <dsp:cNvSpPr/>
      </dsp:nvSpPr>
      <dsp:spPr>
        <a:xfrm>
          <a:off x="4976876" y="2884921"/>
          <a:ext cx="1769253" cy="4379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Scale</a:t>
          </a:r>
        </a:p>
      </dsp:txBody>
      <dsp:txXfrm>
        <a:off x="4989704" y="2897749"/>
        <a:ext cx="1743597" cy="412330"/>
      </dsp:txXfrm>
    </dsp:sp>
    <dsp:sp modelId="{BC710996-8FF3-42A4-8453-74B4B688C404}">
      <dsp:nvSpPr>
        <dsp:cNvPr id="0" name=""/>
        <dsp:cNvSpPr/>
      </dsp:nvSpPr>
      <dsp:spPr>
        <a:xfrm>
          <a:off x="4976876" y="3390290"/>
          <a:ext cx="1769253" cy="43798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Fault Intolerance</a:t>
          </a:r>
        </a:p>
      </dsp:txBody>
      <dsp:txXfrm>
        <a:off x="4989704" y="3403118"/>
        <a:ext cx="1743597" cy="412330"/>
      </dsp:txXfrm>
    </dsp:sp>
    <dsp:sp modelId="{6443A8B4-8CA5-42C7-B14F-527BECC06C2D}">
      <dsp:nvSpPr>
        <dsp:cNvPr id="0" name=""/>
        <dsp:cNvSpPr/>
      </dsp:nvSpPr>
      <dsp:spPr>
        <a:xfrm>
          <a:off x="4976876" y="3895660"/>
          <a:ext cx="1769253" cy="43798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Complexity (Tool / Pattern Specific)</a:t>
          </a:r>
        </a:p>
      </dsp:txBody>
      <dsp:txXfrm>
        <a:off x="4989704" y="3908488"/>
        <a:ext cx="1743597" cy="412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FB6-C43C-4F43-B291-086C4F4A4E38}">
      <dsp:nvSpPr>
        <dsp:cNvPr id="0" name=""/>
        <dsp:cNvSpPr/>
      </dsp:nvSpPr>
      <dsp:spPr>
        <a:xfrm>
          <a:off x="849" y="0"/>
          <a:ext cx="2208613" cy="4475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Application Architecture</a:t>
          </a:r>
        </a:p>
      </dsp:txBody>
      <dsp:txXfrm>
        <a:off x="849" y="0"/>
        <a:ext cx="2208613" cy="1342646"/>
      </dsp:txXfrm>
    </dsp:sp>
    <dsp:sp modelId="{6BF0D880-4006-449E-BF8B-7406FC46D3C8}">
      <dsp:nvSpPr>
        <dsp:cNvPr id="0" name=""/>
        <dsp:cNvSpPr/>
      </dsp:nvSpPr>
      <dsp:spPr>
        <a:xfrm>
          <a:off x="221710" y="1343028"/>
          <a:ext cx="1766890" cy="87925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Polyglot Persistence</a:t>
          </a:r>
        </a:p>
      </dsp:txBody>
      <dsp:txXfrm>
        <a:off x="247462" y="1368780"/>
        <a:ext cx="1715386" cy="827750"/>
      </dsp:txXfrm>
    </dsp:sp>
    <dsp:sp modelId="{83BD17C2-4D8E-491E-A0BB-A7245E8C3DB2}">
      <dsp:nvSpPr>
        <dsp:cNvPr id="0" name=""/>
        <dsp:cNvSpPr/>
      </dsp:nvSpPr>
      <dsp:spPr>
        <a:xfrm>
          <a:off x="221710" y="2357552"/>
          <a:ext cx="1766890" cy="87925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Event-Driven Architecture</a:t>
          </a:r>
        </a:p>
      </dsp:txBody>
      <dsp:txXfrm>
        <a:off x="247462" y="2383304"/>
        <a:ext cx="1715386" cy="827750"/>
      </dsp:txXfrm>
    </dsp:sp>
    <dsp:sp modelId="{959D05FE-A2E3-443F-933F-0A77AB6B3501}">
      <dsp:nvSpPr>
        <dsp:cNvPr id="0" name=""/>
        <dsp:cNvSpPr/>
      </dsp:nvSpPr>
      <dsp:spPr>
        <a:xfrm>
          <a:off x="221710" y="3372076"/>
          <a:ext cx="1766890" cy="87925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Distributed Microservices</a:t>
          </a:r>
        </a:p>
      </dsp:txBody>
      <dsp:txXfrm>
        <a:off x="247462" y="3397828"/>
        <a:ext cx="1715386" cy="827750"/>
      </dsp:txXfrm>
    </dsp:sp>
    <dsp:sp modelId="{C0A4C764-2F5D-4FCE-9372-9CC1957707FB}">
      <dsp:nvSpPr>
        <dsp:cNvPr id="0" name=""/>
        <dsp:cNvSpPr/>
      </dsp:nvSpPr>
      <dsp:spPr>
        <a:xfrm>
          <a:off x="2375108" y="0"/>
          <a:ext cx="2208613" cy="4475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 Use Cases</a:t>
          </a:r>
        </a:p>
      </dsp:txBody>
      <dsp:txXfrm>
        <a:off x="2375108" y="0"/>
        <a:ext cx="2208613" cy="1342646"/>
      </dsp:txXfrm>
    </dsp:sp>
    <dsp:sp modelId="{A71E4DFA-FE4B-4179-B426-E8A04F875853}">
      <dsp:nvSpPr>
        <dsp:cNvPr id="0" name=""/>
        <dsp:cNvSpPr/>
      </dsp:nvSpPr>
      <dsp:spPr>
        <a:xfrm>
          <a:off x="2595970" y="1343028"/>
          <a:ext cx="1766890" cy="87925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Hybrid Applications</a:t>
          </a:r>
        </a:p>
      </dsp:txBody>
      <dsp:txXfrm>
        <a:off x="2621722" y="1368780"/>
        <a:ext cx="1715386" cy="827750"/>
      </dsp:txXfrm>
    </dsp:sp>
    <dsp:sp modelId="{9B796730-5416-4780-8AFE-415850BD2FBC}">
      <dsp:nvSpPr>
        <dsp:cNvPr id="0" name=""/>
        <dsp:cNvSpPr/>
      </dsp:nvSpPr>
      <dsp:spPr>
        <a:xfrm>
          <a:off x="2595970" y="2357552"/>
          <a:ext cx="1766890" cy="879254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2621722" y="2383304"/>
        <a:ext cx="1715386" cy="827750"/>
      </dsp:txXfrm>
    </dsp:sp>
    <dsp:sp modelId="{6F13005E-FD14-472E-AA77-B80EB8F703BD}">
      <dsp:nvSpPr>
        <dsp:cNvPr id="0" name=""/>
        <dsp:cNvSpPr/>
      </dsp:nvSpPr>
      <dsp:spPr>
        <a:xfrm>
          <a:off x="2595970" y="3372076"/>
          <a:ext cx="1766890" cy="87925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Specific Competition</a:t>
          </a:r>
        </a:p>
      </dsp:txBody>
      <dsp:txXfrm>
        <a:off x="2621722" y="3397828"/>
        <a:ext cx="1715386" cy="827750"/>
      </dsp:txXfrm>
    </dsp:sp>
    <dsp:sp modelId="{80C6945B-87D0-4870-9929-149C970BD912}">
      <dsp:nvSpPr>
        <dsp:cNvPr id="0" name=""/>
        <dsp:cNvSpPr/>
      </dsp:nvSpPr>
      <dsp:spPr>
        <a:xfrm>
          <a:off x="4749368" y="0"/>
          <a:ext cx="2208613" cy="4475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Batch Inadequacy</a:t>
          </a:r>
        </a:p>
      </dsp:txBody>
      <dsp:txXfrm>
        <a:off x="4749368" y="0"/>
        <a:ext cx="2208613" cy="1342646"/>
      </dsp:txXfrm>
    </dsp:sp>
    <dsp:sp modelId="{BDE6BEF2-82BE-41DF-8D8B-BC4A71FC693E}">
      <dsp:nvSpPr>
        <dsp:cNvPr id="0" name=""/>
        <dsp:cNvSpPr/>
      </dsp:nvSpPr>
      <dsp:spPr>
        <a:xfrm>
          <a:off x="4970229" y="1342864"/>
          <a:ext cx="1766890" cy="42968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Catastrophic Failure</a:t>
          </a:r>
        </a:p>
      </dsp:txBody>
      <dsp:txXfrm>
        <a:off x="4982814" y="1355449"/>
        <a:ext cx="1741720" cy="404513"/>
      </dsp:txXfrm>
    </dsp:sp>
    <dsp:sp modelId="{667DCAAC-8DAB-41F8-9542-08E6118DE707}">
      <dsp:nvSpPr>
        <dsp:cNvPr id="0" name=""/>
        <dsp:cNvSpPr/>
      </dsp:nvSpPr>
      <dsp:spPr>
        <a:xfrm>
          <a:off x="4970229" y="1838654"/>
          <a:ext cx="1766890" cy="42968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</a:t>
          </a:r>
          <a:r>
            <a:rPr lang="en-US" sz="1300" kern="1200" dirty="0" err="1"/>
            <a:t>Lossy</a:t>
          </a:r>
          <a:r>
            <a:rPr lang="en-US" sz="1300" kern="1200" dirty="0"/>
            <a:t>’</a:t>
          </a:r>
        </a:p>
      </dsp:txBody>
      <dsp:txXfrm>
        <a:off x="4982814" y="1851239"/>
        <a:ext cx="1741720" cy="404513"/>
      </dsp:txXfrm>
    </dsp:sp>
    <dsp:sp modelId="{239B95AF-C3F3-4BD3-966F-4E55AB6407F7}">
      <dsp:nvSpPr>
        <dsp:cNvPr id="0" name=""/>
        <dsp:cNvSpPr/>
      </dsp:nvSpPr>
      <dsp:spPr>
        <a:xfrm>
          <a:off x="4970229" y="2334443"/>
          <a:ext cx="1766890" cy="429683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Time-based inaccuracies</a:t>
          </a:r>
        </a:p>
      </dsp:txBody>
      <dsp:txXfrm>
        <a:off x="4982814" y="2347028"/>
        <a:ext cx="1741720" cy="404513"/>
      </dsp:txXfrm>
    </dsp:sp>
    <dsp:sp modelId="{0AA47D52-98A2-4B1A-B0B8-41938F3A145E}">
      <dsp:nvSpPr>
        <dsp:cNvPr id="0" name=""/>
        <dsp:cNvSpPr/>
      </dsp:nvSpPr>
      <dsp:spPr>
        <a:xfrm>
          <a:off x="4970229" y="2830232"/>
          <a:ext cx="1766890" cy="429683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Scale</a:t>
          </a:r>
        </a:p>
      </dsp:txBody>
      <dsp:txXfrm>
        <a:off x="4982814" y="2842817"/>
        <a:ext cx="1741720" cy="404513"/>
      </dsp:txXfrm>
    </dsp:sp>
    <dsp:sp modelId="{BC710996-8FF3-42A4-8453-74B4B688C404}">
      <dsp:nvSpPr>
        <dsp:cNvPr id="0" name=""/>
        <dsp:cNvSpPr/>
      </dsp:nvSpPr>
      <dsp:spPr>
        <a:xfrm>
          <a:off x="4970229" y="3326021"/>
          <a:ext cx="1766890" cy="429683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Fault Intolerance</a:t>
          </a:r>
        </a:p>
      </dsp:txBody>
      <dsp:txXfrm>
        <a:off x="4982814" y="3338606"/>
        <a:ext cx="1741720" cy="404513"/>
      </dsp:txXfrm>
    </dsp:sp>
    <dsp:sp modelId="{6443A8B4-8CA5-42C7-B14F-527BECC06C2D}">
      <dsp:nvSpPr>
        <dsp:cNvPr id="0" name=""/>
        <dsp:cNvSpPr/>
      </dsp:nvSpPr>
      <dsp:spPr>
        <a:xfrm>
          <a:off x="4970229" y="3821811"/>
          <a:ext cx="1766890" cy="429683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Complexity (Tool / Pattern Specific)</a:t>
          </a:r>
        </a:p>
      </dsp:txBody>
      <dsp:txXfrm>
        <a:off x="4982814" y="3834396"/>
        <a:ext cx="1741720" cy="4045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FB6-C43C-4F43-B291-086C4F4A4E38}">
      <dsp:nvSpPr>
        <dsp:cNvPr id="0" name=""/>
        <dsp:cNvSpPr/>
      </dsp:nvSpPr>
      <dsp:spPr>
        <a:xfrm>
          <a:off x="9" y="0"/>
          <a:ext cx="2038820" cy="41724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Application Architecture</a:t>
          </a:r>
        </a:p>
      </dsp:txBody>
      <dsp:txXfrm>
        <a:off x="9" y="0"/>
        <a:ext cx="2038820" cy="1251729"/>
      </dsp:txXfrm>
    </dsp:sp>
    <dsp:sp modelId="{6BF0D880-4006-449E-BF8B-7406FC46D3C8}">
      <dsp:nvSpPr>
        <dsp:cNvPr id="0" name=""/>
        <dsp:cNvSpPr/>
      </dsp:nvSpPr>
      <dsp:spPr>
        <a:xfrm>
          <a:off x="204666" y="1252085"/>
          <a:ext cx="1631056" cy="8197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Polyglot Persistence</a:t>
          </a:r>
        </a:p>
      </dsp:txBody>
      <dsp:txXfrm>
        <a:off x="228675" y="1276094"/>
        <a:ext cx="1583038" cy="771697"/>
      </dsp:txXfrm>
    </dsp:sp>
    <dsp:sp modelId="{83BD17C2-4D8E-491E-A0BB-A7245E8C3DB2}">
      <dsp:nvSpPr>
        <dsp:cNvPr id="0" name=""/>
        <dsp:cNvSpPr/>
      </dsp:nvSpPr>
      <dsp:spPr>
        <a:xfrm>
          <a:off x="204666" y="2197911"/>
          <a:ext cx="1631056" cy="8197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Event-Driven Architecture</a:t>
          </a:r>
        </a:p>
      </dsp:txBody>
      <dsp:txXfrm>
        <a:off x="228675" y="2221920"/>
        <a:ext cx="1583038" cy="771697"/>
      </dsp:txXfrm>
    </dsp:sp>
    <dsp:sp modelId="{1CB871C3-168B-4E0B-902D-8AFBE3EC512F}">
      <dsp:nvSpPr>
        <dsp:cNvPr id="0" name=""/>
        <dsp:cNvSpPr/>
      </dsp:nvSpPr>
      <dsp:spPr>
        <a:xfrm>
          <a:off x="204666" y="3143736"/>
          <a:ext cx="1631056" cy="8197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Distributed Microservices</a:t>
          </a:r>
        </a:p>
      </dsp:txBody>
      <dsp:txXfrm>
        <a:off x="228675" y="3167745"/>
        <a:ext cx="1583038" cy="771697"/>
      </dsp:txXfrm>
    </dsp:sp>
    <dsp:sp modelId="{C0A4C764-2F5D-4FCE-9372-9CC1957707FB}">
      <dsp:nvSpPr>
        <dsp:cNvPr id="0" name=""/>
        <dsp:cNvSpPr/>
      </dsp:nvSpPr>
      <dsp:spPr>
        <a:xfrm>
          <a:off x="2192516" y="0"/>
          <a:ext cx="2038820" cy="41724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 Use Cases</a:t>
          </a:r>
        </a:p>
      </dsp:txBody>
      <dsp:txXfrm>
        <a:off x="2192516" y="0"/>
        <a:ext cx="2038820" cy="1251729"/>
      </dsp:txXfrm>
    </dsp:sp>
    <dsp:sp modelId="{A71E4DFA-FE4B-4179-B426-E8A04F875853}">
      <dsp:nvSpPr>
        <dsp:cNvPr id="0" name=""/>
        <dsp:cNvSpPr/>
      </dsp:nvSpPr>
      <dsp:spPr>
        <a:xfrm>
          <a:off x="2396398" y="1252085"/>
          <a:ext cx="1631056" cy="8197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Hybrid Applications</a:t>
          </a:r>
        </a:p>
      </dsp:txBody>
      <dsp:txXfrm>
        <a:off x="2420407" y="1276094"/>
        <a:ext cx="1583038" cy="771697"/>
      </dsp:txXfrm>
    </dsp:sp>
    <dsp:sp modelId="{9B796730-5416-4780-8AFE-415850BD2FBC}">
      <dsp:nvSpPr>
        <dsp:cNvPr id="0" name=""/>
        <dsp:cNvSpPr/>
      </dsp:nvSpPr>
      <dsp:spPr>
        <a:xfrm>
          <a:off x="2396398" y="2197911"/>
          <a:ext cx="1631056" cy="8197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Machine Learning</a:t>
          </a:r>
        </a:p>
      </dsp:txBody>
      <dsp:txXfrm>
        <a:off x="2420407" y="2221920"/>
        <a:ext cx="1583038" cy="771697"/>
      </dsp:txXfrm>
    </dsp:sp>
    <dsp:sp modelId="{6F13005E-FD14-472E-AA77-B80EB8F703BD}">
      <dsp:nvSpPr>
        <dsp:cNvPr id="0" name=""/>
        <dsp:cNvSpPr/>
      </dsp:nvSpPr>
      <dsp:spPr>
        <a:xfrm>
          <a:off x="2396398" y="3143736"/>
          <a:ext cx="1631056" cy="8197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Industry Specific Competition</a:t>
          </a:r>
        </a:p>
      </dsp:txBody>
      <dsp:txXfrm>
        <a:off x="2420407" y="3167745"/>
        <a:ext cx="1583038" cy="771697"/>
      </dsp:txXfrm>
    </dsp:sp>
    <dsp:sp modelId="{80C6945B-87D0-4870-9929-149C970BD912}">
      <dsp:nvSpPr>
        <dsp:cNvPr id="0" name=""/>
        <dsp:cNvSpPr/>
      </dsp:nvSpPr>
      <dsp:spPr>
        <a:xfrm>
          <a:off x="4384248" y="0"/>
          <a:ext cx="2038820" cy="41724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Batch Inadequacy</a:t>
          </a:r>
        </a:p>
      </dsp:txBody>
      <dsp:txXfrm>
        <a:off x="4384248" y="0"/>
        <a:ext cx="2038820" cy="1251729"/>
      </dsp:txXfrm>
    </dsp:sp>
    <dsp:sp modelId="{BDE6BEF2-82BE-41DF-8D8B-BC4A71FC693E}">
      <dsp:nvSpPr>
        <dsp:cNvPr id="0" name=""/>
        <dsp:cNvSpPr/>
      </dsp:nvSpPr>
      <dsp:spPr>
        <a:xfrm>
          <a:off x="4588130" y="1251932"/>
          <a:ext cx="1631056" cy="4005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Catastrophic Failure</a:t>
          </a:r>
        </a:p>
      </dsp:txBody>
      <dsp:txXfrm>
        <a:off x="4599863" y="1263665"/>
        <a:ext cx="1607590" cy="377121"/>
      </dsp:txXfrm>
    </dsp:sp>
    <dsp:sp modelId="{667DCAAC-8DAB-41F8-9542-08E6118DE707}">
      <dsp:nvSpPr>
        <dsp:cNvPr id="0" name=""/>
        <dsp:cNvSpPr/>
      </dsp:nvSpPr>
      <dsp:spPr>
        <a:xfrm>
          <a:off x="4588130" y="1714149"/>
          <a:ext cx="1631056" cy="4005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‘</a:t>
          </a:r>
          <a:r>
            <a:rPr lang="en-US" sz="1200" kern="1200" dirty="0" err="1"/>
            <a:t>Lossy</a:t>
          </a:r>
          <a:r>
            <a:rPr lang="en-US" sz="1200" kern="1200" dirty="0"/>
            <a:t>’</a:t>
          </a:r>
        </a:p>
      </dsp:txBody>
      <dsp:txXfrm>
        <a:off x="4599863" y="1725882"/>
        <a:ext cx="1607590" cy="377121"/>
      </dsp:txXfrm>
    </dsp:sp>
    <dsp:sp modelId="{239B95AF-C3F3-4BD3-966F-4E55AB6407F7}">
      <dsp:nvSpPr>
        <dsp:cNvPr id="0" name=""/>
        <dsp:cNvSpPr/>
      </dsp:nvSpPr>
      <dsp:spPr>
        <a:xfrm>
          <a:off x="4588130" y="2176366"/>
          <a:ext cx="1631056" cy="4005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Time-based inaccuracies</a:t>
          </a:r>
        </a:p>
      </dsp:txBody>
      <dsp:txXfrm>
        <a:off x="4599863" y="2188099"/>
        <a:ext cx="1607590" cy="377121"/>
      </dsp:txXfrm>
    </dsp:sp>
    <dsp:sp modelId="{0AA47D52-98A2-4B1A-B0B8-41938F3A145E}">
      <dsp:nvSpPr>
        <dsp:cNvPr id="0" name=""/>
        <dsp:cNvSpPr/>
      </dsp:nvSpPr>
      <dsp:spPr>
        <a:xfrm>
          <a:off x="4588130" y="2638583"/>
          <a:ext cx="1631056" cy="4005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Scale</a:t>
          </a:r>
        </a:p>
      </dsp:txBody>
      <dsp:txXfrm>
        <a:off x="4599863" y="2650316"/>
        <a:ext cx="1607590" cy="377121"/>
      </dsp:txXfrm>
    </dsp:sp>
    <dsp:sp modelId="{BC710996-8FF3-42A4-8453-74B4B688C404}">
      <dsp:nvSpPr>
        <dsp:cNvPr id="0" name=""/>
        <dsp:cNvSpPr/>
      </dsp:nvSpPr>
      <dsp:spPr>
        <a:xfrm>
          <a:off x="4588130" y="3100800"/>
          <a:ext cx="1631056" cy="4005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Fault Intolerance</a:t>
          </a:r>
        </a:p>
      </dsp:txBody>
      <dsp:txXfrm>
        <a:off x="4599863" y="3112533"/>
        <a:ext cx="1607590" cy="377121"/>
      </dsp:txXfrm>
    </dsp:sp>
    <dsp:sp modelId="{6443A8B4-8CA5-42C7-B14F-527BECC06C2D}">
      <dsp:nvSpPr>
        <dsp:cNvPr id="0" name=""/>
        <dsp:cNvSpPr/>
      </dsp:nvSpPr>
      <dsp:spPr>
        <a:xfrm>
          <a:off x="4588130" y="3563016"/>
          <a:ext cx="1631056" cy="4005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Complexity (Tool / Pattern Specific)</a:t>
          </a:r>
        </a:p>
      </dsp:txBody>
      <dsp:txXfrm>
        <a:off x="4599863" y="3574749"/>
        <a:ext cx="1607590" cy="3771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EE43B-E183-42A8-B8FB-496DF87A6CB5}">
      <dsp:nvSpPr>
        <dsp:cNvPr id="0" name=""/>
        <dsp:cNvSpPr/>
      </dsp:nvSpPr>
      <dsp:spPr>
        <a:xfrm>
          <a:off x="0" y="4633"/>
          <a:ext cx="780531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Distributed Systems</a:t>
          </a:r>
        </a:p>
      </dsp:txBody>
      <dsp:txXfrm>
        <a:off x="39295" y="43928"/>
        <a:ext cx="7726728" cy="726370"/>
      </dsp:txXfrm>
    </dsp:sp>
    <dsp:sp modelId="{4ABA3252-C125-455A-85BF-E69678A7838C}">
      <dsp:nvSpPr>
        <dsp:cNvPr id="0" name=""/>
        <dsp:cNvSpPr/>
      </dsp:nvSpPr>
      <dsp:spPr>
        <a:xfrm>
          <a:off x="0" y="809593"/>
          <a:ext cx="7805318" cy="173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81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CAP / PACELC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Serial / Parallel algorithms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Reasoning About Time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Event Time / Processing Time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Windowing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809593"/>
        <a:ext cx="7805318" cy="1735695"/>
      </dsp:txXfrm>
    </dsp:sp>
    <dsp:sp modelId="{4B2E58C7-942D-4B05-A5EE-2C1570C34CDE}">
      <dsp:nvSpPr>
        <dsp:cNvPr id="0" name=""/>
        <dsp:cNvSpPr/>
      </dsp:nvSpPr>
      <dsp:spPr>
        <a:xfrm>
          <a:off x="0" y="2545288"/>
          <a:ext cx="780531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Correctness Semantics</a:t>
          </a:r>
        </a:p>
      </dsp:txBody>
      <dsp:txXfrm>
        <a:off x="39295" y="2584583"/>
        <a:ext cx="7726728" cy="726370"/>
      </dsp:txXfrm>
    </dsp:sp>
    <dsp:sp modelId="{2960548C-E228-45F8-9C5E-35FBE203B369}">
      <dsp:nvSpPr>
        <dsp:cNvPr id="0" name=""/>
        <dsp:cNvSpPr/>
      </dsp:nvSpPr>
      <dsp:spPr>
        <a:xfrm>
          <a:off x="0" y="3350248"/>
          <a:ext cx="7805318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81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Exactly-once, at-least once, at-most once</a:t>
          </a:r>
        </a:p>
      </dsp:txBody>
      <dsp:txXfrm>
        <a:off x="0" y="3350248"/>
        <a:ext cx="7805318" cy="712080"/>
      </dsp:txXfrm>
    </dsp:sp>
    <dsp:sp modelId="{2A1FF090-B91A-4FC2-BBFE-3AC4D72D05F3}">
      <dsp:nvSpPr>
        <dsp:cNvPr id="0" name=""/>
        <dsp:cNvSpPr/>
      </dsp:nvSpPr>
      <dsp:spPr>
        <a:xfrm>
          <a:off x="0" y="4062329"/>
          <a:ext cx="780531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Persistency Layer</a:t>
          </a:r>
        </a:p>
      </dsp:txBody>
      <dsp:txXfrm>
        <a:off x="39295" y="4101624"/>
        <a:ext cx="7726728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55F1D-7D18-4B25-98FE-DAD046F2FBF3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DD1DC-8D8B-4F7D-803E-10B5E57E4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9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D1DC-8D8B-4F7D-803E-10B5E57E498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Architecture for Real-Time ETL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Nashville BI User Group</a:t>
            </a:r>
          </a:p>
          <a:p>
            <a:r>
              <a:rPr lang="en-US"/>
              <a:t>3 October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145546"/>
            <a:ext cx="7925349" cy="1752600"/>
          </a:xfrm>
        </p:spPr>
        <p:txBody>
          <a:bodyPr/>
          <a:lstStyle/>
          <a:p>
            <a:r>
              <a:rPr lang="en-US" dirty="0"/>
              <a:t>Patterns for Real-Time ETL</a:t>
            </a:r>
          </a:p>
        </p:txBody>
      </p:sp>
    </p:spTree>
    <p:extLst>
      <p:ext uri="{BB962C8B-B14F-4D97-AF65-F5344CB8AC3E}">
        <p14:creationId xmlns:p14="http://schemas.microsoft.com/office/powerpoint/2010/main" val="204676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07491616"/>
              </p:ext>
            </p:extLst>
          </p:nvPr>
        </p:nvGraphicFramePr>
        <p:xfrm>
          <a:off x="814507" y="700991"/>
          <a:ext cx="6968137" cy="45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47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24" y="76840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Microbatch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15006771"/>
              </p:ext>
            </p:extLst>
          </p:nvPr>
        </p:nvGraphicFramePr>
        <p:xfrm>
          <a:off x="1029660" y="877726"/>
          <a:ext cx="6968137" cy="45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93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ata virt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724025"/>
            <a:ext cx="44577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8482" y="5630027"/>
            <a:ext cx="6879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source: http://virtualization.sys-con.com/node/1849158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24" y="76840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Data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21481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24" y="76840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Data Virtualization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04241334"/>
              </p:ext>
            </p:extLst>
          </p:nvPr>
        </p:nvGraphicFramePr>
        <p:xfrm>
          <a:off x="960765" y="901184"/>
          <a:ext cx="6958831" cy="447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66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24" y="95310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8330229"/>
              </p:ext>
            </p:extLst>
          </p:nvPr>
        </p:nvGraphicFramePr>
        <p:xfrm>
          <a:off x="1290917" y="1098695"/>
          <a:ext cx="6423853" cy="4172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524" y="76840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Is it possible?</a:t>
            </a:r>
          </a:p>
        </p:txBody>
      </p:sp>
    </p:spTree>
    <p:extLst>
      <p:ext uri="{BB962C8B-B14F-4D97-AF65-F5344CB8AC3E}">
        <p14:creationId xmlns:p14="http://schemas.microsoft.com/office/powerpoint/2010/main" val="372724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pic>
        <p:nvPicPr>
          <p:cNvPr id="7170" name="Picture 2" descr="https://www.lucidchart.com/publicSegments/view/682361fc-2811-43c5-9581-ab2ef39cd88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9" y="1193617"/>
            <a:ext cx="5369331" cy="330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2754187925"/>
              </p:ext>
            </p:extLst>
          </p:nvPr>
        </p:nvSpPr>
        <p:spPr>
          <a:xfrm>
            <a:off x="5471770" y="253341"/>
            <a:ext cx="3430829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Catastrophic Failure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Tool Specific Complexity 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Hybrid 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Industry Specific Competition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Event Driven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Time-Based Inaccuracies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Lossy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Polyglot Persistence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Event Driven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Distributed Microservices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Scale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Fault Tolerance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Machine Learning 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4922" y="4345644"/>
            <a:ext cx="3357677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Reprocessing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Statefull</a:t>
            </a:r>
            <a:r>
              <a:rPr lang="en-US" dirty="0"/>
              <a:t> Algorithms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Processing inefficiencies</a:t>
            </a:r>
          </a:p>
        </p:txBody>
      </p:sp>
    </p:spTree>
    <p:extLst>
      <p:ext uri="{BB962C8B-B14F-4D97-AF65-F5344CB8AC3E}">
        <p14:creationId xmlns:p14="http://schemas.microsoft.com/office/powerpoint/2010/main" val="24844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17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770" y="253341"/>
            <a:ext cx="34308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Catastrophic Failure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Tool Specific Complexity 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Hybrid 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Industry Specific Competition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Event Driven Architecture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2"/>
                </a:solidFill>
              </a:rPr>
              <a:t>Lossy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Polyglot Persistence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Event Driven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Distributed Microservices 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/>
                </a:solidFill>
              </a:rPr>
              <a:t>Reprocessing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Time-Based Inaccuracies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Scale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Fault Tolerance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Machine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8345" y="5130474"/>
            <a:ext cx="3357677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Statefull</a:t>
            </a:r>
            <a:r>
              <a:rPr lang="en-US" dirty="0"/>
              <a:t> Algorithms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Processing inefficiencies</a:t>
            </a:r>
          </a:p>
        </p:txBody>
      </p:sp>
      <p:pic>
        <p:nvPicPr>
          <p:cNvPr id="10244" name="Picture 4" descr="https://documents.lucidchart.com/documents/65239dfb-6e13-4341-975d-a5257dc1e947/pages/eNbqbEM6f5NI?a=1787&amp;x=258&amp;y=-1565&amp;w=719&amp;h=609&amp;store=1&amp;accept=image%2F*&amp;auth=LCA%2089efba95a663a6dd77a0094b0adf2a02a2279070-ts%3D1484359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800"/>
            <a:ext cx="51339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4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770" y="253341"/>
            <a:ext cx="34308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Catastrophic Failure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Tool Specific Complexity 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Hybrid 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Industry Specific Competition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Event Driven Architecture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2"/>
                </a:solidFill>
              </a:rPr>
              <a:t>Lossy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Polyglot Persistence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Event Driven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Distributed Microservices 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Reprocessing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2"/>
                </a:solidFill>
              </a:rPr>
              <a:t>Statefull</a:t>
            </a:r>
            <a:r>
              <a:rPr lang="en-US" dirty="0">
                <a:solidFill>
                  <a:schemeClr val="accent2"/>
                </a:solidFill>
              </a:rPr>
              <a:t> Algorithms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Time-Based Inaccuracies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Scale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Fault Tolerance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770" y="5315140"/>
            <a:ext cx="335767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Processing inefficiencies</a:t>
            </a:r>
          </a:p>
        </p:txBody>
      </p:sp>
      <p:pic>
        <p:nvPicPr>
          <p:cNvPr id="11268" name="Picture 4" descr="https://documents.lucidchart.com/documents/65239dfb-6e13-4341-975d-a5257dc1e947/pages/eNbqbEM6f5NI?a=1824&amp;x=11&amp;y=-1566&amp;w=978&amp;h=635&amp;store=1&amp;accept=image%2F*&amp;auth=LCA%20c3c06584012d953af5683e42231347ccd6830544-ts%3D1484359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905"/>
            <a:ext cx="5051391" cy="32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5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857" y="5220735"/>
            <a:ext cx="763341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http://nathanmarz.com/blog/how-to-beat-the-cap-theorem.html</a:t>
            </a:r>
          </a:p>
        </p:txBody>
      </p:sp>
      <p:pic>
        <p:nvPicPr>
          <p:cNvPr id="1032" name="Picture 8" descr="https://images-na.ssl-images-amazon.com/images/I/51Bd93AGuOL._SX39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50" y="4462272"/>
            <a:ext cx="1143524" cy="143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yers of Lambda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671"/>
            <a:ext cx="7750569" cy="41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048" y="4574404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Lambda 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048" y="5630420"/>
            <a:ext cx="76482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http://radar.oreilly.com/2014/07/questioning-the-lambda-architecture.html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163853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/>
              <a:t>  |  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sp>
        <p:nvSpPr>
          <p:cNvPr id="8" name="Title 2"/>
          <p:cNvSpPr>
            <a:spLocks noGrp="1"/>
          </p:cNvSpPr>
          <p:nvPr/>
        </p:nvSpPr>
        <p:spPr>
          <a:xfrm>
            <a:off x="228193" y="506124"/>
            <a:ext cx="4248150" cy="612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Jon Boulineau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Delivery Lead, HCA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228192" y="2321501"/>
            <a:ext cx="5242968" cy="109565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47625">
              <a:lnSpc>
                <a:spcPts val="1600"/>
              </a:lnSpc>
            </a:pPr>
            <a:r>
              <a:rPr lang="en-US" sz="1400" dirty="0">
                <a:cs typeface="Segoe UI"/>
              </a:rPr>
              <a:t>I lead data integration and data warehouse teams for HCA. My current project is the implementation of a streaming ETL pipeline using Hadoop ecosystem tools and SQL Server. 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83490" y="4693063"/>
            <a:ext cx="182882" cy="182879"/>
            <a:chOff x="8400256" y="3573016"/>
            <a:chExt cx="423863" cy="422275"/>
          </a:xfrm>
          <a:solidFill>
            <a:schemeClr val="tx2"/>
          </a:solidFill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400256" y="3573016"/>
              <a:ext cx="103188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AU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408194" y="3714304"/>
              <a:ext cx="87313" cy="280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AU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Freeform 317"/>
            <p:cNvSpPr>
              <a:spLocks/>
            </p:cNvSpPr>
            <p:nvPr/>
          </p:nvSpPr>
          <p:spPr bwMode="auto">
            <a:xfrm>
              <a:off x="8551069" y="3706366"/>
              <a:ext cx="273050" cy="288925"/>
            </a:xfrm>
            <a:custGeom>
              <a:avLst/>
              <a:gdLst>
                <a:gd name="T0" fmla="*/ 167173 w 196"/>
                <a:gd name="T1" fmla="*/ 0 h 207"/>
                <a:gd name="T2" fmla="*/ 84980 w 196"/>
                <a:gd name="T3" fmla="*/ 44665 h 207"/>
                <a:gd name="T4" fmla="*/ 83587 w 196"/>
                <a:gd name="T5" fmla="*/ 44665 h 207"/>
                <a:gd name="T6" fmla="*/ 83587 w 196"/>
                <a:gd name="T7" fmla="*/ 6979 h 207"/>
                <a:gd name="T8" fmla="*/ 0 w 196"/>
                <a:gd name="T9" fmla="*/ 6979 h 207"/>
                <a:gd name="T10" fmla="*/ 0 w 196"/>
                <a:gd name="T11" fmla="*/ 288925 h 207"/>
                <a:gd name="T12" fmla="*/ 87766 w 196"/>
                <a:gd name="T13" fmla="*/ 288925 h 207"/>
                <a:gd name="T14" fmla="*/ 87766 w 196"/>
                <a:gd name="T15" fmla="*/ 149348 h 207"/>
                <a:gd name="T16" fmla="*/ 139311 w 196"/>
                <a:gd name="T17" fmla="*/ 76768 h 207"/>
                <a:gd name="T18" fmla="*/ 185284 w 196"/>
                <a:gd name="T19" fmla="*/ 152139 h 207"/>
                <a:gd name="T20" fmla="*/ 185284 w 196"/>
                <a:gd name="T21" fmla="*/ 288925 h 207"/>
                <a:gd name="T22" fmla="*/ 273050 w 196"/>
                <a:gd name="T23" fmla="*/ 288925 h 207"/>
                <a:gd name="T24" fmla="*/ 273050 w 196"/>
                <a:gd name="T25" fmla="*/ 133994 h 207"/>
                <a:gd name="T26" fmla="*/ 167173 w 196"/>
                <a:gd name="T27" fmla="*/ 0 h 2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6" h="207">
                  <a:moveTo>
                    <a:pt x="120" y="0"/>
                  </a:moveTo>
                  <a:cubicBezTo>
                    <a:pt x="90" y="0"/>
                    <a:pt x="69" y="16"/>
                    <a:pt x="61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63" y="207"/>
                    <a:pt x="63" y="207"/>
                    <a:pt x="63" y="2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81"/>
                    <a:pt x="68" y="55"/>
                    <a:pt x="100" y="55"/>
                  </a:cubicBezTo>
                  <a:cubicBezTo>
                    <a:pt x="133" y="55"/>
                    <a:pt x="133" y="85"/>
                    <a:pt x="133" y="109"/>
                  </a:cubicBezTo>
                  <a:cubicBezTo>
                    <a:pt x="133" y="207"/>
                    <a:pt x="133" y="207"/>
                    <a:pt x="133" y="207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196" y="42"/>
                    <a:pt x="184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5" name="Freeform 318"/>
          <p:cNvSpPr>
            <a:spLocks/>
          </p:cNvSpPr>
          <p:nvPr/>
        </p:nvSpPr>
        <p:spPr bwMode="auto">
          <a:xfrm>
            <a:off x="3747064" y="4710944"/>
            <a:ext cx="179555" cy="147135"/>
          </a:xfrm>
          <a:custGeom>
            <a:avLst/>
            <a:gdLst>
              <a:gd name="T0" fmla="*/ 343740 w 298"/>
              <a:gd name="T1" fmla="*/ 33507 h 243"/>
              <a:gd name="T2" fmla="*/ 303368 w 298"/>
              <a:gd name="T3" fmla="*/ 45061 h 243"/>
              <a:gd name="T4" fmla="*/ 334512 w 298"/>
              <a:gd name="T5" fmla="*/ 5777 h 243"/>
              <a:gd name="T6" fmla="*/ 289526 w 298"/>
              <a:gd name="T7" fmla="*/ 23108 h 243"/>
              <a:gd name="T8" fmla="*/ 238772 w 298"/>
              <a:gd name="T9" fmla="*/ 0 h 243"/>
              <a:gd name="T10" fmla="*/ 167256 w 298"/>
              <a:gd name="T11" fmla="*/ 71636 h 243"/>
              <a:gd name="T12" fmla="*/ 169563 w 298"/>
              <a:gd name="T13" fmla="*/ 87811 h 243"/>
              <a:gd name="T14" fmla="*/ 24223 w 298"/>
              <a:gd name="T15" fmla="*/ 13865 h 243"/>
              <a:gd name="T16" fmla="*/ 14995 w 298"/>
              <a:gd name="T17" fmla="*/ 48527 h 243"/>
              <a:gd name="T18" fmla="*/ 46140 w 298"/>
              <a:gd name="T19" fmla="*/ 107453 h 243"/>
              <a:gd name="T20" fmla="*/ 13842 w 298"/>
              <a:gd name="T21" fmla="*/ 99365 h 243"/>
              <a:gd name="T22" fmla="*/ 13842 w 298"/>
              <a:gd name="T23" fmla="*/ 99365 h 243"/>
              <a:gd name="T24" fmla="*/ 70363 w 298"/>
              <a:gd name="T25" fmla="*/ 168690 h 243"/>
              <a:gd name="T26" fmla="*/ 51907 w 298"/>
              <a:gd name="T27" fmla="*/ 172156 h 243"/>
              <a:gd name="T28" fmla="*/ 39219 w 298"/>
              <a:gd name="T29" fmla="*/ 169845 h 243"/>
              <a:gd name="T30" fmla="*/ 104968 w 298"/>
              <a:gd name="T31" fmla="*/ 219528 h 243"/>
              <a:gd name="T32" fmla="*/ 17302 w 298"/>
              <a:gd name="T33" fmla="*/ 249569 h 243"/>
              <a:gd name="T34" fmla="*/ 0 w 298"/>
              <a:gd name="T35" fmla="*/ 248413 h 243"/>
              <a:gd name="T36" fmla="*/ 108428 w 298"/>
              <a:gd name="T37" fmla="*/ 280765 h 243"/>
              <a:gd name="T38" fmla="*/ 309135 w 298"/>
              <a:gd name="T39" fmla="*/ 79723 h 243"/>
              <a:gd name="T40" fmla="*/ 309135 w 298"/>
              <a:gd name="T41" fmla="*/ 70480 h 243"/>
              <a:gd name="T42" fmla="*/ 343740 w 298"/>
              <a:gd name="T43" fmla="*/ 33507 h 24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98" h="243">
                <a:moveTo>
                  <a:pt x="298" y="29"/>
                </a:moveTo>
                <a:cubicBezTo>
                  <a:pt x="287" y="34"/>
                  <a:pt x="276" y="37"/>
                  <a:pt x="263" y="39"/>
                </a:cubicBezTo>
                <a:cubicBezTo>
                  <a:pt x="276" y="31"/>
                  <a:pt x="285" y="19"/>
                  <a:pt x="290" y="5"/>
                </a:cubicBezTo>
                <a:cubicBezTo>
                  <a:pt x="278" y="12"/>
                  <a:pt x="265" y="17"/>
                  <a:pt x="251" y="20"/>
                </a:cubicBezTo>
                <a:cubicBezTo>
                  <a:pt x="240" y="8"/>
                  <a:pt x="224" y="0"/>
                  <a:pt x="207" y="0"/>
                </a:cubicBezTo>
                <a:cubicBezTo>
                  <a:pt x="173" y="0"/>
                  <a:pt x="145" y="28"/>
                  <a:pt x="145" y="62"/>
                </a:cubicBezTo>
                <a:cubicBezTo>
                  <a:pt x="145" y="66"/>
                  <a:pt x="146" y="71"/>
                  <a:pt x="147" y="76"/>
                </a:cubicBezTo>
                <a:cubicBezTo>
                  <a:pt x="96" y="73"/>
                  <a:pt x="51" y="49"/>
                  <a:pt x="21" y="12"/>
                </a:cubicBezTo>
                <a:cubicBezTo>
                  <a:pt x="16" y="21"/>
                  <a:pt x="13" y="31"/>
                  <a:pt x="13" y="42"/>
                </a:cubicBezTo>
                <a:cubicBezTo>
                  <a:pt x="13" y="64"/>
                  <a:pt x="24" y="82"/>
                  <a:pt x="40" y="93"/>
                </a:cubicBezTo>
                <a:cubicBezTo>
                  <a:pt x="30" y="93"/>
                  <a:pt x="20" y="90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116"/>
                  <a:pt x="33" y="141"/>
                  <a:pt x="61" y="146"/>
                </a:cubicBezTo>
                <a:cubicBezTo>
                  <a:pt x="56" y="148"/>
                  <a:pt x="51" y="149"/>
                  <a:pt x="45" y="149"/>
                </a:cubicBezTo>
                <a:cubicBezTo>
                  <a:pt x="41" y="149"/>
                  <a:pt x="37" y="148"/>
                  <a:pt x="34" y="147"/>
                </a:cubicBezTo>
                <a:cubicBezTo>
                  <a:pt x="41" y="172"/>
                  <a:pt x="64" y="189"/>
                  <a:pt x="91" y="190"/>
                </a:cubicBezTo>
                <a:cubicBezTo>
                  <a:pt x="70" y="206"/>
                  <a:pt x="44" y="216"/>
                  <a:pt x="15" y="216"/>
                </a:cubicBezTo>
                <a:cubicBezTo>
                  <a:pt x="10" y="216"/>
                  <a:pt x="5" y="216"/>
                  <a:pt x="0" y="215"/>
                </a:cubicBezTo>
                <a:cubicBezTo>
                  <a:pt x="27" y="233"/>
                  <a:pt x="59" y="243"/>
                  <a:pt x="94" y="243"/>
                </a:cubicBezTo>
                <a:cubicBezTo>
                  <a:pt x="206" y="243"/>
                  <a:pt x="268" y="150"/>
                  <a:pt x="268" y="69"/>
                </a:cubicBezTo>
                <a:cubicBezTo>
                  <a:pt x="268" y="66"/>
                  <a:pt x="268" y="63"/>
                  <a:pt x="268" y="61"/>
                </a:cubicBezTo>
                <a:cubicBezTo>
                  <a:pt x="280" y="52"/>
                  <a:pt x="290" y="41"/>
                  <a:pt x="298" y="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763826" y="4675881"/>
            <a:ext cx="1228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2"/>
                </a:solidFill>
              </a:rPr>
              <a:t>jonboulineau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3884674" y="4675882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</a:rPr>
              <a:t>@</a:t>
            </a:r>
            <a:r>
              <a:rPr lang="en-US" sz="1400" dirty="0" err="1">
                <a:solidFill>
                  <a:schemeClr val="accent2"/>
                </a:solidFill>
              </a:rPr>
              <a:t>jboulineau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6352178" y="4682582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</a:rPr>
              <a:t>jboulineau@gmail.com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5638642" y="3473797"/>
            <a:ext cx="335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Nashville PASS Leader</a:t>
            </a:r>
          </a:p>
        </p:txBody>
      </p:sp>
      <p:pic>
        <p:nvPicPr>
          <p:cNvPr id="1026" name="Picture 2" descr="http://www.sqlpass.org/Portals/981/PASS_16_SpeakingSmall_250x250.png?ver=2016-06-09-163306-8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497" y="1604335"/>
            <a:ext cx="1185859" cy="11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5">
            <a:extLst>
              <a:ext uri="{FF2B5EF4-FFF2-40B4-BE49-F238E27FC236}">
                <a16:creationId xmlns:a16="http://schemas.microsoft.com/office/drawing/2014/main" id="{2AB0DDF3-728B-41FE-B009-A3DAEFBCD456}"/>
              </a:ext>
            </a:extLst>
          </p:cNvPr>
          <p:cNvSpPr txBox="1"/>
          <p:nvPr/>
        </p:nvSpPr>
        <p:spPr>
          <a:xfrm>
            <a:off x="3926619" y="558142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</a:rPr>
              <a:t>Rivulet.io</a:t>
            </a:r>
          </a:p>
        </p:txBody>
      </p:sp>
    </p:spTree>
    <p:extLst>
      <p:ext uri="{BB962C8B-B14F-4D97-AF65-F5344CB8AC3E}">
        <p14:creationId xmlns:p14="http://schemas.microsoft.com/office/powerpoint/2010/main" val="249913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048" y="31665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Streaming</a:t>
            </a:r>
          </a:p>
        </p:txBody>
      </p:sp>
      <p:pic>
        <p:nvPicPr>
          <p:cNvPr id="9220" name="Picture 4" descr="https://documents.lucidchart.com/documents/65239dfb-6e13-4341-975d-a5257dc1e947/pages/eNbqbEM6f5NI?a=1688&amp;x=253&amp;y=-970&amp;w=803&amp;h=220&amp;store=1&amp;accept=image%2F*&amp;auth=LCA%20db4aef467fa7402ab0d2858326cfc646f7bcc3d8-ts%3D1484359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8" y="1947035"/>
            <a:ext cx="7759941" cy="212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7369" y="1983880"/>
            <a:ext cx="6795646" cy="2520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https://s3-us-west-1.amazonaws.com/bitcan-marketing-staging/system/spud_media/707/original/serverlogs1b.jpg?14168208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9"/>
          <a:stretch/>
        </p:blipFill>
        <p:spPr bwMode="auto">
          <a:xfrm>
            <a:off x="241401" y="1247775"/>
            <a:ext cx="1782927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048" y="31665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Events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3502" y="3573581"/>
            <a:ext cx="835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https://goo.gl/j6mqP6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77369" y="2320638"/>
            <a:ext cx="4647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Log: What every software engineer should know about real-time data's unifying abstraction</a:t>
            </a:r>
          </a:p>
        </p:txBody>
      </p:sp>
      <p:pic>
        <p:nvPicPr>
          <p:cNvPr id="12294" name="Picture 6" descr="https://www.google.com/webpagethumbnail?c=41&amp;r=4&amp;s=300&amp;d=https://engineering.linkedin.com/distributed-systems/log-what-every-software-engineer-should-know-about-real-time-datas-unifying&amp;a=AIYkKU94OzivJ63j_kXm40LbJRVSMDnYc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14"/>
          <a:stretch/>
        </p:blipFill>
        <p:spPr bwMode="auto">
          <a:xfrm>
            <a:off x="6824603" y="2414959"/>
            <a:ext cx="1781285" cy="17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07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s3-us-west-1.amazonaws.com/bitcan-marketing-staging/system/spud_media/707/original/serverlogs1b.jpg?14168208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9"/>
          <a:stretch/>
        </p:blipFill>
        <p:spPr bwMode="auto">
          <a:xfrm>
            <a:off x="241401" y="1247775"/>
            <a:ext cx="1782927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048" y="31665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Events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401" y="566202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Image source: https://dzone.com/articles/how-use-sql-server-transaction</a:t>
            </a:r>
          </a:p>
        </p:txBody>
      </p:sp>
      <p:pic>
        <p:nvPicPr>
          <p:cNvPr id="10" name="Picture 2" descr="https://s3-us-west-1.amazonaws.com/bitcan-marketing-staging/system/spud_media/707/original/serverlogs1b.jpg?14168208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9"/>
          <a:stretch/>
        </p:blipFill>
        <p:spPr bwMode="auto">
          <a:xfrm>
            <a:off x="2024328" y="1247775"/>
            <a:ext cx="1782927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3-us-west-1.amazonaws.com/bitcan-marketing-staging/system/spud_media/707/original/serverlogs1b.jpg?14168208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9"/>
          <a:stretch/>
        </p:blipFill>
        <p:spPr bwMode="auto">
          <a:xfrm>
            <a:off x="3765060" y="1247775"/>
            <a:ext cx="1782927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s3-us-west-1.amazonaws.com/bitcan-marketing-staging/system/spud_media/707/original/serverlogs1b.jpg?14168208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9"/>
          <a:stretch/>
        </p:blipFill>
        <p:spPr bwMode="auto">
          <a:xfrm>
            <a:off x="5432884" y="1247775"/>
            <a:ext cx="1782927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s3-us-west-1.amazonaws.com/bitcan-marketing-staging/system/spud_media/707/original/serverlogs1b.jpg?14168208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9"/>
          <a:stretch/>
        </p:blipFill>
        <p:spPr bwMode="auto">
          <a:xfrm>
            <a:off x="7116718" y="1247775"/>
            <a:ext cx="1782927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60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48" y="31665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Events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401" y="566202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Image source: https://kafka.apache.org/documentation/</a:t>
            </a:r>
          </a:p>
        </p:txBody>
      </p:sp>
      <p:pic>
        <p:nvPicPr>
          <p:cNvPr id="13314" name="Picture 2" descr="https://kafka.apache.org/0101/images/log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9" y="677996"/>
            <a:ext cx="6761684" cy="43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kafka.apache.org/0101/images/log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7" y="1131540"/>
            <a:ext cx="6761684" cy="43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documents.lucidchart.com/documents/65239dfb-6e13-4341-975d-a5257dc1e947/pages/eNbqbEM6f5NI?a=1872&amp;x=1154&amp;y=-1105&amp;w=132&amp;h=107&amp;store=1&amp;accept=image%2F*&amp;auth=LCA%20cf74d54093afad2d4dac5b7bc24f4eb79b6df665-ts%3D1484359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37" y="1848308"/>
            <a:ext cx="9429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048" y="31665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Stream Processing</a:t>
            </a:r>
          </a:p>
        </p:txBody>
      </p:sp>
      <p:pic>
        <p:nvPicPr>
          <p:cNvPr id="6" name="Picture 4" descr="https://documents.lucidchart.com/documents/65239dfb-6e13-4341-975d-a5257dc1e947/pages/eNbqbEM6f5NI?a=1872&amp;x=1154&amp;y=-1105&amp;w=132&amp;h=107&amp;store=1&amp;accept=image%2F*&amp;auth=LCA%20cf74d54093afad2d4dac5b7bc24f4eb79b6df665-ts%3D1484359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36" y="2946076"/>
            <a:ext cx="9429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documents.lucidchart.com/documents/65239dfb-6e13-4341-975d-a5257dc1e947/pages/eNbqbEM6f5NI?a=1872&amp;x=1154&amp;y=-1105&amp;w=132&amp;h=107&amp;store=1&amp;accept=image%2F*&amp;auth=LCA%20cf74d54093afad2d4dac5b7bc24f4eb79b6df665-ts%3D1484359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28" y="3918997"/>
            <a:ext cx="9429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7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383" y="5550897"/>
            <a:ext cx="7296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https://www.confluent.io/blog/stream-data-platform-1/</a:t>
            </a:r>
          </a:p>
        </p:txBody>
      </p:sp>
      <p:pic>
        <p:nvPicPr>
          <p:cNvPr id="15362" name="Picture 2" descr="A modern stream-centric data architecture built around Apache Kaf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" y="139398"/>
            <a:ext cx="536204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3171" y="367284"/>
            <a:ext cx="34308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Catastrophic Failure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Tool Specific Complexity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Hybrid 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Industry Specific Competition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Event Driven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Lossy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Polyglot Persistence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Event Driven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Distributed Microservices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Statefull</a:t>
            </a:r>
            <a:r>
              <a:rPr lang="en-US" dirty="0"/>
              <a:t> Algorithms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/>
                </a:solidFill>
              </a:rPr>
              <a:t>Time-Based Inaccuracies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Scale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Fault Tolerance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3171" y="4898083"/>
            <a:ext cx="335767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Processing inefficiencies</a:t>
            </a:r>
          </a:p>
        </p:txBody>
      </p:sp>
    </p:spTree>
    <p:extLst>
      <p:ext uri="{BB962C8B-B14F-4D97-AF65-F5344CB8AC3E}">
        <p14:creationId xmlns:p14="http://schemas.microsoft.com/office/powerpoint/2010/main" val="3529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documents.lucidchart.com/documents/65239dfb-6e13-4341-975d-a5257dc1e947/pages/eNbqbEM6f5NI?a=1898&amp;x=288&amp;y=-1110&amp;w=264&amp;h=220&amp;store=1&amp;accept=image%2F*&amp;auth=LCA%20c1e5a98bb0726a3032397bb923a1cc973fea27bf-ts%3D1484359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9" y="324268"/>
            <a:ext cx="18859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documents.lucidchart.com/documents/65239dfb-6e13-4341-975d-a5257dc1e947/pages/eNbqbEM6f5NI?a=1898&amp;x=248&amp;y=-769&amp;w=341&amp;h=203&amp;store=1&amp;accept=image%2F*&amp;auth=LCA%20aa83fbc95100244dfc284ac0668faba4b2b26c19-ts%3D1484359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" y="2362733"/>
            <a:ext cx="2438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documents.lucidchart.com/documents/65239dfb-6e13-4341-975d-a5257dc1e947/pages/eNbqbEM6f5NI?a=1935&amp;x=235&amp;y=-470&amp;w=341&amp;h=225&amp;store=1&amp;accept=image%2F*&amp;auth=LCA%20457c65fda5395c2bc95cf632494bcd9ca512c4ea-ts%3D14843596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5894"/>
            <a:ext cx="24384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2797" y="405957"/>
            <a:ext cx="6964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Apache Kafka (Confluent)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Amazon Kinesis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Google Cloud Pub/Sub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Microsoft Event Hub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2797" y="2160283"/>
            <a:ext cx="665073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Spark Streaming, </a:t>
            </a:r>
            <a:r>
              <a:rPr lang="en-US" dirty="0" err="1"/>
              <a:t>Flink</a:t>
            </a:r>
            <a:r>
              <a:rPr lang="en-US" dirty="0"/>
              <a:t>, Beam, Storm, </a:t>
            </a:r>
            <a:r>
              <a:rPr lang="en-US" dirty="0" err="1"/>
              <a:t>Samza</a:t>
            </a:r>
            <a:r>
              <a:rPr lang="en-US" dirty="0"/>
              <a:t>, +1M Hadoop ecosystem projects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Amazon Kinesis Analytics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Google Dataflow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Microsoft Stream Analytics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2797" y="4231818"/>
            <a:ext cx="6303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Azure Data Warehouse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Teradata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SQL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Amazon Redshift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Etc. etc. etc.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8352" y="263347"/>
            <a:ext cx="1675181" cy="5632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Volt 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48" y="31665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Advanced Topics in Steaming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5571626"/>
              </p:ext>
            </p:extLst>
          </p:nvPr>
        </p:nvGraphicFramePr>
        <p:xfrm>
          <a:off x="475488" y="826617"/>
          <a:ext cx="7805318" cy="4871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136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561" y="892185"/>
            <a:ext cx="7867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https://www.oreilly.com/ideas/the-world-beyond-batch-streaming-101</a:t>
            </a:r>
          </a:p>
        </p:txBody>
      </p:sp>
    </p:spTree>
    <p:extLst>
      <p:ext uri="{BB962C8B-B14F-4D97-AF65-F5344CB8AC3E}">
        <p14:creationId xmlns:p14="http://schemas.microsoft.com/office/powerpoint/2010/main" val="35165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pic>
        <p:nvPicPr>
          <p:cNvPr id="2050" name="Picture 2" descr="https://www.lucidchart.com/publicSegments/view/4eb13fcc-8246-415e-8502-14c966a90f6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5146"/>
            <a:ext cx="9144000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18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136" y="3927022"/>
            <a:ext cx="2955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3686" y="2911035"/>
            <a:ext cx="560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Monolithic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Localized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RDBMS persistency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Mutable databases with spotty audit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Vertically 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3061607" y="2898321"/>
            <a:ext cx="302079" cy="3053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pic>
        <p:nvPicPr>
          <p:cNvPr id="3074" name="Picture 2" descr="https://www.lucidchart.com/publicSegments/view/4eb13fcc-8246-415e-8502-14c966a90f6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6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136" y="3927022"/>
            <a:ext cx="2955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ETL / Staging /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Data Warehouse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9898" y="2917764"/>
            <a:ext cx="5600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Significant overhead to make up for mutability of Application databases (e.g. Delta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Forced into (shrinking) batch windows due to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 err="1"/>
              <a:t>Lossy</a:t>
            </a:r>
            <a:r>
              <a:rPr lang="en-US" sz="1600" dirty="0"/>
              <a:t>’ 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Inaccurate in processing time, inaccurate in event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Brittle: failures tend to be catastrophic, partition intolerant, low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Fault intolerant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Expensive / difficult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points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well is your ETL logic managed?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061607" y="2898321"/>
            <a:ext cx="302079" cy="3053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pic>
        <p:nvPicPr>
          <p:cNvPr id="4098" name="Picture 2" descr="https://www.lucidchart.com/publicSegments/view/4eb13fcc-8246-415e-8502-14c966a90f6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73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136" y="3927022"/>
            <a:ext cx="2955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ETL and Data Marts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588" y="3002083"/>
            <a:ext cx="5600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Forced into (shrinking) batch windows due to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 err="1"/>
              <a:t>Lossy</a:t>
            </a:r>
            <a:r>
              <a:rPr lang="en-US" sz="1600" dirty="0"/>
              <a:t>’ 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Inaccurate in processing time, inaccurate in event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Brittle: failures tend to be catastrophic, partition intolerant, low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Fault intolerant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Expensive / difficult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points of failure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accuracy skew due to divergent logic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061607" y="2898321"/>
            <a:ext cx="302079" cy="3053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pic>
        <p:nvPicPr>
          <p:cNvPr id="5122" name="Picture 2" descr="https://www.lucidchart.com/publicSegments/view/4eb13fcc-8246-415e-8502-14c966a90f6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1"/>
            <a:ext cx="9144000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1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24" y="76840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Change Drivers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26682561"/>
              </p:ext>
            </p:extLst>
          </p:nvPr>
        </p:nvGraphicFramePr>
        <p:xfrm>
          <a:off x="1029660" y="1037346"/>
          <a:ext cx="6968137" cy="45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</p:spTree>
    <p:extLst>
      <p:ext uri="{BB962C8B-B14F-4D97-AF65-F5344CB8AC3E}">
        <p14:creationId xmlns:p14="http://schemas.microsoft.com/office/powerpoint/2010/main" val="279259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24" y="76840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Change Drivers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7306899"/>
              </p:ext>
            </p:extLst>
          </p:nvPr>
        </p:nvGraphicFramePr>
        <p:xfrm>
          <a:off x="1029660" y="1037346"/>
          <a:ext cx="6968137" cy="45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</p:spTree>
    <p:extLst>
      <p:ext uri="{BB962C8B-B14F-4D97-AF65-F5344CB8AC3E}">
        <p14:creationId xmlns:p14="http://schemas.microsoft.com/office/powerpoint/2010/main" val="178617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24" y="76840"/>
            <a:ext cx="897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Change Drivers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029660" y="1037346"/>
          <a:ext cx="6968137" cy="45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48561" y="6286902"/>
            <a:ext cx="302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ETL Architecture for Real-Time BI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9551" y="2990013"/>
            <a:ext cx="45720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Real-time ETL is as much about overcoming limitations of batch processing and adapting to changes in application architecture as it is about enabling BI use cases</a:t>
            </a:r>
          </a:p>
        </p:txBody>
      </p:sp>
    </p:spTree>
    <p:extLst>
      <p:ext uri="{BB962C8B-B14F-4D97-AF65-F5344CB8AC3E}">
        <p14:creationId xmlns:p14="http://schemas.microsoft.com/office/powerpoint/2010/main" val="32638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17534</TotalTime>
  <Words>934</Words>
  <Application>Microsoft Office PowerPoint</Application>
  <PresentationFormat>On-screen Show (4:3)</PresentationFormat>
  <Paragraphs>302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Segoe UI</vt:lpstr>
      <vt:lpstr>Segoe UI Light</vt:lpstr>
      <vt:lpstr>Wingdings</vt:lpstr>
      <vt:lpstr>Office Theme</vt:lpstr>
      <vt:lpstr>Architecture for Real-Time ETL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Boulineau Jon</cp:lastModifiedBy>
  <cp:revision>106</cp:revision>
  <dcterms:created xsi:type="dcterms:W3CDTF">2011-08-19T20:30:49Z</dcterms:created>
  <dcterms:modified xsi:type="dcterms:W3CDTF">2017-10-03T22:27:43Z</dcterms:modified>
</cp:coreProperties>
</file>