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" r:id="rId2"/>
    <p:sldId id="359" r:id="rId3"/>
    <p:sldId id="358" r:id="rId4"/>
    <p:sldId id="356" r:id="rId5"/>
    <p:sldId id="332" r:id="rId6"/>
    <p:sldId id="355" r:id="rId7"/>
    <p:sldId id="288" r:id="rId8"/>
    <p:sldId id="289" r:id="rId9"/>
    <p:sldId id="290" r:id="rId10"/>
    <p:sldId id="291" r:id="rId11"/>
    <p:sldId id="292" r:id="rId12"/>
    <p:sldId id="304" r:id="rId13"/>
    <p:sldId id="305" r:id="rId14"/>
    <p:sldId id="349" r:id="rId15"/>
    <p:sldId id="339" r:id="rId16"/>
    <p:sldId id="340" r:id="rId17"/>
    <p:sldId id="341" r:id="rId18"/>
    <p:sldId id="342" r:id="rId19"/>
    <p:sldId id="350" r:id="rId20"/>
    <p:sldId id="343" r:id="rId21"/>
    <p:sldId id="352" r:id="rId22"/>
    <p:sldId id="351" r:id="rId23"/>
    <p:sldId id="345" r:id="rId24"/>
    <p:sldId id="353" r:id="rId25"/>
    <p:sldId id="328" r:id="rId26"/>
    <p:sldId id="329" r:id="rId27"/>
    <p:sldId id="330" r:id="rId2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5968"/>
    <a:srgbClr val="990000"/>
    <a:srgbClr val="993300"/>
    <a:srgbClr val="E4E4E4"/>
    <a:srgbClr val="EAEAEA"/>
    <a:srgbClr val="FFFFFF"/>
    <a:srgbClr val="92BCD6"/>
    <a:srgbClr val="D1D6F3"/>
    <a:srgbClr val="ECEEFA"/>
    <a:srgbClr val="6158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 varScale="1">
        <p:scale>
          <a:sx n="79" d="100"/>
          <a:sy n="79" d="100"/>
        </p:scale>
        <p:origin x="-125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44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6087145" y="2360028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6383208" y="3378227"/>
            <a:ext cx="975360" cy="914400"/>
          </a:xfrm>
          <a:prstGeom prst="rect">
            <a:avLst/>
          </a:prstGeom>
          <a:noFill/>
        </p:spPr>
      </p:pic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699</Words>
  <Application>Microsoft Office PowerPoint</Application>
  <PresentationFormat>On-screen Show (4:3)</PresentationFormat>
  <Paragraphs>328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456</cp:revision>
  <cp:lastPrinted>2015-10-09T14:26:33Z</cp:lastPrinted>
  <dcterms:created xsi:type="dcterms:W3CDTF">2015-02-03T20:11:53Z</dcterms:created>
  <dcterms:modified xsi:type="dcterms:W3CDTF">2016-01-25T17:17:08Z</dcterms:modified>
</cp:coreProperties>
</file>