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0" r:id="rId2"/>
    <p:sldId id="359" r:id="rId3"/>
    <p:sldId id="358" r:id="rId4"/>
    <p:sldId id="366" r:id="rId5"/>
    <p:sldId id="356" r:id="rId6"/>
    <p:sldId id="332" r:id="rId7"/>
    <p:sldId id="365" r:id="rId8"/>
    <p:sldId id="360" r:id="rId9"/>
    <p:sldId id="363" r:id="rId10"/>
    <p:sldId id="361" r:id="rId11"/>
    <p:sldId id="364" r:id="rId12"/>
    <p:sldId id="367" r:id="rId13"/>
    <p:sldId id="368" r:id="rId14"/>
    <p:sldId id="362" r:id="rId15"/>
    <p:sldId id="369" r:id="rId16"/>
    <p:sldId id="355" r:id="rId17"/>
    <p:sldId id="288" r:id="rId18"/>
    <p:sldId id="289" r:id="rId19"/>
    <p:sldId id="290" r:id="rId20"/>
    <p:sldId id="291" r:id="rId21"/>
    <p:sldId id="292" r:id="rId22"/>
    <p:sldId id="304" r:id="rId23"/>
    <p:sldId id="305" r:id="rId24"/>
    <p:sldId id="349" r:id="rId25"/>
    <p:sldId id="339" r:id="rId26"/>
    <p:sldId id="340" r:id="rId27"/>
    <p:sldId id="341" r:id="rId28"/>
    <p:sldId id="342" r:id="rId29"/>
    <p:sldId id="350" r:id="rId30"/>
    <p:sldId id="343" r:id="rId31"/>
    <p:sldId id="352" r:id="rId32"/>
    <p:sldId id="351" r:id="rId33"/>
    <p:sldId id="345" r:id="rId34"/>
    <p:sldId id="353" r:id="rId35"/>
    <p:sldId id="328" r:id="rId36"/>
    <p:sldId id="329" r:id="rId37"/>
    <p:sldId id="330" r:id="rId3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62626"/>
    <a:srgbClr val="215968"/>
    <a:srgbClr val="990000"/>
    <a:srgbClr val="993300"/>
    <a:srgbClr val="E4E4E4"/>
    <a:srgbClr val="EAEAEA"/>
    <a:srgbClr val="FFFFFF"/>
    <a:srgbClr val="92BCD6"/>
    <a:srgbClr val="D1D6F3"/>
    <a:srgbClr val="ECEEF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7956" autoAdjust="0"/>
  </p:normalViewPr>
  <p:slideViewPr>
    <p:cSldViewPr snapToGrid="0">
      <p:cViewPr varScale="1">
        <p:scale>
          <a:sx n="111" d="100"/>
          <a:sy n="111" d="100"/>
        </p:scale>
        <p:origin x="-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27/01/2016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27/01/2016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44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/>
        </p:nvGrpSpPr>
        <p:grpSpPr>
          <a:xfrm>
            <a:off x="6087145" y="2360028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6383208" y="3378227"/>
            <a:ext cx="975360" cy="914400"/>
          </a:xfrm>
          <a:prstGeom prst="rect">
            <a:avLst/>
          </a:prstGeom>
          <a:noFill/>
        </p:spPr>
      </p:pic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2987221" y="5910192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6206296" y="5672310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1817153" y="1550421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64" name="Rounded Rectangle 16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4" name="Elbow Connector 96"/>
            <p:cNvCxnSpPr>
              <a:stCxn id="162" idx="1"/>
              <a:endCxn id="159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96"/>
            <p:cNvCxnSpPr>
              <a:stCxn id="162" idx="2"/>
              <a:endCxn id="16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96"/>
            <p:cNvCxnSpPr>
              <a:stCxn id="164" idx="1"/>
              <a:endCxn id="159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713462" y="358243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4925334" y="4599746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57178" y="523206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73555" y="524077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4832" y="45823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6776676" y="52146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6093053" y="52233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6086547" y="4023598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5098123" y="3984407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6794722" y="5004090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6148109" y="5026632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5375224" y="5021507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4728611" y="5044049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180753" y="293799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83028" y="3617264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94900" y="463458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2426744" y="52668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43121" y="527560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3414398" y="461716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3846242" y="5249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3162619" y="52581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8" name="Elbow Connector 13"/>
          <p:cNvCxnSpPr>
            <a:stCxn id="89" idx="0"/>
            <a:endCxn id="87" idx="2"/>
          </p:cNvCxnSpPr>
          <p:nvPr/>
        </p:nvCxnSpPr>
        <p:spPr>
          <a:xfrm rot="5400000" flipH="1" flipV="1">
            <a:off x="2167689" y="4019241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3"/>
          <p:cNvCxnSpPr>
            <a:stCxn id="95" idx="0"/>
            <a:endCxn id="93" idx="6"/>
          </p:cNvCxnSpPr>
          <p:nvPr/>
        </p:nvCxnSpPr>
        <p:spPr>
          <a:xfrm rot="16200000" flipV="1">
            <a:off x="3864288" y="503892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13"/>
          <p:cNvCxnSpPr>
            <a:stCxn id="96" idx="0"/>
            <a:endCxn id="93" idx="2"/>
          </p:cNvCxnSpPr>
          <p:nvPr/>
        </p:nvCxnSpPr>
        <p:spPr>
          <a:xfrm rot="5400000" flipH="1" flipV="1">
            <a:off x="3217675" y="506146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3"/>
          <p:cNvCxnSpPr>
            <a:stCxn id="90" idx="0"/>
            <a:endCxn id="89" idx="6"/>
          </p:cNvCxnSpPr>
          <p:nvPr/>
        </p:nvCxnSpPr>
        <p:spPr>
          <a:xfrm rot="16200000" flipV="1">
            <a:off x="2444790" y="505634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3"/>
          <p:cNvCxnSpPr>
            <a:stCxn id="92" idx="0"/>
            <a:endCxn id="89" idx="2"/>
          </p:cNvCxnSpPr>
          <p:nvPr/>
        </p:nvCxnSpPr>
        <p:spPr>
          <a:xfrm rot="5400000" flipH="1" flipV="1">
            <a:off x="1798177" y="507888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3"/>
          <p:cNvCxnSpPr/>
          <p:nvPr/>
        </p:nvCxnSpPr>
        <p:spPr>
          <a:xfrm rot="16200000" flipV="1">
            <a:off x="3156113" y="4058432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"/>
          <p:cNvCxnSpPr>
            <a:stCxn id="86" idx="2"/>
            <a:endCxn id="87" idx="0"/>
          </p:cNvCxnSpPr>
          <p:nvPr/>
        </p:nvCxnSpPr>
        <p:spPr>
          <a:xfrm rot="10800000" flipV="1">
            <a:off x="3052995" y="3212314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"/>
          <p:cNvCxnSpPr>
            <a:stCxn id="86" idx="6"/>
            <a:endCxn id="71" idx="0"/>
          </p:cNvCxnSpPr>
          <p:nvPr/>
        </p:nvCxnSpPr>
        <p:spPr>
          <a:xfrm>
            <a:off x="4720685" y="3212315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844800" y="1998133"/>
            <a:ext cx="3894667" cy="47582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3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OP</a:t>
            </a:r>
            <a:endParaRPr lang="en-US" sz="3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68206" y="2144989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 Object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Parent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8667" y="3069771"/>
            <a:ext cx="1906693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89715" y="3113798"/>
            <a:ext cx="1915886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98801" y="372581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24600" y="264279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8983" y="1708876"/>
            <a:ext cx="198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 </a:t>
            </a: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grpSp>
        <p:nvGrpSpPr>
          <p:cNvPr id="34" name="Group 25"/>
          <p:cNvGrpSpPr/>
          <p:nvPr/>
        </p:nvGrpSpPr>
        <p:grpSpPr>
          <a:xfrm rot="1295918">
            <a:off x="662330" y="2115099"/>
            <a:ext cx="2204176" cy="1963270"/>
            <a:chOff x="887506" y="2702860"/>
            <a:chExt cx="2487706" cy="196327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714429">
            <a:off x="7564164" y="233914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95854" y="1678912"/>
            <a:ext cx="178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</a:t>
            </a: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78731" y="2507219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664" y="2231924"/>
            <a:ext cx="665526" cy="665526"/>
          </a:xfrm>
          <a:prstGeom prst="rect">
            <a:avLst/>
          </a:prstGeom>
          <a:noFill/>
        </p:spPr>
      </p:pic>
      <p:grpSp>
        <p:nvGrpSpPr>
          <p:cNvPr id="43" name="Group 25"/>
          <p:cNvGrpSpPr/>
          <p:nvPr/>
        </p:nvGrpSpPr>
        <p:grpSpPr>
          <a:xfrm rot="10063149">
            <a:off x="5738461" y="1719334"/>
            <a:ext cx="2773833" cy="1963270"/>
            <a:chOff x="887506" y="2702860"/>
            <a:chExt cx="2487706" cy="196327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7423">
            <a:off x="1575150" y="3024405"/>
            <a:ext cx="665526" cy="665526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364377" y="3448595"/>
            <a:ext cx="2795452" cy="4180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0253" y="30722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1487" y="36818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237101" y="4885266"/>
            <a:ext cx="1417804" cy="775789"/>
          </a:xfrm>
          <a:prstGeom prst="wedgeRoundRectCallout">
            <a:avLst>
              <a:gd name="adj1" fmla="val 78244"/>
              <a:gd name="adj2" fmla="val 711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Children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Resource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containing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several</a:t>
            </a:r>
            <a:r>
              <a:rPr lang="pt-PT" sz="1400" dirty="0" smtClean="0">
                <a:solidFill>
                  <a:schemeClr val="tx1"/>
                </a:solidFill>
              </a:rPr>
              <a:t/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</a:t>
            </a:r>
            <a:r>
              <a:rPr lang="pt-PT" sz="1400" dirty="0" smtClean="0">
                <a:solidFill>
                  <a:schemeClr val="tx1"/>
                </a:solidFill>
              </a:rPr>
              <a:t>  </a:t>
            </a:r>
            <a:r>
              <a:rPr lang="pt-PT" sz="1400" dirty="0" err="1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7578" y="412713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02188" y="463658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68538" y="357099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13121" y="422414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33852" y="477278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8960" y="1724298"/>
            <a:ext cx="230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Routing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 </a:t>
            </a:r>
            <a:r>
              <a:rPr lang="pt-PT" dirty="0" err="1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2651" y="2612571"/>
            <a:ext cx="25268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 smtClean="0"/>
              <a:t>TO ADDRESS</a:t>
            </a:r>
            <a:br>
              <a:rPr lang="pt-PT" b="1" dirty="0" smtClean="0"/>
            </a:br>
            <a:endParaRPr lang="en-US" dirty="0" smtClean="0"/>
          </a:p>
          <a:p>
            <a:pPr algn="ctr"/>
            <a:r>
              <a:rPr lang="pt-PT" sz="1600" dirty="0" err="1" smtClean="0"/>
              <a:t>Hyperty</a:t>
            </a:r>
            <a:r>
              <a:rPr lang="pt-PT" sz="1600" dirty="0" smtClean="0"/>
              <a:t>://</a:t>
            </a:r>
            <a:r>
              <a:rPr lang="pt-PT" sz="1600" dirty="0" err="1" smtClean="0"/>
              <a:t>example</a:t>
            </a:r>
            <a:r>
              <a:rPr lang="pt-PT" sz="1600" dirty="0" smtClean="0"/>
              <a:t>/alice123</a:t>
            </a: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979</Words>
  <Application>Microsoft Office PowerPoint</Application>
  <PresentationFormat>On-screen Show (4:3)</PresentationFormat>
  <Paragraphs>558</Paragraphs>
  <Slides>37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Messaging Oriented Middleware</vt:lpstr>
      <vt:lpstr>Slide 9</vt:lpstr>
      <vt:lpstr>Messaging Oriented Middleware</vt:lpstr>
      <vt:lpstr>Messaging Oriented Middleware</vt:lpstr>
      <vt:lpstr>Syncher – Sync Manager Networking</vt:lpstr>
      <vt:lpstr>Syncher – Sync Manager Networking</vt:lpstr>
      <vt:lpstr>Messaging Oriented Middleware</vt:lpstr>
      <vt:lpstr>Messaging Oriented Middleware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Hyperty Resource Data object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470</cp:revision>
  <cp:lastPrinted>2015-10-09T14:26:33Z</cp:lastPrinted>
  <dcterms:created xsi:type="dcterms:W3CDTF">2015-02-03T20:11:53Z</dcterms:created>
  <dcterms:modified xsi:type="dcterms:W3CDTF">2016-01-27T17:32:52Z</dcterms:modified>
</cp:coreProperties>
</file>