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0" r:id="rId2"/>
    <p:sldId id="359" r:id="rId3"/>
    <p:sldId id="358" r:id="rId4"/>
    <p:sldId id="366" r:id="rId5"/>
    <p:sldId id="356" r:id="rId6"/>
    <p:sldId id="332" r:id="rId7"/>
    <p:sldId id="365" r:id="rId8"/>
    <p:sldId id="360" r:id="rId9"/>
    <p:sldId id="363" r:id="rId10"/>
    <p:sldId id="361" r:id="rId11"/>
    <p:sldId id="364" r:id="rId12"/>
    <p:sldId id="367" r:id="rId13"/>
    <p:sldId id="368" r:id="rId14"/>
    <p:sldId id="362" r:id="rId15"/>
    <p:sldId id="369" r:id="rId16"/>
    <p:sldId id="372" r:id="rId17"/>
    <p:sldId id="371" r:id="rId18"/>
    <p:sldId id="370" r:id="rId19"/>
    <p:sldId id="355" r:id="rId20"/>
    <p:sldId id="288" r:id="rId21"/>
    <p:sldId id="289" r:id="rId22"/>
    <p:sldId id="290" r:id="rId23"/>
    <p:sldId id="291" r:id="rId24"/>
    <p:sldId id="292" r:id="rId25"/>
    <p:sldId id="304" r:id="rId26"/>
    <p:sldId id="305" r:id="rId27"/>
    <p:sldId id="349" r:id="rId28"/>
    <p:sldId id="339" r:id="rId29"/>
    <p:sldId id="340" r:id="rId30"/>
    <p:sldId id="341" r:id="rId31"/>
    <p:sldId id="342" r:id="rId32"/>
    <p:sldId id="350" r:id="rId33"/>
    <p:sldId id="343" r:id="rId34"/>
    <p:sldId id="352" r:id="rId35"/>
    <p:sldId id="351" r:id="rId36"/>
    <p:sldId id="345" r:id="rId37"/>
    <p:sldId id="353" r:id="rId38"/>
    <p:sldId id="328" r:id="rId39"/>
    <p:sldId id="329" r:id="rId40"/>
    <p:sldId id="330" r:id="rId4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100" d="100"/>
          <a:sy n="100" d="100"/>
        </p:scale>
        <p:origin x="-6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29/01/2016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44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6087145" y="2360028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</a:t>
            </a:r>
            <a:r>
              <a:rPr lang="pt-PT" sz="1200" dirty="0" smtClean="0">
                <a:solidFill>
                  <a:schemeClr val="tx1"/>
                </a:solidFill>
              </a:rPr>
              <a:t>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</a:t>
            </a:r>
            <a:r>
              <a:rPr lang="pt-PT" sz="1200" dirty="0" smtClean="0">
                <a:solidFill>
                  <a:schemeClr val="tx1"/>
                </a:solidFill>
              </a:rPr>
              <a:t>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</a:t>
            </a:r>
            <a:r>
              <a:rPr lang="pt-PT" sz="1200" dirty="0" smtClean="0">
                <a:solidFill>
                  <a:schemeClr val="tx1"/>
                </a:solidFill>
              </a:rPr>
              <a:t>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60" y="172429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2651" y="2612571"/>
            <a:ext cx="25268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smtClean="0"/>
              <a:t>TO ADDRESS</a:t>
            </a:r>
            <a:br>
              <a:rPr lang="pt-PT" b="1" dirty="0" smtClean="0"/>
            </a:br>
            <a:endParaRPr lang="en-US" dirty="0" smtClean="0"/>
          </a:p>
          <a:p>
            <a:pPr algn="ctr"/>
            <a:r>
              <a:rPr lang="pt-PT" sz="1600" dirty="0" err="1" smtClean="0"/>
              <a:t>Hyperty</a:t>
            </a:r>
            <a:r>
              <a:rPr lang="pt-PT" sz="1600" dirty="0" smtClean="0"/>
              <a:t>://</a:t>
            </a:r>
            <a:r>
              <a:rPr lang="pt-PT" sz="1600" dirty="0" err="1" smtClean="0"/>
              <a:t>example</a:t>
            </a:r>
            <a:r>
              <a:rPr lang="pt-PT" sz="1600" dirty="0" smtClean="0"/>
              <a:t>/alice123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1077</Words>
  <Application>Microsoft Office PowerPoint</Application>
  <PresentationFormat>On-screen Show (4:3)</PresentationFormat>
  <Paragraphs>622</Paragraphs>
  <Slides>40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Messaging Oriented Middleware</vt:lpstr>
      <vt:lpstr>Slide 9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476</cp:revision>
  <cp:lastPrinted>2015-10-09T14:26:33Z</cp:lastPrinted>
  <dcterms:created xsi:type="dcterms:W3CDTF">2015-02-03T20:11:53Z</dcterms:created>
  <dcterms:modified xsi:type="dcterms:W3CDTF">2016-01-29T18:45:11Z</dcterms:modified>
</cp:coreProperties>
</file>