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r>
              <a:rPr lang="en-US" dirty="0"/>
              <a:t>3/4/2020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Codacademy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Lesson 3 - Conditionals: (Jumps into functions :/)</a:t>
            </a:r>
          </a:p>
          <a:p>
            <a:pPr lvl="1"/>
            <a:r>
              <a:rPr lang="en-US" dirty="0"/>
              <a:t>Comparisons (&lt;, &gt;, &lt;=, !=, ==)</a:t>
            </a:r>
          </a:p>
          <a:p>
            <a:pPr lvl="1"/>
            <a:r>
              <a:rPr lang="en-US" dirty="0"/>
              <a:t>And/or/not</a:t>
            </a:r>
          </a:p>
          <a:p>
            <a:pPr lvl="1"/>
            <a:r>
              <a:rPr lang="en-US" b="1" dirty="0"/>
              <a:t>If statements</a:t>
            </a:r>
          </a:p>
          <a:p>
            <a:r>
              <a:rPr lang="en-US" dirty="0"/>
              <a:t>Lesson 4 - Functions</a:t>
            </a:r>
          </a:p>
          <a:p>
            <a:pPr lvl="1"/>
            <a:r>
              <a:rPr lang="en-US" b="1" dirty="0"/>
              <a:t>Functions</a:t>
            </a:r>
          </a:p>
          <a:p>
            <a:pPr lvl="1"/>
            <a:r>
              <a:rPr lang="en-US" b="1" dirty="0"/>
              <a:t>Imports (Functions in modules)</a:t>
            </a:r>
          </a:p>
          <a:p>
            <a:r>
              <a:rPr lang="en-US" dirty="0"/>
              <a:t>Lesson 5 – Lists</a:t>
            </a:r>
          </a:p>
          <a:p>
            <a:pPr lvl="1"/>
            <a:r>
              <a:rPr lang="en-US" b="1" dirty="0"/>
              <a:t>Lists</a:t>
            </a:r>
          </a:p>
          <a:p>
            <a:pPr lvl="1"/>
            <a:r>
              <a:rPr lang="en-US" dirty="0"/>
              <a:t>Lists indexing</a:t>
            </a:r>
          </a:p>
          <a:p>
            <a:pPr lvl="1"/>
            <a:r>
              <a:rPr lang="en-US" b="1" dirty="0"/>
              <a:t>Loops over lists</a:t>
            </a:r>
          </a:p>
          <a:p>
            <a:pPr lvl="1"/>
            <a:r>
              <a:rPr lang="en-US" dirty="0"/>
              <a:t>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F3A5-CA83-46D0-A67C-A5D789B0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549B-44C3-459E-9656-22EBDB6B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Week3_lesson1_webNLCD.md</a:t>
            </a:r>
          </a:p>
          <a:p>
            <a:pPr marL="0" indent="0">
              <a:buNone/>
            </a:pPr>
            <a:r>
              <a:rPr lang="en-US" dirty="0"/>
              <a:t>-&gt;for loop over list</a:t>
            </a:r>
          </a:p>
          <a:p>
            <a:pPr marL="0" indent="0">
              <a:buNone/>
            </a:pPr>
            <a:r>
              <a:rPr lang="en-US" dirty="0"/>
              <a:t>-&gt;simple functions</a:t>
            </a:r>
          </a:p>
          <a:p>
            <a:pPr marL="0" indent="0">
              <a:buNone/>
            </a:pPr>
            <a:r>
              <a:rPr lang="en-US" dirty="0"/>
              <a:t>-&gt;conditional if statements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000" dirty="0"/>
              <a:t>Week3_lesson2_fileNames.md</a:t>
            </a:r>
          </a:p>
          <a:p>
            <a:pPr marL="0" indent="0">
              <a:buNone/>
            </a:pPr>
            <a:r>
              <a:rPr lang="en-US" dirty="0"/>
              <a:t>-&gt;requires folders_of_files.zip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000" dirty="0"/>
              <a:t>Week3_lesson3_arcpy.md</a:t>
            </a:r>
          </a:p>
          <a:p>
            <a:pPr marL="0" indent="0">
              <a:buNone/>
            </a:pPr>
            <a:r>
              <a:rPr lang="en-US" dirty="0"/>
              <a:t>-&gt;requires </a:t>
            </a:r>
            <a:r>
              <a:rPr lang="en-US" dirty="0" err="1"/>
              <a:t>QC_data.shp</a:t>
            </a:r>
            <a:r>
              <a:rPr lang="en-US"/>
              <a:t> in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Codacademy</a:t>
            </a:r>
            <a:r>
              <a:rPr lang="en-US" dirty="0"/>
              <a:t> assignment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6 – “Student becomes the Teacher” (practice)</a:t>
            </a:r>
          </a:p>
          <a:p>
            <a:r>
              <a:rPr lang="en-US" dirty="0"/>
              <a:t>Lesson 7 – “Lists &amp; Functions”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range()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Lesson 8 – Loops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enumerate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zip</a:t>
            </a:r>
          </a:p>
          <a:p>
            <a:pPr lvl="1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851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798D0C8-98D0-48E6-B0BF-06A5EAF42623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73A7533-8B90-41E2-A52A-CFDF269AF38C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DFDC938-BEEA-4A97-92F0-1CA545FCC3A8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2529BFE0-C659-4B14-93D9-C5BF5F4D7D9F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1247C4C-29C9-4ECC-B5C3-585FB243804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147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GED Python Workgroup</vt:lpstr>
      <vt:lpstr>Codacademy assignment</vt:lpstr>
      <vt:lpstr>Practice Exercises</vt:lpstr>
      <vt:lpstr>Codacademy assignment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19</cp:revision>
  <dcterms:created xsi:type="dcterms:W3CDTF">2018-01-04T22:42:37Z</dcterms:created>
  <dcterms:modified xsi:type="dcterms:W3CDTF">2020-03-04T22:23:07Z</dcterms:modified>
</cp:coreProperties>
</file>