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3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6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D8B9-5B15-4C0C-9B4A-FA7DA058E90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D92C-5982-49ED-8BFC-C00B6A84D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r>
              <a:rPr lang="en-US" dirty="0"/>
              <a:t>2/27/2020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11760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Codacademy</a:t>
            </a:r>
            <a:r>
              <a:rPr lang="en-US" sz="4000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Lesson 1 - Syntax (10-20 min)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Whitespace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Math</a:t>
            </a:r>
          </a:p>
          <a:p>
            <a:r>
              <a:rPr lang="en-US" dirty="0"/>
              <a:t>Lesson 2 – Strings (15-30 min)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b="1" dirty="0"/>
              <a:t>Escape characters</a:t>
            </a:r>
          </a:p>
          <a:p>
            <a:pPr lvl="1"/>
            <a:r>
              <a:rPr lang="en-US" b="1" dirty="0"/>
              <a:t>Index</a:t>
            </a:r>
          </a:p>
          <a:p>
            <a:pPr lvl="1"/>
            <a:r>
              <a:rPr lang="en-US" b="1" dirty="0"/>
              <a:t>String methods (dot notation)</a:t>
            </a:r>
          </a:p>
          <a:p>
            <a:pPr lvl="1"/>
            <a:r>
              <a:rPr lang="en-US" b="1" dirty="0"/>
              <a:t>Coercing variables</a:t>
            </a:r>
          </a:p>
          <a:p>
            <a:pPr lvl="1"/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6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8429-1261-4B46-A0E3-F89EF4D1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AAC22-7337-4EB8-98E7-617FC10EAA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44" y="1576293"/>
            <a:ext cx="6525714" cy="23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AFCDF-E308-4AC3-809D-171FBED10F98}"/>
              </a:ext>
            </a:extLst>
          </p:cNvPr>
          <p:cNvSpPr txBox="1"/>
          <p:nvPr/>
        </p:nvSpPr>
        <p:spPr>
          <a:xfrm>
            <a:off x="748748" y="1519287"/>
            <a:ext cx="3717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 the backslash “\” is a special character known as an 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represents certain whitespace characters within a string variable:    	“\n” -&gt; newline</a:t>
            </a:r>
          </a:p>
          <a:p>
            <a:pPr lvl="1"/>
            <a:r>
              <a:rPr lang="en-US" dirty="0"/>
              <a:t>	“\t” -&gt; 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F93EF-11FF-4863-945C-A0AF95E31261}"/>
              </a:ext>
            </a:extLst>
          </p:cNvPr>
          <p:cNvSpPr txBox="1"/>
          <p:nvPr/>
        </p:nvSpPr>
        <p:spPr>
          <a:xfrm>
            <a:off x="748748" y="4184551"/>
            <a:ext cx="652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Prefixing a backslash with a backslash e.g. “\\” turns it into a normal character</a:t>
            </a:r>
          </a:p>
          <a:p>
            <a:r>
              <a:rPr lang="en-US" dirty="0"/>
              <a:t>If referencing a directory/path name, e.g.:</a:t>
            </a:r>
          </a:p>
          <a:p>
            <a:r>
              <a:rPr lang="en-US" dirty="0"/>
              <a:t>	path = “L:\Public\</a:t>
            </a:r>
            <a:r>
              <a:rPr lang="en-US" dirty="0" err="1"/>
              <a:t>jbousqui</a:t>
            </a:r>
            <a:r>
              <a:rPr lang="en-US" dirty="0"/>
              <a:t>\someFile.txt”</a:t>
            </a:r>
          </a:p>
          <a:p>
            <a:r>
              <a:rPr lang="en-US" dirty="0"/>
              <a:t>“L:\\Public\\</a:t>
            </a:r>
            <a:r>
              <a:rPr lang="en-US" dirty="0" err="1"/>
              <a:t>jbousqui</a:t>
            </a:r>
            <a:r>
              <a:rPr lang="en-US" dirty="0"/>
              <a:t>\\someFile.txt”</a:t>
            </a:r>
          </a:p>
          <a:p>
            <a:r>
              <a:rPr lang="en-US" dirty="0" err="1"/>
              <a:t>r“L</a:t>
            </a:r>
            <a:r>
              <a:rPr lang="en-US" dirty="0"/>
              <a:t>:\Public\</a:t>
            </a:r>
            <a:r>
              <a:rPr lang="en-US" dirty="0" err="1"/>
              <a:t>jbousqui</a:t>
            </a:r>
            <a:r>
              <a:rPr lang="en-US" dirty="0"/>
              <a:t>\someFile.txt”</a:t>
            </a:r>
          </a:p>
          <a:p>
            <a:r>
              <a:rPr lang="en-US" dirty="0"/>
              <a:t>“L:/Public/</a:t>
            </a:r>
            <a:r>
              <a:rPr lang="en-US" dirty="0" err="1"/>
              <a:t>jbousqui</a:t>
            </a:r>
            <a:r>
              <a:rPr lang="en-US" dirty="0"/>
              <a:t>/someFile.txt”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7CDB4-2C15-46E1-ACD2-21A7DB80CF3D}"/>
              </a:ext>
            </a:extLst>
          </p:cNvPr>
          <p:cNvSpPr txBox="1"/>
          <p:nvPr/>
        </p:nvSpPr>
        <p:spPr>
          <a:xfrm>
            <a:off x="7808843" y="4206780"/>
            <a:ext cx="3717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won’t work across all operating systems (Unix uses forward slashes, and although Windows uses mainly backslashes it will usually accept either)</a:t>
            </a:r>
          </a:p>
          <a:p>
            <a:r>
              <a:rPr lang="en-US" dirty="0"/>
              <a:t>The ‘one obvious way to do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os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1377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Codacademy</a:t>
            </a:r>
            <a:r>
              <a:rPr lang="en-US" dirty="0"/>
              <a:t> assignment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Lesson 3 - Conditionals: (Jumps into functions :/)</a:t>
            </a:r>
          </a:p>
          <a:p>
            <a:pPr lvl="1"/>
            <a:r>
              <a:rPr lang="en-US" dirty="0"/>
              <a:t>Comparisons (&lt;, &gt;, &lt;=, !=, ==)</a:t>
            </a:r>
          </a:p>
          <a:p>
            <a:pPr lvl="1"/>
            <a:r>
              <a:rPr lang="en-US" dirty="0"/>
              <a:t>And/or/not</a:t>
            </a:r>
          </a:p>
          <a:p>
            <a:pPr lvl="1"/>
            <a:r>
              <a:rPr lang="en-US" dirty="0"/>
              <a:t>If statements</a:t>
            </a:r>
          </a:p>
          <a:p>
            <a:r>
              <a:rPr lang="en-US" dirty="0"/>
              <a:t>Lesson 4 - Functions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Imports (Functions in modules)</a:t>
            </a:r>
          </a:p>
          <a:p>
            <a:r>
              <a:rPr lang="en-US" dirty="0"/>
              <a:t>Lesson 5 – Lists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Lists indexing</a:t>
            </a:r>
          </a:p>
          <a:p>
            <a:pPr lvl="1"/>
            <a:r>
              <a:rPr lang="en-US" dirty="0"/>
              <a:t>Loops over lists</a:t>
            </a:r>
          </a:p>
          <a:p>
            <a:pPr lvl="1"/>
            <a:r>
              <a:rPr lang="en-US" dirty="0"/>
              <a:t>Dictionaries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873A7533-8B90-41E2-A52A-CFDF269AF38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2798D0C8-98D0-48E6-B0BF-06A5EAF4262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DA52827-F53E-4B3A-AE18-C086DF26A0A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GED Python Workgroup</vt:lpstr>
      <vt:lpstr>Codacademy assignment</vt:lpstr>
      <vt:lpstr>Escape Characters</vt:lpstr>
      <vt:lpstr>Codacademy assignment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12</cp:revision>
  <dcterms:created xsi:type="dcterms:W3CDTF">2018-01-04T22:42:37Z</dcterms:created>
  <dcterms:modified xsi:type="dcterms:W3CDTF">2020-02-27T01:09:11Z</dcterms:modified>
</cp:coreProperties>
</file>