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9da9755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9da9755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9da9755c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9da9755c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9da9755c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9da9755c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Smart Home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Julianne Daly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Student no. 20082215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Pictorial (block level) representation of project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650" y="1017725"/>
            <a:ext cx="5409824" cy="39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 of potential algorithm/logic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875" y="1017725"/>
            <a:ext cx="4806926" cy="39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Informational flow diagram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76" y="989588"/>
            <a:ext cx="4914150" cy="37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