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5"/>
    <p:restoredTop sz="94613"/>
  </p:normalViewPr>
  <p:slideViewPr>
    <p:cSldViewPr snapToGrid="0" snapToObjects="1" showGuides="1">
      <p:cViewPr varScale="1">
        <p:scale>
          <a:sx n="119" d="100"/>
          <a:sy n="119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7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102C-629D-D048-A066-AD8BB6C8985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770B-90A3-E14B-80E9-56A057BDC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29445" y="1976718"/>
            <a:ext cx="5194300" cy="547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9653" y="0"/>
            <a:ext cx="3168650" cy="3930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882" y="559398"/>
            <a:ext cx="29958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Temp/Humidity-only Probe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direct connection to GPIO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or simple cable connection</a:t>
            </a:r>
          </a:p>
          <a:p>
            <a:pPr marL="742950" lvl="1" indent="-285750">
              <a:buFontTx/>
              <a:buChar char="-"/>
            </a:pPr>
            <a:r>
              <a:rPr lang="en-US" smtClean="0"/>
              <a:t>to a PCB with sensors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extends outside case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horiz</a:t>
            </a:r>
            <a:r>
              <a:rPr lang="en-US" dirty="0" smtClean="0"/>
              <a:t>/vert?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7282926" y="5746526"/>
            <a:ext cx="4910328" cy="0"/>
          </a:xfrm>
          <a:prstGeom prst="bentConnector3">
            <a:avLst/>
          </a:prstGeom>
          <a:ln w="254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45967" y="3582170"/>
            <a:ext cx="3212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Power-over-Ethernet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external to </a:t>
            </a:r>
            <a:r>
              <a:rPr lang="en-US" dirty="0" err="1" smtClean="0"/>
              <a:t>RasPi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keep transformer separate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reduce heat near sensor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PoE</a:t>
            </a:r>
            <a:r>
              <a:rPr lang="en-US" dirty="0" smtClean="0"/>
              <a:t> to USB?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PoE</a:t>
            </a:r>
            <a:r>
              <a:rPr lang="en-US" dirty="0" smtClean="0"/>
              <a:t> to GPIO pins?</a:t>
            </a:r>
          </a:p>
        </p:txBody>
      </p:sp>
    </p:spTree>
    <p:extLst>
      <p:ext uri="{BB962C8B-B14F-4D97-AF65-F5344CB8AC3E}">
        <p14:creationId xmlns:p14="http://schemas.microsoft.com/office/powerpoint/2010/main" val="13188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</dc:creator>
  <cp:lastModifiedBy>John P</cp:lastModifiedBy>
  <cp:revision>2</cp:revision>
  <dcterms:created xsi:type="dcterms:W3CDTF">2017-09-25T12:57:51Z</dcterms:created>
  <dcterms:modified xsi:type="dcterms:W3CDTF">2017-09-25T13:25:16Z</dcterms:modified>
</cp:coreProperties>
</file>