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40F-475A-49BD-92EB-5421C567BFE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882-CE6C-4187-894C-744CD60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40F-475A-49BD-92EB-5421C567BFE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882-CE6C-4187-894C-744CD60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5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40F-475A-49BD-92EB-5421C567BFE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882-CE6C-4187-894C-744CD60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40F-475A-49BD-92EB-5421C567BFE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882-CE6C-4187-894C-744CD60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40F-475A-49BD-92EB-5421C567BFE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882-CE6C-4187-894C-744CD60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40F-475A-49BD-92EB-5421C567BFE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882-CE6C-4187-894C-744CD60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40F-475A-49BD-92EB-5421C567BFE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882-CE6C-4187-894C-744CD60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40F-475A-49BD-92EB-5421C567BFE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882-CE6C-4187-894C-744CD60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7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40F-475A-49BD-92EB-5421C567BFE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882-CE6C-4187-894C-744CD60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5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40F-475A-49BD-92EB-5421C567BFE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882-CE6C-4187-894C-744CD60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840F-475A-49BD-92EB-5421C567BFE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882-CE6C-4187-894C-744CD60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840F-475A-49BD-92EB-5421C567BFE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7882-CE6C-4187-894C-744CD6041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3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130641" y="1189608"/>
            <a:ext cx="5149048" cy="3497802"/>
            <a:chOff x="2130641" y="1189608"/>
            <a:chExt cx="5149048" cy="3497802"/>
          </a:xfrm>
        </p:grpSpPr>
        <p:sp>
          <p:nvSpPr>
            <p:cNvPr id="27" name="Rectangle 26"/>
            <p:cNvSpPr/>
            <p:nvPr/>
          </p:nvSpPr>
          <p:spPr>
            <a:xfrm>
              <a:off x="2130641" y="1189608"/>
              <a:ext cx="5149048" cy="349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334827" y="1500326"/>
              <a:ext cx="4697766" cy="2938509"/>
              <a:chOff x="2334827" y="1500326"/>
              <a:chExt cx="4697766" cy="293850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34827" y="1500326"/>
                <a:ext cx="2982897" cy="2938509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049696" y="1500326"/>
                <a:ext cx="2982897" cy="2938509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4446234" y="1968450"/>
                <a:ext cx="827100" cy="75181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225770" y="2325972"/>
                <a:ext cx="1047564" cy="92746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049696" y="2655280"/>
                <a:ext cx="1117108" cy="9897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49696" y="3184748"/>
                <a:ext cx="919949" cy="78960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7980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NCSU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Ashley Alhanti</dc:creator>
  <cp:lastModifiedBy>Brooke Ashley Alhanti</cp:lastModifiedBy>
  <cp:revision>1</cp:revision>
  <dcterms:created xsi:type="dcterms:W3CDTF">2018-10-17T13:50:07Z</dcterms:created>
  <dcterms:modified xsi:type="dcterms:W3CDTF">2018-10-17T13:50:18Z</dcterms:modified>
</cp:coreProperties>
</file>