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557"/>
    <a:srgbClr val="E9E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76518-974F-4959-B382-89BB5FCDBC0F}" v="37" dt="2024-04-17T11:58:07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1772" y="-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ennedick Quijano" userId="edb3d445-3dba-4f62-8077-bafdc7822d72" providerId="ADAL" clId="{E8B76518-974F-4959-B382-89BB5FCDBC0F}"/>
    <pc:docChg chg="undo custSel addSld modSld">
      <pc:chgData name="John Bennedick Quijano" userId="edb3d445-3dba-4f62-8077-bafdc7822d72" providerId="ADAL" clId="{E8B76518-974F-4959-B382-89BB5FCDBC0F}" dt="2024-04-17T11:58:14.411" v="173" actId="14100"/>
      <pc:docMkLst>
        <pc:docMk/>
      </pc:docMkLst>
      <pc:sldChg chg="addSp delSp modSp new mod">
        <pc:chgData name="John Bennedick Quijano" userId="edb3d445-3dba-4f62-8077-bafdc7822d72" providerId="ADAL" clId="{E8B76518-974F-4959-B382-89BB5FCDBC0F}" dt="2024-04-17T11:58:14.411" v="173" actId="14100"/>
        <pc:sldMkLst>
          <pc:docMk/>
          <pc:sldMk cId="1248446067" sldId="256"/>
        </pc:sldMkLst>
        <pc:spChg chg="del">
          <ac:chgData name="John Bennedick Quijano" userId="edb3d445-3dba-4f62-8077-bafdc7822d72" providerId="ADAL" clId="{E8B76518-974F-4959-B382-89BB5FCDBC0F}" dt="2024-04-17T11:29:53.007" v="1" actId="478"/>
          <ac:spMkLst>
            <pc:docMk/>
            <pc:sldMk cId="1248446067" sldId="256"/>
            <ac:spMk id="2" creationId="{093A6395-A32D-A61F-B209-6F1092F5B736}"/>
          </ac:spMkLst>
        </pc:spChg>
        <pc:spChg chg="del">
          <ac:chgData name="John Bennedick Quijano" userId="edb3d445-3dba-4f62-8077-bafdc7822d72" providerId="ADAL" clId="{E8B76518-974F-4959-B382-89BB5FCDBC0F}" dt="2024-04-17T11:29:53.007" v="1" actId="478"/>
          <ac:spMkLst>
            <pc:docMk/>
            <pc:sldMk cId="1248446067" sldId="256"/>
            <ac:spMk id="3" creationId="{0C9562C4-BB54-A581-6F66-937514C0DD4F}"/>
          </ac:spMkLst>
        </pc:spChg>
        <pc:picChg chg="add del mod modCrop">
          <ac:chgData name="John Bennedick Quijano" userId="edb3d445-3dba-4f62-8077-bafdc7822d72" providerId="ADAL" clId="{E8B76518-974F-4959-B382-89BB5FCDBC0F}" dt="2024-04-17T11:36:29.743" v="13" actId="478"/>
          <ac:picMkLst>
            <pc:docMk/>
            <pc:sldMk cId="1248446067" sldId="256"/>
            <ac:picMk id="5" creationId="{2642D2E3-024A-DD7D-4598-01FFA16A42F2}"/>
          </ac:picMkLst>
        </pc:picChg>
        <pc:picChg chg="add del mod modCrop">
          <ac:chgData name="John Bennedick Quijano" userId="edb3d445-3dba-4f62-8077-bafdc7822d72" providerId="ADAL" clId="{E8B76518-974F-4959-B382-89BB5FCDBC0F}" dt="2024-04-17T11:50:08.645" v="70" actId="478"/>
          <ac:picMkLst>
            <pc:docMk/>
            <pc:sldMk cId="1248446067" sldId="256"/>
            <ac:picMk id="7" creationId="{383BCC52-0A10-4FB5-47A2-662F6DFA48B1}"/>
          </ac:picMkLst>
        </pc:picChg>
        <pc:picChg chg="add del mod">
          <ac:chgData name="John Bennedick Quijano" userId="edb3d445-3dba-4f62-8077-bafdc7822d72" providerId="ADAL" clId="{E8B76518-974F-4959-B382-89BB5FCDBC0F}" dt="2024-04-17T11:50:07.722" v="69" actId="478"/>
          <ac:picMkLst>
            <pc:docMk/>
            <pc:sldMk cId="1248446067" sldId="256"/>
            <ac:picMk id="9" creationId="{C1FDB539-DCA1-8D2D-1D18-E40B6B675CFA}"/>
          </ac:picMkLst>
        </pc:picChg>
        <pc:picChg chg="add del mod">
          <ac:chgData name="John Bennedick Quijano" userId="edb3d445-3dba-4f62-8077-bafdc7822d72" providerId="ADAL" clId="{E8B76518-974F-4959-B382-89BB5FCDBC0F}" dt="2024-04-17T11:50:56.658" v="91" actId="1076"/>
          <ac:picMkLst>
            <pc:docMk/>
            <pc:sldMk cId="1248446067" sldId="256"/>
            <ac:picMk id="11" creationId="{034B4DC6-C64A-FBF3-7ADE-A10F3F638676}"/>
          </ac:picMkLst>
        </pc:picChg>
        <pc:picChg chg="add mod modCrop">
          <ac:chgData name="John Bennedick Quijano" userId="edb3d445-3dba-4f62-8077-bafdc7822d72" providerId="ADAL" clId="{E8B76518-974F-4959-B382-89BB5FCDBC0F}" dt="2024-04-17T11:50:44.985" v="84" actId="732"/>
          <ac:picMkLst>
            <pc:docMk/>
            <pc:sldMk cId="1248446067" sldId="256"/>
            <ac:picMk id="14" creationId="{1F505099-E957-9C1E-5B68-06FC074069FC}"/>
          </ac:picMkLst>
        </pc:picChg>
        <pc:picChg chg="add mod modCrop">
          <ac:chgData name="John Bennedick Quijano" userId="edb3d445-3dba-4f62-8077-bafdc7822d72" providerId="ADAL" clId="{E8B76518-974F-4959-B382-89BB5FCDBC0F}" dt="2024-04-17T11:51:10.770" v="95" actId="1076"/>
          <ac:picMkLst>
            <pc:docMk/>
            <pc:sldMk cId="1248446067" sldId="256"/>
            <ac:picMk id="15" creationId="{0B5E0F06-4A10-05EE-9C5A-D2905DE39CCB}"/>
          </ac:picMkLst>
        </pc:picChg>
        <pc:cxnChg chg="add del mod">
          <ac:chgData name="John Bennedick Quijano" userId="edb3d445-3dba-4f62-8077-bafdc7822d72" providerId="ADAL" clId="{E8B76518-974F-4959-B382-89BB5FCDBC0F}" dt="2024-04-17T11:50:25.287" v="77" actId="478"/>
          <ac:cxnSpMkLst>
            <pc:docMk/>
            <pc:sldMk cId="1248446067" sldId="256"/>
            <ac:cxnSpMk id="13" creationId="{B7FCF70A-F0B7-4720-2F8F-2016862EFCF4}"/>
          </ac:cxnSpMkLst>
        </pc:cxnChg>
        <pc:cxnChg chg="add mod">
          <ac:chgData name="John Bennedick Quijano" userId="edb3d445-3dba-4f62-8077-bafdc7822d72" providerId="ADAL" clId="{E8B76518-974F-4959-B382-89BB5FCDBC0F}" dt="2024-04-17T11:51:49.196" v="100" actId="14100"/>
          <ac:cxnSpMkLst>
            <pc:docMk/>
            <pc:sldMk cId="1248446067" sldId="256"/>
            <ac:cxnSpMk id="17" creationId="{E6373361-AE73-E793-57A1-ABA8D69DCD88}"/>
          </ac:cxnSpMkLst>
        </pc:cxnChg>
        <pc:cxnChg chg="add mod">
          <ac:chgData name="John Bennedick Quijano" userId="edb3d445-3dba-4f62-8077-bafdc7822d72" providerId="ADAL" clId="{E8B76518-974F-4959-B382-89BB5FCDBC0F}" dt="2024-04-17T11:52:09.567" v="105" actId="14100"/>
          <ac:cxnSpMkLst>
            <pc:docMk/>
            <pc:sldMk cId="1248446067" sldId="256"/>
            <ac:cxnSpMk id="19" creationId="{709099D4-36D2-B377-9B65-6F1331203871}"/>
          </ac:cxnSpMkLst>
        </pc:cxnChg>
        <pc:cxnChg chg="add mod">
          <ac:chgData name="John Bennedick Quijano" userId="edb3d445-3dba-4f62-8077-bafdc7822d72" providerId="ADAL" clId="{E8B76518-974F-4959-B382-89BB5FCDBC0F}" dt="2024-04-17T11:52:26.961" v="107" actId="14100"/>
          <ac:cxnSpMkLst>
            <pc:docMk/>
            <pc:sldMk cId="1248446067" sldId="256"/>
            <ac:cxnSpMk id="23" creationId="{07626A05-7659-BA8B-19DE-7D39538EA266}"/>
          </ac:cxnSpMkLst>
        </pc:cxnChg>
        <pc:cxnChg chg="add mod">
          <ac:chgData name="John Bennedick Quijano" userId="edb3d445-3dba-4f62-8077-bafdc7822d72" providerId="ADAL" clId="{E8B76518-974F-4959-B382-89BB5FCDBC0F}" dt="2024-04-17T11:52:45.108" v="109" actId="14100"/>
          <ac:cxnSpMkLst>
            <pc:docMk/>
            <pc:sldMk cId="1248446067" sldId="256"/>
            <ac:cxnSpMk id="25" creationId="{A13A6554-2B58-602F-EA6A-FA44636A3283}"/>
          </ac:cxnSpMkLst>
        </pc:cxnChg>
        <pc:cxnChg chg="add mod">
          <ac:chgData name="John Bennedick Quijano" userId="edb3d445-3dba-4f62-8077-bafdc7822d72" providerId="ADAL" clId="{E8B76518-974F-4959-B382-89BB5FCDBC0F}" dt="2024-04-17T11:52:55.477" v="111" actId="14100"/>
          <ac:cxnSpMkLst>
            <pc:docMk/>
            <pc:sldMk cId="1248446067" sldId="256"/>
            <ac:cxnSpMk id="27" creationId="{7C2F0747-DF7C-0FAE-3862-C39AC839636B}"/>
          </ac:cxnSpMkLst>
        </pc:cxnChg>
        <pc:cxnChg chg="add mod">
          <ac:chgData name="John Bennedick Quijano" userId="edb3d445-3dba-4f62-8077-bafdc7822d72" providerId="ADAL" clId="{E8B76518-974F-4959-B382-89BB5FCDBC0F}" dt="2024-04-17T11:53:16.877" v="115" actId="14100"/>
          <ac:cxnSpMkLst>
            <pc:docMk/>
            <pc:sldMk cId="1248446067" sldId="256"/>
            <ac:cxnSpMk id="29" creationId="{310855F2-15D0-8CC8-141E-09EC40BF0770}"/>
          </ac:cxnSpMkLst>
        </pc:cxnChg>
        <pc:cxnChg chg="add mod">
          <ac:chgData name="John Bennedick Quijano" userId="edb3d445-3dba-4f62-8077-bafdc7822d72" providerId="ADAL" clId="{E8B76518-974F-4959-B382-89BB5FCDBC0F}" dt="2024-04-17T11:53:33.170" v="117" actId="14100"/>
          <ac:cxnSpMkLst>
            <pc:docMk/>
            <pc:sldMk cId="1248446067" sldId="256"/>
            <ac:cxnSpMk id="33" creationId="{79820573-E394-7371-ED7B-333392CB9D57}"/>
          </ac:cxnSpMkLst>
        </pc:cxnChg>
        <pc:cxnChg chg="add mod">
          <ac:chgData name="John Bennedick Quijano" userId="edb3d445-3dba-4f62-8077-bafdc7822d72" providerId="ADAL" clId="{E8B76518-974F-4959-B382-89BB5FCDBC0F}" dt="2024-04-17T11:53:39.409" v="119" actId="14100"/>
          <ac:cxnSpMkLst>
            <pc:docMk/>
            <pc:sldMk cId="1248446067" sldId="256"/>
            <ac:cxnSpMk id="35" creationId="{6C7019B4-4A1B-001D-23FD-1327B7A0B205}"/>
          </ac:cxnSpMkLst>
        </pc:cxnChg>
        <pc:cxnChg chg="add mod">
          <ac:chgData name="John Bennedick Quijano" userId="edb3d445-3dba-4f62-8077-bafdc7822d72" providerId="ADAL" clId="{E8B76518-974F-4959-B382-89BB5FCDBC0F}" dt="2024-04-17T11:53:44.292" v="121" actId="14100"/>
          <ac:cxnSpMkLst>
            <pc:docMk/>
            <pc:sldMk cId="1248446067" sldId="256"/>
            <ac:cxnSpMk id="37" creationId="{D7613F2B-F7A5-5EC2-9CDD-7EB0A5841E0A}"/>
          </ac:cxnSpMkLst>
        </pc:cxnChg>
        <pc:cxnChg chg="add mod">
          <ac:chgData name="John Bennedick Quijano" userId="edb3d445-3dba-4f62-8077-bafdc7822d72" providerId="ADAL" clId="{E8B76518-974F-4959-B382-89BB5FCDBC0F}" dt="2024-04-17T11:53:52.206" v="123" actId="14100"/>
          <ac:cxnSpMkLst>
            <pc:docMk/>
            <pc:sldMk cId="1248446067" sldId="256"/>
            <ac:cxnSpMk id="39" creationId="{366E9286-40F2-7C58-4B53-C68B966FAF87}"/>
          </ac:cxnSpMkLst>
        </pc:cxnChg>
        <pc:cxnChg chg="add mod">
          <ac:chgData name="John Bennedick Quijano" userId="edb3d445-3dba-4f62-8077-bafdc7822d72" providerId="ADAL" clId="{E8B76518-974F-4959-B382-89BB5FCDBC0F}" dt="2024-04-17T11:54:02.751" v="126" actId="14100"/>
          <ac:cxnSpMkLst>
            <pc:docMk/>
            <pc:sldMk cId="1248446067" sldId="256"/>
            <ac:cxnSpMk id="41" creationId="{0E72F47C-3AD0-0FAC-CD1C-8EC91BEFE08F}"/>
          </ac:cxnSpMkLst>
        </pc:cxnChg>
        <pc:cxnChg chg="add mod">
          <ac:chgData name="John Bennedick Quijano" userId="edb3d445-3dba-4f62-8077-bafdc7822d72" providerId="ADAL" clId="{E8B76518-974F-4959-B382-89BB5FCDBC0F}" dt="2024-04-17T11:54:10.117" v="128" actId="14100"/>
          <ac:cxnSpMkLst>
            <pc:docMk/>
            <pc:sldMk cId="1248446067" sldId="256"/>
            <ac:cxnSpMk id="44" creationId="{5353C924-C89B-10AD-115C-FC5DA57A1FCF}"/>
          </ac:cxnSpMkLst>
        </pc:cxnChg>
        <pc:cxnChg chg="add mod">
          <ac:chgData name="John Bennedick Quijano" userId="edb3d445-3dba-4f62-8077-bafdc7822d72" providerId="ADAL" clId="{E8B76518-974F-4959-B382-89BB5FCDBC0F}" dt="2024-04-17T11:54:22.697" v="132" actId="14100"/>
          <ac:cxnSpMkLst>
            <pc:docMk/>
            <pc:sldMk cId="1248446067" sldId="256"/>
            <ac:cxnSpMk id="46" creationId="{FE44E624-1F48-EB96-C703-142B857ADA70}"/>
          </ac:cxnSpMkLst>
        </pc:cxnChg>
        <pc:cxnChg chg="add mod">
          <ac:chgData name="John Bennedick Quijano" userId="edb3d445-3dba-4f62-8077-bafdc7822d72" providerId="ADAL" clId="{E8B76518-974F-4959-B382-89BB5FCDBC0F}" dt="2024-04-17T11:54:38.387" v="134" actId="14100"/>
          <ac:cxnSpMkLst>
            <pc:docMk/>
            <pc:sldMk cId="1248446067" sldId="256"/>
            <ac:cxnSpMk id="49" creationId="{6A8BD7C8-C02B-7E75-DB71-E7E254E25355}"/>
          </ac:cxnSpMkLst>
        </pc:cxnChg>
        <pc:cxnChg chg="add mod">
          <ac:chgData name="John Bennedick Quijano" userId="edb3d445-3dba-4f62-8077-bafdc7822d72" providerId="ADAL" clId="{E8B76518-974F-4959-B382-89BB5FCDBC0F}" dt="2024-04-17T11:54:42.368" v="135" actId="571"/>
          <ac:cxnSpMkLst>
            <pc:docMk/>
            <pc:sldMk cId="1248446067" sldId="256"/>
            <ac:cxnSpMk id="51" creationId="{9434F352-07FD-B94F-AFAA-9681BF913298}"/>
          </ac:cxnSpMkLst>
        </pc:cxnChg>
        <pc:cxnChg chg="add mod">
          <ac:chgData name="John Bennedick Quijano" userId="edb3d445-3dba-4f62-8077-bafdc7822d72" providerId="ADAL" clId="{E8B76518-974F-4959-B382-89BB5FCDBC0F}" dt="2024-04-17T11:55:27.014" v="137" actId="14100"/>
          <ac:cxnSpMkLst>
            <pc:docMk/>
            <pc:sldMk cId="1248446067" sldId="256"/>
            <ac:cxnSpMk id="52" creationId="{E308BADC-CA30-0713-5B4D-DAC16860F345}"/>
          </ac:cxnSpMkLst>
        </pc:cxnChg>
        <pc:cxnChg chg="add mod">
          <ac:chgData name="John Bennedick Quijano" userId="edb3d445-3dba-4f62-8077-bafdc7822d72" providerId="ADAL" clId="{E8B76518-974F-4959-B382-89BB5FCDBC0F}" dt="2024-04-17T11:55:35.830" v="139" actId="14100"/>
          <ac:cxnSpMkLst>
            <pc:docMk/>
            <pc:sldMk cId="1248446067" sldId="256"/>
            <ac:cxnSpMk id="54" creationId="{D6FCFA72-EF72-C1EE-03F9-0133F8FDEB32}"/>
          </ac:cxnSpMkLst>
        </pc:cxnChg>
        <pc:cxnChg chg="add mod">
          <ac:chgData name="John Bennedick Quijano" userId="edb3d445-3dba-4f62-8077-bafdc7822d72" providerId="ADAL" clId="{E8B76518-974F-4959-B382-89BB5FCDBC0F}" dt="2024-04-17T11:55:41.670" v="141" actId="14100"/>
          <ac:cxnSpMkLst>
            <pc:docMk/>
            <pc:sldMk cId="1248446067" sldId="256"/>
            <ac:cxnSpMk id="56" creationId="{169820B9-A207-438A-4892-F9F8CB3DBDA3}"/>
          </ac:cxnSpMkLst>
        </pc:cxnChg>
        <pc:cxnChg chg="add mod">
          <ac:chgData name="John Bennedick Quijano" userId="edb3d445-3dba-4f62-8077-bafdc7822d72" providerId="ADAL" clId="{E8B76518-974F-4959-B382-89BB5FCDBC0F}" dt="2024-04-17T11:55:49.634" v="143" actId="14100"/>
          <ac:cxnSpMkLst>
            <pc:docMk/>
            <pc:sldMk cId="1248446067" sldId="256"/>
            <ac:cxnSpMk id="58" creationId="{5FCD0BAF-3530-BA23-C2B9-03948F281815}"/>
          </ac:cxnSpMkLst>
        </pc:cxnChg>
        <pc:cxnChg chg="add mod">
          <ac:chgData name="John Bennedick Quijano" userId="edb3d445-3dba-4f62-8077-bafdc7822d72" providerId="ADAL" clId="{E8B76518-974F-4959-B382-89BB5FCDBC0F}" dt="2024-04-17T11:55:57.943" v="145" actId="14100"/>
          <ac:cxnSpMkLst>
            <pc:docMk/>
            <pc:sldMk cId="1248446067" sldId="256"/>
            <ac:cxnSpMk id="60" creationId="{B0C8C860-6E5C-D61D-DEB3-AAC24C6F3828}"/>
          </ac:cxnSpMkLst>
        </pc:cxnChg>
        <pc:cxnChg chg="add mod">
          <ac:chgData name="John Bennedick Quijano" userId="edb3d445-3dba-4f62-8077-bafdc7822d72" providerId="ADAL" clId="{E8B76518-974F-4959-B382-89BB5FCDBC0F}" dt="2024-04-17T11:57:54.601" v="169" actId="14100"/>
          <ac:cxnSpMkLst>
            <pc:docMk/>
            <pc:sldMk cId="1248446067" sldId="256"/>
            <ac:cxnSpMk id="62" creationId="{DD4B06E9-27A5-18D7-3EAA-B7912E4F8329}"/>
          </ac:cxnSpMkLst>
        </pc:cxnChg>
        <pc:cxnChg chg="add mod">
          <ac:chgData name="John Bennedick Quijano" userId="edb3d445-3dba-4f62-8077-bafdc7822d72" providerId="ADAL" clId="{E8B76518-974F-4959-B382-89BB5FCDBC0F}" dt="2024-04-17T11:56:27.152" v="150" actId="14100"/>
          <ac:cxnSpMkLst>
            <pc:docMk/>
            <pc:sldMk cId="1248446067" sldId="256"/>
            <ac:cxnSpMk id="65" creationId="{4EE9EBE1-EC61-E8C8-479A-29854997CBA6}"/>
          </ac:cxnSpMkLst>
        </pc:cxnChg>
        <pc:cxnChg chg="add mod">
          <ac:chgData name="John Bennedick Quijano" userId="edb3d445-3dba-4f62-8077-bafdc7822d72" providerId="ADAL" clId="{E8B76518-974F-4959-B382-89BB5FCDBC0F}" dt="2024-04-17T11:56:46.429" v="154" actId="14100"/>
          <ac:cxnSpMkLst>
            <pc:docMk/>
            <pc:sldMk cId="1248446067" sldId="256"/>
            <ac:cxnSpMk id="67" creationId="{2C5784F0-2238-05F8-37E3-23191485825E}"/>
          </ac:cxnSpMkLst>
        </pc:cxnChg>
        <pc:cxnChg chg="add mod">
          <ac:chgData name="John Bennedick Quijano" userId="edb3d445-3dba-4f62-8077-bafdc7822d72" providerId="ADAL" clId="{E8B76518-974F-4959-B382-89BB5FCDBC0F}" dt="2024-04-17T11:56:56.703" v="156" actId="14100"/>
          <ac:cxnSpMkLst>
            <pc:docMk/>
            <pc:sldMk cId="1248446067" sldId="256"/>
            <ac:cxnSpMk id="70" creationId="{621FE3EB-2BCE-B990-3AF7-FE82A1FF00E3}"/>
          </ac:cxnSpMkLst>
        </pc:cxnChg>
        <pc:cxnChg chg="add mod">
          <ac:chgData name="John Bennedick Quijano" userId="edb3d445-3dba-4f62-8077-bafdc7822d72" providerId="ADAL" clId="{E8B76518-974F-4959-B382-89BB5FCDBC0F}" dt="2024-04-17T11:57:11.599" v="160" actId="571"/>
          <ac:cxnSpMkLst>
            <pc:docMk/>
            <pc:sldMk cId="1248446067" sldId="256"/>
            <ac:cxnSpMk id="72" creationId="{C084F57F-C045-8938-AA69-7FD84D62BDC6}"/>
          </ac:cxnSpMkLst>
        </pc:cxnChg>
        <pc:cxnChg chg="add mod">
          <ac:chgData name="John Bennedick Quijano" userId="edb3d445-3dba-4f62-8077-bafdc7822d72" providerId="ADAL" clId="{E8B76518-974F-4959-B382-89BB5FCDBC0F}" dt="2024-04-17T11:57:23.482" v="162" actId="1076"/>
          <ac:cxnSpMkLst>
            <pc:docMk/>
            <pc:sldMk cId="1248446067" sldId="256"/>
            <ac:cxnSpMk id="74" creationId="{96E1C318-1615-1A0B-14AE-E826C5271B80}"/>
          </ac:cxnSpMkLst>
        </pc:cxnChg>
        <pc:cxnChg chg="add mod">
          <ac:chgData name="John Bennedick Quijano" userId="edb3d445-3dba-4f62-8077-bafdc7822d72" providerId="ADAL" clId="{E8B76518-974F-4959-B382-89BB5FCDBC0F}" dt="2024-04-17T11:57:29.594" v="163" actId="571"/>
          <ac:cxnSpMkLst>
            <pc:docMk/>
            <pc:sldMk cId="1248446067" sldId="256"/>
            <ac:cxnSpMk id="75" creationId="{C2AC8A50-103B-518D-A0C9-AC37BAA730DA}"/>
          </ac:cxnSpMkLst>
        </pc:cxnChg>
        <pc:cxnChg chg="add mod">
          <ac:chgData name="John Bennedick Quijano" userId="edb3d445-3dba-4f62-8077-bafdc7822d72" providerId="ADAL" clId="{E8B76518-974F-4959-B382-89BB5FCDBC0F}" dt="2024-04-17T11:57:42.150" v="166" actId="14100"/>
          <ac:cxnSpMkLst>
            <pc:docMk/>
            <pc:sldMk cId="1248446067" sldId="256"/>
            <ac:cxnSpMk id="76" creationId="{384E317A-4666-FED7-18E9-45D23F881B4E}"/>
          </ac:cxnSpMkLst>
        </pc:cxnChg>
        <pc:cxnChg chg="add mod">
          <ac:chgData name="John Bennedick Quijano" userId="edb3d445-3dba-4f62-8077-bafdc7822d72" providerId="ADAL" clId="{E8B76518-974F-4959-B382-89BB5FCDBC0F}" dt="2024-04-17T11:57:51.321" v="168" actId="14100"/>
          <ac:cxnSpMkLst>
            <pc:docMk/>
            <pc:sldMk cId="1248446067" sldId="256"/>
            <ac:cxnSpMk id="79" creationId="{62131ACB-CE58-E616-9EB8-0ACE41766BFF}"/>
          </ac:cxnSpMkLst>
        </pc:cxnChg>
        <pc:cxnChg chg="add mod">
          <ac:chgData name="John Bennedick Quijano" userId="edb3d445-3dba-4f62-8077-bafdc7822d72" providerId="ADAL" clId="{E8B76518-974F-4959-B382-89BB5FCDBC0F}" dt="2024-04-17T11:58:04.872" v="171" actId="14100"/>
          <ac:cxnSpMkLst>
            <pc:docMk/>
            <pc:sldMk cId="1248446067" sldId="256"/>
            <ac:cxnSpMk id="82" creationId="{847147A9-4837-8893-DBDA-DE8DCADAFEAB}"/>
          </ac:cxnSpMkLst>
        </pc:cxnChg>
        <pc:cxnChg chg="add mod">
          <ac:chgData name="John Bennedick Quijano" userId="edb3d445-3dba-4f62-8077-bafdc7822d72" providerId="ADAL" clId="{E8B76518-974F-4959-B382-89BB5FCDBC0F}" dt="2024-04-17T11:58:14.411" v="173" actId="14100"/>
          <ac:cxnSpMkLst>
            <pc:docMk/>
            <pc:sldMk cId="1248446067" sldId="256"/>
            <ac:cxnSpMk id="84" creationId="{FAFDC438-A7B7-2A37-258E-D451C36EBCE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BFD6-4262-C6B7-DCEE-75FE9683C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D56EF-095A-E740-E028-5A420DA34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0346-E6D1-11D0-0C40-DC97676A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17/04/2024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0E125-1A68-81E6-722B-55068690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B743-27AC-E154-4860-9B8AEC61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734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658B-8277-3376-33AE-320CDAB8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7D5A9-8C67-3E44-BEA7-34C6657F8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8616-7443-5CCF-FEEC-5E8866EF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17/04/2024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842A2-FA94-41DE-8BE3-4DB57007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7965-358E-C6C5-8086-E6E6414D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189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1D754-500F-3F30-3A1B-70FA16EC3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5D227-05A5-81C8-C4CC-95B1019A3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AB09-1C91-BE62-513D-3AC02C13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17/04/2024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1B5D-ECD3-A1C5-12C0-BABE8BE8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1D43-FA6F-CD7D-05D7-522C031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833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07BF-DC6E-5516-E9D5-C9AE43E6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CBE5-8CAC-BA7F-9A44-5CC3C164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274B-B840-64AC-2777-3DFEA77D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17/04/2024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9CDA-6FA0-47EC-EFBB-1668E3F4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88B4-78E5-4DAA-0FCB-CDB0117C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007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B176-53A5-51B0-6780-AFAFA1E2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A0A00-22D4-D908-B088-10828806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673B-DD55-E3C4-D355-1A7077D7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17/04/2024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8490-A996-C026-CC09-0AFED0EC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FE03-621F-A95A-9113-1C592231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810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C3C7-37DD-0868-D9E7-4A412341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CFAE-DE5B-FBED-8E5A-BD0CBDCD6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408B3-ED62-F225-9AEB-C74C3979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5C841-5ACF-6E05-74EE-848E5F4F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17/04/2024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54200-D116-3FEE-71BE-F4FB54F9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120B2-7880-C1C8-0998-152277EC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621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FA24-6610-B3EB-A7B0-4F14381B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1D712-B905-94B8-6800-8FFB93E2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DB45-5E07-712D-638C-07381170D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C52CD-06A7-4BF7-9BD6-11263C0CB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533BD-D1E4-95E8-52AA-346FAAAA1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BEE7E-F786-1A36-B261-647B3656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17/04/2024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8DB9B-D956-DF93-03EB-853375A4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D772C-7133-3B2E-497A-D7847328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83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84DA-2B9A-9DDF-6A10-DF8C125E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1547B-6E45-A91D-EB84-34732A70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17/04/2024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85C52-C15D-C76D-B625-97180B2B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378C6-469F-5A7B-4D79-685F5C69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206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D3D83-0DDA-9260-9495-3083664C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17/04/2024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6356F-6C7B-21CC-DA51-3201EDAA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C75CE-863D-6D3E-D949-DB0E2835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767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33AE-703E-23AC-631F-8FF260AC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3F15-5B55-031E-62DF-603AA301F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05741-BB96-4190-0D47-EDFF91885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D673-6B77-BE8B-94F0-4E517F18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17/04/2024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F86EE-4A44-C6FA-93E4-2B771CBD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1E6A-3DAE-70F1-C8D5-57D41315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850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B01B-A999-88D4-0D67-DC7451DB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D30F4-1288-4BE0-CCF0-672E0AA0F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404D3-7F86-697F-8002-F3B8CA55B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C2534-F774-D7FA-6C63-E616CCF0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17/04/2024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FA96D-5F31-92BC-5B13-77BFA714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241F3-1344-033B-615D-A473F7D2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612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0027B-0DE0-B10B-C670-1BAF6D6E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AA432-FAE1-0082-099B-BE4E86C6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08ED-19E5-4C52-D13D-FE4D38D65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F7397-66FA-40DB-9737-59F4F5822D63}" type="datetimeFigureOut">
              <a:rPr lang="en-PH" smtClean="0"/>
              <a:t>17/04/2024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0599C-91E8-36C3-5E87-3703EA34E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508E-E8CD-BE96-FC96-953F16CD8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904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034B4DC6-C64A-FBF3-7ADE-A10F3F638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649" y="0"/>
            <a:ext cx="5143500" cy="6858000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1F505099-E957-9C1E-5B68-06FC07406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41"/>
          <a:stretch/>
        </p:blipFill>
        <p:spPr>
          <a:xfrm>
            <a:off x="4575207" y="0"/>
            <a:ext cx="1623226" cy="6858000"/>
          </a:xfrm>
          <a:prstGeom prst="rect">
            <a:avLst/>
          </a:prstGeom>
        </p:spPr>
      </p:pic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0B5E0F06-4A10-05EE-9C5A-D2905DE39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7" r="19708"/>
          <a:stretch/>
        </p:blipFill>
        <p:spPr>
          <a:xfrm>
            <a:off x="6483246" y="0"/>
            <a:ext cx="1394085" cy="6858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373361-AE73-E793-57A1-ABA8D69DCD88}"/>
              </a:ext>
            </a:extLst>
          </p:cNvPr>
          <p:cNvCxnSpPr>
            <a:cxnSpLocks/>
          </p:cNvCxnSpPr>
          <p:nvPr/>
        </p:nvCxnSpPr>
        <p:spPr>
          <a:xfrm>
            <a:off x="6198433" y="84138"/>
            <a:ext cx="270630" cy="180975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9099D4-36D2-B377-9B65-6F1331203871}"/>
              </a:ext>
            </a:extLst>
          </p:cNvPr>
          <p:cNvCxnSpPr>
            <a:cxnSpLocks/>
          </p:cNvCxnSpPr>
          <p:nvPr/>
        </p:nvCxnSpPr>
        <p:spPr>
          <a:xfrm>
            <a:off x="6198433" y="142875"/>
            <a:ext cx="270630" cy="1466850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626A05-7659-BA8B-19DE-7D39538EA266}"/>
              </a:ext>
            </a:extLst>
          </p:cNvPr>
          <p:cNvCxnSpPr>
            <a:cxnSpLocks/>
          </p:cNvCxnSpPr>
          <p:nvPr/>
        </p:nvCxnSpPr>
        <p:spPr>
          <a:xfrm>
            <a:off x="6198433" y="203994"/>
            <a:ext cx="270630" cy="1331119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3A6554-2B58-602F-EA6A-FA44636A3283}"/>
              </a:ext>
            </a:extLst>
          </p:cNvPr>
          <p:cNvCxnSpPr>
            <a:cxnSpLocks/>
          </p:cNvCxnSpPr>
          <p:nvPr/>
        </p:nvCxnSpPr>
        <p:spPr>
          <a:xfrm>
            <a:off x="6198433" y="269875"/>
            <a:ext cx="270630" cy="707231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2F0747-DF7C-0FAE-3862-C39AC839636B}"/>
              </a:ext>
            </a:extLst>
          </p:cNvPr>
          <p:cNvCxnSpPr>
            <a:cxnSpLocks/>
          </p:cNvCxnSpPr>
          <p:nvPr/>
        </p:nvCxnSpPr>
        <p:spPr>
          <a:xfrm>
            <a:off x="6198433" y="349251"/>
            <a:ext cx="270630" cy="49212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0855F2-15D0-8CC8-141E-09EC40BF0770}"/>
              </a:ext>
            </a:extLst>
          </p:cNvPr>
          <p:cNvCxnSpPr>
            <a:cxnSpLocks/>
          </p:cNvCxnSpPr>
          <p:nvPr/>
        </p:nvCxnSpPr>
        <p:spPr>
          <a:xfrm>
            <a:off x="6198433" y="407988"/>
            <a:ext cx="270630" cy="1339850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820573-E394-7371-ED7B-333392CB9D57}"/>
              </a:ext>
            </a:extLst>
          </p:cNvPr>
          <p:cNvCxnSpPr>
            <a:cxnSpLocks/>
          </p:cNvCxnSpPr>
          <p:nvPr/>
        </p:nvCxnSpPr>
        <p:spPr>
          <a:xfrm>
            <a:off x="6198433" y="474267"/>
            <a:ext cx="270630" cy="443308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7019B4-4A1B-001D-23FD-1327B7A0B205}"/>
              </a:ext>
            </a:extLst>
          </p:cNvPr>
          <p:cNvCxnSpPr>
            <a:cxnSpLocks/>
          </p:cNvCxnSpPr>
          <p:nvPr/>
        </p:nvCxnSpPr>
        <p:spPr>
          <a:xfrm>
            <a:off x="6198433" y="531616"/>
            <a:ext cx="270630" cy="312934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613F2B-F7A5-5EC2-9CDD-7EB0A5841E0A}"/>
              </a:ext>
            </a:extLst>
          </p:cNvPr>
          <p:cNvCxnSpPr>
            <a:cxnSpLocks/>
          </p:cNvCxnSpPr>
          <p:nvPr/>
        </p:nvCxnSpPr>
        <p:spPr>
          <a:xfrm>
            <a:off x="6198433" y="597399"/>
            <a:ext cx="270630" cy="764676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6E9286-40F2-7C58-4B53-C68B966FAF87}"/>
              </a:ext>
            </a:extLst>
          </p:cNvPr>
          <p:cNvCxnSpPr>
            <a:cxnSpLocks/>
          </p:cNvCxnSpPr>
          <p:nvPr/>
        </p:nvCxnSpPr>
        <p:spPr>
          <a:xfrm>
            <a:off x="6198433" y="655196"/>
            <a:ext cx="270630" cy="641248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72F47C-3AD0-0FAC-CD1C-8EC91BEFE08F}"/>
              </a:ext>
            </a:extLst>
          </p:cNvPr>
          <p:cNvCxnSpPr>
            <a:cxnSpLocks/>
          </p:cNvCxnSpPr>
          <p:nvPr/>
        </p:nvCxnSpPr>
        <p:spPr>
          <a:xfrm flipV="1">
            <a:off x="6198433" y="148529"/>
            <a:ext cx="270630" cy="570762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53C924-C89B-10AD-115C-FC5DA57A1FCF}"/>
              </a:ext>
            </a:extLst>
          </p:cNvPr>
          <p:cNvCxnSpPr>
            <a:cxnSpLocks/>
          </p:cNvCxnSpPr>
          <p:nvPr/>
        </p:nvCxnSpPr>
        <p:spPr>
          <a:xfrm>
            <a:off x="6198433" y="793424"/>
            <a:ext cx="270630" cy="249465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44E624-1F48-EB96-C703-142B857ADA70}"/>
              </a:ext>
            </a:extLst>
          </p:cNvPr>
          <p:cNvCxnSpPr>
            <a:cxnSpLocks/>
          </p:cNvCxnSpPr>
          <p:nvPr/>
        </p:nvCxnSpPr>
        <p:spPr>
          <a:xfrm>
            <a:off x="6198433" y="860413"/>
            <a:ext cx="284813" cy="380355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8BD7C8-C02B-7E75-DB71-E7E254E25355}"/>
              </a:ext>
            </a:extLst>
          </p:cNvPr>
          <p:cNvCxnSpPr>
            <a:cxnSpLocks/>
          </p:cNvCxnSpPr>
          <p:nvPr/>
        </p:nvCxnSpPr>
        <p:spPr>
          <a:xfrm>
            <a:off x="6198433" y="907907"/>
            <a:ext cx="270630" cy="516403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34F352-07FD-B94F-AFAA-9681BF913298}"/>
              </a:ext>
            </a:extLst>
          </p:cNvPr>
          <p:cNvCxnSpPr>
            <a:cxnSpLocks/>
          </p:cNvCxnSpPr>
          <p:nvPr/>
        </p:nvCxnSpPr>
        <p:spPr>
          <a:xfrm>
            <a:off x="6198433" y="981918"/>
            <a:ext cx="270630" cy="516403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08BADC-CA30-0713-5B4D-DAC16860F345}"/>
              </a:ext>
            </a:extLst>
          </p:cNvPr>
          <p:cNvCxnSpPr>
            <a:cxnSpLocks/>
          </p:cNvCxnSpPr>
          <p:nvPr/>
        </p:nvCxnSpPr>
        <p:spPr>
          <a:xfrm>
            <a:off x="6198433" y="1050889"/>
            <a:ext cx="270630" cy="821850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FCFA72-EF72-C1EE-03F9-0133F8FDEB32}"/>
              </a:ext>
            </a:extLst>
          </p:cNvPr>
          <p:cNvCxnSpPr>
            <a:cxnSpLocks/>
          </p:cNvCxnSpPr>
          <p:nvPr/>
        </p:nvCxnSpPr>
        <p:spPr>
          <a:xfrm flipV="1">
            <a:off x="6198433" y="595947"/>
            <a:ext cx="270630" cy="520054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69820B9-A207-438A-4892-F9F8CB3DBDA3}"/>
              </a:ext>
            </a:extLst>
          </p:cNvPr>
          <p:cNvCxnSpPr>
            <a:cxnSpLocks/>
          </p:cNvCxnSpPr>
          <p:nvPr/>
        </p:nvCxnSpPr>
        <p:spPr>
          <a:xfrm>
            <a:off x="6198433" y="1192353"/>
            <a:ext cx="270630" cy="743599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CD0BAF-3530-BA23-C2B9-03948F281815}"/>
              </a:ext>
            </a:extLst>
          </p:cNvPr>
          <p:cNvCxnSpPr>
            <a:cxnSpLocks/>
          </p:cNvCxnSpPr>
          <p:nvPr/>
        </p:nvCxnSpPr>
        <p:spPr>
          <a:xfrm flipV="1">
            <a:off x="6198433" y="1178180"/>
            <a:ext cx="270630" cy="67745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C8C860-6E5C-D61D-DEB3-AAC24C6F3828}"/>
              </a:ext>
            </a:extLst>
          </p:cNvPr>
          <p:cNvCxnSpPr>
            <a:cxnSpLocks/>
          </p:cNvCxnSpPr>
          <p:nvPr/>
        </p:nvCxnSpPr>
        <p:spPr>
          <a:xfrm flipV="1">
            <a:off x="6198433" y="216714"/>
            <a:ext cx="270630" cy="1086233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4B06E9-27A5-18D7-3EAA-B7912E4F8329}"/>
              </a:ext>
            </a:extLst>
          </p:cNvPr>
          <p:cNvCxnSpPr>
            <a:cxnSpLocks/>
          </p:cNvCxnSpPr>
          <p:nvPr/>
        </p:nvCxnSpPr>
        <p:spPr>
          <a:xfrm flipV="1">
            <a:off x="6198433" y="725658"/>
            <a:ext cx="270630" cy="646345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EE9EBE1-EC61-E8C8-479A-29854997CBA6}"/>
              </a:ext>
            </a:extLst>
          </p:cNvPr>
          <p:cNvCxnSpPr>
            <a:cxnSpLocks/>
          </p:cNvCxnSpPr>
          <p:nvPr/>
        </p:nvCxnSpPr>
        <p:spPr>
          <a:xfrm flipV="1">
            <a:off x="6198433" y="349251"/>
            <a:ext cx="270630" cy="1082934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5784F0-2238-05F8-37E3-23191485825E}"/>
              </a:ext>
            </a:extLst>
          </p:cNvPr>
          <p:cNvCxnSpPr>
            <a:cxnSpLocks/>
          </p:cNvCxnSpPr>
          <p:nvPr/>
        </p:nvCxnSpPr>
        <p:spPr>
          <a:xfrm flipH="1">
            <a:off x="6198433" y="1498321"/>
            <a:ext cx="270630" cy="0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1FE3EB-2BCE-B990-3AF7-FE82A1FF00E3}"/>
              </a:ext>
            </a:extLst>
          </p:cNvPr>
          <p:cNvCxnSpPr>
            <a:cxnSpLocks/>
          </p:cNvCxnSpPr>
          <p:nvPr/>
        </p:nvCxnSpPr>
        <p:spPr>
          <a:xfrm flipH="1">
            <a:off x="6198433" y="474267"/>
            <a:ext cx="270630" cy="1089885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E1C318-1615-1A0B-14AE-E826C5271B80}"/>
              </a:ext>
            </a:extLst>
          </p:cNvPr>
          <p:cNvCxnSpPr>
            <a:cxnSpLocks/>
          </p:cNvCxnSpPr>
          <p:nvPr/>
        </p:nvCxnSpPr>
        <p:spPr>
          <a:xfrm flipH="1">
            <a:off x="6198433" y="542626"/>
            <a:ext cx="270630" cy="1089885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AC8A50-103B-518D-A0C9-AC37BAA730DA}"/>
              </a:ext>
            </a:extLst>
          </p:cNvPr>
          <p:cNvCxnSpPr>
            <a:cxnSpLocks/>
          </p:cNvCxnSpPr>
          <p:nvPr/>
        </p:nvCxnSpPr>
        <p:spPr>
          <a:xfrm flipH="1">
            <a:off x="6198433" y="1682471"/>
            <a:ext cx="270630" cy="0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4E317A-4666-FED7-18E9-45D23F881B4E}"/>
              </a:ext>
            </a:extLst>
          </p:cNvPr>
          <p:cNvCxnSpPr>
            <a:cxnSpLocks/>
          </p:cNvCxnSpPr>
          <p:nvPr/>
        </p:nvCxnSpPr>
        <p:spPr>
          <a:xfrm flipH="1">
            <a:off x="6198433" y="83344"/>
            <a:ext cx="270630" cy="1664494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2131ACB-CE58-E616-9EB8-0ACE41766BFF}"/>
              </a:ext>
            </a:extLst>
          </p:cNvPr>
          <p:cNvCxnSpPr>
            <a:cxnSpLocks/>
          </p:cNvCxnSpPr>
          <p:nvPr/>
        </p:nvCxnSpPr>
        <p:spPr>
          <a:xfrm flipH="1">
            <a:off x="6198433" y="788871"/>
            <a:ext cx="270630" cy="1031052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47147A9-4837-8893-DBDA-DE8DCADAFEAB}"/>
              </a:ext>
            </a:extLst>
          </p:cNvPr>
          <p:cNvCxnSpPr>
            <a:cxnSpLocks/>
          </p:cNvCxnSpPr>
          <p:nvPr/>
        </p:nvCxnSpPr>
        <p:spPr>
          <a:xfrm flipH="1">
            <a:off x="6198433" y="1105592"/>
            <a:ext cx="270630" cy="770678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FDC438-A7B7-2A37-258E-D451C36EBCEC}"/>
              </a:ext>
            </a:extLst>
          </p:cNvPr>
          <p:cNvCxnSpPr>
            <a:cxnSpLocks/>
          </p:cNvCxnSpPr>
          <p:nvPr/>
        </p:nvCxnSpPr>
        <p:spPr>
          <a:xfrm flipH="1" flipV="1">
            <a:off x="6198433" y="1953055"/>
            <a:ext cx="270630" cy="177358"/>
          </a:xfrm>
          <a:prstGeom prst="line">
            <a:avLst/>
          </a:prstGeom>
          <a:ln w="3175">
            <a:solidFill>
              <a:srgbClr val="2945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4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Bennedick Quijano</dc:creator>
  <cp:lastModifiedBy>John Bennedick Quijano</cp:lastModifiedBy>
  <cp:revision>1</cp:revision>
  <dcterms:created xsi:type="dcterms:W3CDTF">2024-04-17T11:29:50Z</dcterms:created>
  <dcterms:modified xsi:type="dcterms:W3CDTF">2024-04-17T11:58:24Z</dcterms:modified>
</cp:coreProperties>
</file>