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585"/>
    <a:srgbClr val="294557"/>
    <a:srgbClr val="E9E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76518-974F-4959-B382-89BB5FCDBC0F}" v="164" dt="2024-04-22T15:02:23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ennedick Quijano" userId="edb3d445-3dba-4f62-8077-bafdc7822d72" providerId="ADAL" clId="{E8B76518-974F-4959-B382-89BB5FCDBC0F}"/>
    <pc:docChg chg="undo custSel addSld modSld">
      <pc:chgData name="John Bennedick Quijano" userId="edb3d445-3dba-4f62-8077-bafdc7822d72" providerId="ADAL" clId="{E8B76518-974F-4959-B382-89BB5FCDBC0F}" dt="2024-04-22T15:02:44.667" v="758" actId="478"/>
      <pc:docMkLst>
        <pc:docMk/>
      </pc:docMkLst>
      <pc:sldChg chg="addSp delSp modSp new mod">
        <pc:chgData name="John Bennedick Quijano" userId="edb3d445-3dba-4f62-8077-bafdc7822d72" providerId="ADAL" clId="{E8B76518-974F-4959-B382-89BB5FCDBC0F}" dt="2024-04-20T11:10:46.185" v="520" actId="478"/>
        <pc:sldMkLst>
          <pc:docMk/>
          <pc:sldMk cId="1248446067" sldId="256"/>
        </pc:sldMkLst>
        <pc:spChg chg="del">
          <ac:chgData name="John Bennedick Quijano" userId="edb3d445-3dba-4f62-8077-bafdc7822d72" providerId="ADAL" clId="{E8B76518-974F-4959-B382-89BB5FCDBC0F}" dt="2024-04-17T11:29:53.007" v="1" actId="478"/>
          <ac:spMkLst>
            <pc:docMk/>
            <pc:sldMk cId="1248446067" sldId="256"/>
            <ac:spMk id="2" creationId="{093A6395-A32D-A61F-B209-6F1092F5B736}"/>
          </ac:spMkLst>
        </pc:spChg>
        <pc:spChg chg="del">
          <ac:chgData name="John Bennedick Quijano" userId="edb3d445-3dba-4f62-8077-bafdc7822d72" providerId="ADAL" clId="{E8B76518-974F-4959-B382-89BB5FCDBC0F}" dt="2024-04-17T11:29:53.007" v="1" actId="478"/>
          <ac:spMkLst>
            <pc:docMk/>
            <pc:sldMk cId="1248446067" sldId="256"/>
            <ac:spMk id="3" creationId="{0C9562C4-BB54-A581-6F66-937514C0DD4F}"/>
          </ac:spMkLst>
        </pc:spChg>
        <pc:spChg chg="add del">
          <ac:chgData name="John Bennedick Quijano" userId="edb3d445-3dba-4f62-8077-bafdc7822d72" providerId="ADAL" clId="{E8B76518-974F-4959-B382-89BB5FCDBC0F}" dt="2024-04-18T14:42:54.470" v="358" actId="478"/>
          <ac:spMkLst>
            <pc:docMk/>
            <pc:sldMk cId="1248446067" sldId="256"/>
            <ac:spMk id="176" creationId="{13FFC58B-8F3C-A433-8427-E90376356CB2}"/>
          </ac:spMkLst>
        </pc:spChg>
        <pc:spChg chg="add del mod ord">
          <ac:chgData name="John Bennedick Quijano" userId="edb3d445-3dba-4f62-8077-bafdc7822d72" providerId="ADAL" clId="{E8B76518-974F-4959-B382-89BB5FCDBC0F}" dt="2024-04-18T14:44:08.379" v="378" actId="478"/>
          <ac:spMkLst>
            <pc:docMk/>
            <pc:sldMk cId="1248446067" sldId="256"/>
            <ac:spMk id="177" creationId="{EE17ADFB-A68F-08C4-4609-E931288CA9E5}"/>
          </ac:spMkLst>
        </pc:spChg>
        <pc:picChg chg="add del mod modCrop">
          <ac:chgData name="John Bennedick Quijano" userId="edb3d445-3dba-4f62-8077-bafdc7822d72" providerId="ADAL" clId="{E8B76518-974F-4959-B382-89BB5FCDBC0F}" dt="2024-04-17T11:36:29.743" v="13" actId="478"/>
          <ac:picMkLst>
            <pc:docMk/>
            <pc:sldMk cId="1248446067" sldId="256"/>
            <ac:picMk id="5" creationId="{2642D2E3-024A-DD7D-4598-01FFA16A42F2}"/>
          </ac:picMkLst>
        </pc:picChg>
        <pc:picChg chg="add del mod modCrop">
          <ac:chgData name="John Bennedick Quijano" userId="edb3d445-3dba-4f62-8077-bafdc7822d72" providerId="ADAL" clId="{E8B76518-974F-4959-B382-89BB5FCDBC0F}" dt="2024-04-17T11:50:08.645" v="70" actId="478"/>
          <ac:picMkLst>
            <pc:docMk/>
            <pc:sldMk cId="1248446067" sldId="256"/>
            <ac:picMk id="7" creationId="{383BCC52-0A10-4FB5-47A2-662F6DFA48B1}"/>
          </ac:picMkLst>
        </pc:picChg>
        <pc:picChg chg="add del mod">
          <ac:chgData name="John Bennedick Quijano" userId="edb3d445-3dba-4f62-8077-bafdc7822d72" providerId="ADAL" clId="{E8B76518-974F-4959-B382-89BB5FCDBC0F}" dt="2024-04-17T11:50:07.722" v="69" actId="478"/>
          <ac:picMkLst>
            <pc:docMk/>
            <pc:sldMk cId="1248446067" sldId="256"/>
            <ac:picMk id="9" creationId="{C1FDB539-DCA1-8D2D-1D18-E40B6B675CFA}"/>
          </ac:picMkLst>
        </pc:picChg>
        <pc:picChg chg="add del mod">
          <ac:chgData name="John Bennedick Quijano" userId="edb3d445-3dba-4f62-8077-bafdc7822d72" providerId="ADAL" clId="{E8B76518-974F-4959-B382-89BB5FCDBC0F}" dt="2024-04-18T09:18:46.074" v="204" actId="478"/>
          <ac:picMkLst>
            <pc:docMk/>
            <pc:sldMk cId="1248446067" sldId="256"/>
            <ac:picMk id="11" creationId="{034B4DC6-C64A-FBF3-7ADE-A10F3F638676}"/>
          </ac:picMkLst>
        </pc:picChg>
        <pc:picChg chg="add del mod modCrop">
          <ac:chgData name="John Bennedick Quijano" userId="edb3d445-3dba-4f62-8077-bafdc7822d72" providerId="ADAL" clId="{E8B76518-974F-4959-B382-89BB5FCDBC0F}" dt="2024-04-18T11:32:45.162" v="346" actId="478"/>
          <ac:picMkLst>
            <pc:docMk/>
            <pc:sldMk cId="1248446067" sldId="256"/>
            <ac:picMk id="14" creationId="{1F505099-E957-9C1E-5B68-06FC074069FC}"/>
          </ac:picMkLst>
        </pc:picChg>
        <pc:picChg chg="add del mod modCrop">
          <ac:chgData name="John Bennedick Quijano" userId="edb3d445-3dba-4f62-8077-bafdc7822d72" providerId="ADAL" clId="{E8B76518-974F-4959-B382-89BB5FCDBC0F}" dt="2024-04-18T11:32:45.162" v="346" actId="478"/>
          <ac:picMkLst>
            <pc:docMk/>
            <pc:sldMk cId="1248446067" sldId="256"/>
            <ac:picMk id="15" creationId="{0B5E0F06-4A10-05EE-9C5A-D2905DE39CCB}"/>
          </ac:picMkLst>
        </pc:picChg>
        <pc:picChg chg="add del mod modCrop">
          <ac:chgData name="John Bennedick Quijano" userId="edb3d445-3dba-4f62-8077-bafdc7822d72" providerId="ADAL" clId="{E8B76518-974F-4959-B382-89BB5FCDBC0F}" dt="2024-04-18T11:32:45.162" v="346" actId="478"/>
          <ac:picMkLst>
            <pc:docMk/>
            <pc:sldMk cId="1248446067" sldId="256"/>
            <ac:picMk id="38" creationId="{927C7E1F-0055-0EF1-0461-1702A6A7BAA3}"/>
          </ac:picMkLst>
        </pc:picChg>
        <pc:picChg chg="add mod modCrop">
          <ac:chgData name="John Bennedick Quijano" userId="edb3d445-3dba-4f62-8077-bafdc7822d72" providerId="ADAL" clId="{E8B76518-974F-4959-B382-89BB5FCDBC0F}" dt="2024-04-18T11:34:08.010" v="352" actId="732"/>
          <ac:picMkLst>
            <pc:docMk/>
            <pc:sldMk cId="1248446067" sldId="256"/>
            <ac:picMk id="173" creationId="{BC47A5D9-6650-0555-DADC-EDDEAD0AE6BA}"/>
          </ac:picMkLst>
        </pc:picChg>
        <pc:picChg chg="add mod">
          <ac:chgData name="John Bennedick Quijano" userId="edb3d445-3dba-4f62-8077-bafdc7822d72" providerId="ADAL" clId="{E8B76518-974F-4959-B382-89BB5FCDBC0F}" dt="2024-04-18T11:33:54.928" v="350" actId="571"/>
          <ac:picMkLst>
            <pc:docMk/>
            <pc:sldMk cId="1248446067" sldId="256"/>
            <ac:picMk id="174" creationId="{873AC0F1-1AE3-D76D-96C9-BE7A074B1749}"/>
          </ac:picMkLst>
        </pc:picChg>
        <pc:picChg chg="add mod modCrop">
          <ac:chgData name="John Bennedick Quijano" userId="edb3d445-3dba-4f62-8077-bafdc7822d72" providerId="ADAL" clId="{E8B76518-974F-4959-B382-89BB5FCDBC0F}" dt="2024-04-18T11:34:27.260" v="356" actId="1076"/>
          <ac:picMkLst>
            <pc:docMk/>
            <pc:sldMk cId="1248446067" sldId="256"/>
            <ac:picMk id="175" creationId="{5436CA51-27F6-7506-22BD-7A3ED3601650}"/>
          </ac:picMkLst>
        </pc:picChg>
        <pc:cxnChg chg="add del mod">
          <ac:chgData name="John Bennedick Quijano" userId="edb3d445-3dba-4f62-8077-bafdc7822d72" providerId="ADAL" clId="{E8B76518-974F-4959-B382-89BB5FCDBC0F}" dt="2024-04-18T09:16:32.383" v="177" actId="478"/>
          <ac:cxnSpMkLst>
            <pc:docMk/>
            <pc:sldMk cId="1248446067" sldId="256"/>
            <ac:cxnSpMk id="2" creationId="{0E872D29-3780-3D39-5CBE-24572B8FAC04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5" creationId="{75249EA7-93E0-0490-1D74-F5DF666BF783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6" creationId="{33E080BC-F11E-C4BD-9DFE-2C321EF5946B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8" creationId="{2C77B730-0C6A-7D44-8A98-AC5303462787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2" creationId="{8CAA3288-9389-06D1-D1A6-2802068CAD58}"/>
          </ac:cxnSpMkLst>
        </pc:cxnChg>
        <pc:cxnChg chg="add del mod">
          <ac:chgData name="John Bennedick Quijano" userId="edb3d445-3dba-4f62-8077-bafdc7822d72" providerId="ADAL" clId="{E8B76518-974F-4959-B382-89BB5FCDBC0F}" dt="2024-04-17T11:50:25.287" v="77" actId="478"/>
          <ac:cxnSpMkLst>
            <pc:docMk/>
            <pc:sldMk cId="1248446067" sldId="256"/>
            <ac:cxnSpMk id="13" creationId="{B7FCF70A-F0B7-4720-2F8F-2016862EFCF4}"/>
          </ac:cxnSpMkLst>
        </pc:cxnChg>
        <pc:cxnChg chg="add del mod">
          <ac:chgData name="John Bennedick Quijano" userId="edb3d445-3dba-4f62-8077-bafdc7822d72" providerId="ADAL" clId="{E8B76518-974F-4959-B382-89BB5FCDBC0F}" dt="2024-04-18T09:17:10.486" v="190" actId="478"/>
          <ac:cxnSpMkLst>
            <pc:docMk/>
            <pc:sldMk cId="1248446067" sldId="256"/>
            <ac:cxnSpMk id="16" creationId="{3E056D0E-116D-BA2D-5C05-B8BA08C646E3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7" creationId="{E6373361-AE73-E793-57A1-ABA8D69DCD88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9" creationId="{709099D4-36D2-B377-9B65-6F1331203871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20" creationId="{BB669475-C751-033C-F610-7E81EEB57FF8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21" creationId="{E578F0CD-9DBB-A058-6638-5A8D68FCA048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23" creationId="{07626A05-7659-BA8B-19DE-7D39538EA266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24" creationId="{61125A54-D840-8FF1-269A-2C95C241F7F7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25" creationId="{A13A6554-2B58-602F-EA6A-FA44636A3283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27" creationId="{7C2F0747-DF7C-0FAE-3862-C39AC839636B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28" creationId="{A21FC20F-AD67-31D6-0B84-125C813D03A0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29" creationId="{310855F2-15D0-8CC8-141E-09EC40BF0770}"/>
          </ac:cxnSpMkLst>
        </pc:cxnChg>
        <pc:cxnChg chg="add del mod">
          <ac:chgData name="John Bennedick Quijano" userId="edb3d445-3dba-4f62-8077-bafdc7822d72" providerId="ADAL" clId="{E8B76518-974F-4959-B382-89BB5FCDBC0F}" dt="2024-04-18T09:17:35.522" v="200" actId="478"/>
          <ac:cxnSpMkLst>
            <pc:docMk/>
            <pc:sldMk cId="1248446067" sldId="256"/>
            <ac:cxnSpMk id="31" creationId="{3A5F2C72-E584-CAC9-7D8E-D46ED74C4459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33" creationId="{79820573-E394-7371-ED7B-333392CB9D57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34" creationId="{62034D47-22C1-ED78-F39E-78146C9ED2B8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35" creationId="{6C7019B4-4A1B-001D-23FD-1327B7A0B205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36" creationId="{6F2599D3-3FFD-ED39-03BA-507748E6A928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37" creationId="{D7613F2B-F7A5-5EC2-9CDD-7EB0A5841E0A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39" creationId="{366E9286-40F2-7C58-4B53-C68B966FAF87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40" creationId="{D8F437DC-82AE-ABD2-FEF9-26C17DA2DB8A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41" creationId="{0E72F47C-3AD0-0FAC-CD1C-8EC91BEFE08F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43" creationId="{16056EDD-56B1-B515-4793-42FFD85BEAEA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44" creationId="{5353C924-C89B-10AD-115C-FC5DA57A1FCF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46" creationId="{FE44E624-1F48-EB96-C703-142B857ADA70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47" creationId="{24AC6D1B-F219-1E6C-1BD0-F370679D4054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49" creationId="{6A8BD7C8-C02B-7E75-DB71-E7E254E25355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50" creationId="{7F483B69-9A95-A5B2-D875-DAAA7C4099E6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51" creationId="{9434F352-07FD-B94F-AFAA-9681BF913298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52" creationId="{E308BADC-CA30-0713-5B4D-DAC16860F345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54" creationId="{D6FCFA72-EF72-C1EE-03F9-0133F8FDEB32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55" creationId="{690EA55C-DBED-3E9E-A06D-D17AE04BE553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56" creationId="{169820B9-A207-438A-4892-F9F8CB3DBDA3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58" creationId="{5FCD0BAF-3530-BA23-C2B9-03948F281815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59" creationId="{24C65CAA-131B-4548-8EC4-61C3043D6796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60" creationId="{B0C8C860-6E5C-D61D-DEB3-AAC24C6F3828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62" creationId="{DD4B06E9-27A5-18D7-3EAA-B7912E4F8329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63" creationId="{5212D0BE-F8E4-00C7-76C2-42DE24692E36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65" creationId="{4EE9EBE1-EC61-E8C8-479A-29854997CBA6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66" creationId="{FBBD1AEA-81C2-353D-B10C-B8146DFBE075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67" creationId="{2C5784F0-2238-05F8-37E3-23191485825E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68" creationId="{BE44C510-EA41-4F1B-E37A-313A0E37854A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70" creationId="{621FE3EB-2BCE-B990-3AF7-FE82A1FF00E3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71" creationId="{A8C54439-D87D-85E2-E40C-F75C6D55BE5C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72" creationId="{4AB34015-B51C-B756-6989-920DB367B207}"/>
          </ac:cxnSpMkLst>
        </pc:cxnChg>
        <pc:cxnChg chg="add mod">
          <ac:chgData name="John Bennedick Quijano" userId="edb3d445-3dba-4f62-8077-bafdc7822d72" providerId="ADAL" clId="{E8B76518-974F-4959-B382-89BB5FCDBC0F}" dt="2024-04-17T11:57:11.599" v="160" actId="571"/>
          <ac:cxnSpMkLst>
            <pc:docMk/>
            <pc:sldMk cId="1248446067" sldId="256"/>
            <ac:cxnSpMk id="72" creationId="{C084F57F-C045-8938-AA69-7FD84D62BDC6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74" creationId="{96E1C318-1615-1A0B-14AE-E826C5271B80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75" creationId="{C2AC8A50-103B-518D-A0C9-AC37BAA730DA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76" creationId="{384E317A-4666-FED7-18E9-45D23F881B4E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77" creationId="{4DFA388D-6AD7-EF6B-FC71-39DDF5C014B4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79" creationId="{62131ACB-CE58-E616-9EB8-0ACE41766BFF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80" creationId="{0D36AC0A-5D54-C2AD-1273-B701C8694591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82" creationId="{847147A9-4837-8893-DBDA-DE8DCADAFEAB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83" creationId="{FB0861D1-EAB7-1AAF-2A43-F04F180F0F8E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84" creationId="{FAFDC438-A7B7-2A37-258E-D451C36EBCEC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86" creationId="{425ED1B7-E6AD-4C60-110D-4B59890FF8DD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88" creationId="{09809FDE-1443-9188-DE75-909C5C74D583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90" creationId="{5361E462-6810-3BA0-BD0C-C1D0CAAB70E8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92" creationId="{842505CF-B9EF-443D-D4B5-A0D4FA36FDBF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94" creationId="{321E3786-B013-9934-50BD-63C9D1CF2708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95" creationId="{A8AB8A3C-D2B4-D469-786A-16C07716EBB3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96" creationId="{BA277A43-2EFA-57AE-25BC-C28B6511E12C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98" creationId="{D4F0AC64-F63C-5B58-FA9A-C7D10DDDCAB9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00" creationId="{9AB96801-7A7E-53E6-9165-526DF90A8938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02" creationId="{A52FEEBA-2669-5E50-C935-85DC3BC9357E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04" creationId="{6B7DA1E3-C135-2FD4-7C91-F7AD1F6A65B4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06" creationId="{D5D8CF8B-F1F4-CD3A-2085-995FCAEC3208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07" creationId="{4DF58E7B-AF91-D667-0F5E-FE20938C9CAE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08" creationId="{C3076DD5-24D2-94FC-CC44-3EC168EE51A9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10" creationId="{0B564BFF-60C8-6D6D-AD99-293577297514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12" creationId="{5E5597C1-854A-704D-EF3E-28EDD6CEEFC3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13" creationId="{BAC8172E-FC63-F0F4-5E02-5A23C95D1F76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15" creationId="{E480FCB0-4E8B-1436-D1DE-26091595D715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19" creationId="{DA18BBF9-5974-75BF-C157-2DAA987C2888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20" creationId="{5C69C1C0-2493-6433-3C03-454F1EEE40EF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22" creationId="{C4B4FAF5-FD02-5BDA-EBD0-ABC2C45B1509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24" creationId="{70FDC8ED-BAAC-F6D3-7DA1-FF36D6C73438}"/>
          </ac:cxnSpMkLst>
        </pc:cxnChg>
        <pc:cxnChg chg="add del mod">
          <ac:chgData name="John Bennedick Quijano" userId="edb3d445-3dba-4f62-8077-bafdc7822d72" providerId="ADAL" clId="{E8B76518-974F-4959-B382-89BB5FCDBC0F}" dt="2024-04-18T11:24:13.176" v="301" actId="478"/>
          <ac:cxnSpMkLst>
            <pc:docMk/>
            <pc:sldMk cId="1248446067" sldId="256"/>
            <ac:cxnSpMk id="126" creationId="{0934301F-FC23-524E-CE2F-685D32D8B4CE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31" creationId="{826EF5F4-FBB7-5131-5840-2C13450FF2A3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33" creationId="{F9E99D2B-AC48-A143-D859-3F57BB9DBABA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35" creationId="{B2BE185C-E5AC-B4FA-8F3D-FA5780279065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38" creationId="{611033ED-91FF-86FE-918A-3B1030ED299C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40" creationId="{C6EF4E2F-CAA1-DFF7-7484-7ABA35D9C70C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42" creationId="{D36A5C82-31BD-3476-95B2-0F6F59C7C0F1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44" creationId="{E0547A90-EF7F-F828-6DD6-3D8417E2B4D0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46" creationId="{0B3611E3-2C8E-7295-5304-7D736B3BD4A3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48" creationId="{7DEF0106-4606-BFF8-4DB5-909C32CC741D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50" creationId="{E7F5479D-4C8A-CE9F-F51C-A37B278DDAB0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53" creationId="{C473F2B6-D9A3-0247-98F4-6ED26DAAB810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55" creationId="{85634ECB-174C-FF8A-8B96-92E366DF61C6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57" creationId="{0F9526DF-6AAA-110D-16EF-EE7357CABE36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59" creationId="{C0850F30-C47F-65F2-A191-7FB95A2AA458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61" creationId="{15FE2E7C-E36A-0B6E-47A2-CE08E5CDEB37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63" creationId="{15C6884E-4516-5911-5C1D-0C49C701EA97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66" creationId="{D3959CAA-92AE-5517-C839-A7884CC9A0B4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68" creationId="{BF637FE9-DA3F-FE9B-6E67-AEA4F918EC37}"/>
          </ac:cxnSpMkLst>
        </pc:cxnChg>
        <pc:cxnChg chg="add del mod">
          <ac:chgData name="John Bennedick Quijano" userId="edb3d445-3dba-4f62-8077-bafdc7822d72" providerId="ADAL" clId="{E8B76518-974F-4959-B382-89BB5FCDBC0F}" dt="2024-04-18T11:32:45.162" v="346" actId="478"/>
          <ac:cxnSpMkLst>
            <pc:docMk/>
            <pc:sldMk cId="1248446067" sldId="256"/>
            <ac:cxnSpMk id="170" creationId="{8D5F8FF6-1989-C340-88E5-6AE04097A7A8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179" creationId="{E0229909-F4F7-90AC-412F-5CD9BECC24AC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180" creationId="{8BB1F76A-5D01-1DDE-5C3A-E73C553C7FA6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182" creationId="{56935C28-A103-F138-7E43-F1339A52046A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185" creationId="{2B32AA5C-7865-EC06-A502-56AE76BCB982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188" creationId="{2692C761-8E28-7051-1C64-C9CF201F5475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190" creationId="{93D2EAF2-5089-790A-36EB-644277B4D4E8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192" creationId="{B8E8F00D-BB66-EF20-BEF2-4E7B7169E72F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194" creationId="{8FE16AE9-A67C-0AE9-2472-DA9A4528AC78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197" creationId="{69FA6F32-BD12-6EC3-B3DC-1407B414B3D6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199" creationId="{3AD9BFD9-85B8-BFE3-8165-0B284D8AE9C3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01" creationId="{C487AB6C-8460-B2E1-2FE6-0ABCD15898BF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04" creationId="{93017231-0E51-1A69-D5E1-3E784C8DB32F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06" creationId="{E9A77D66-506A-315F-2FE7-84CC29AE24FB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10" creationId="{5D5D835E-DFC4-AD5E-5225-C0A4C3729553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12" creationId="{2B6F05D7-641F-2B77-B830-DD8EBA4536D2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14" creationId="{F916C6ED-F214-42C8-920B-F75B8DD9711C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17" creationId="{B7281FC0-E33A-FD4C-3B31-B645594AC027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19" creationId="{60F9931A-8C33-789A-8A73-F0F6ECDC3328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23" creationId="{49E457BF-0EF9-00F1-CEC0-4963ED490DC6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26" creationId="{5E4F1CBF-2395-262B-FFD4-C7C18BB2FC05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29" creationId="{22B20C45-94C7-07C2-8188-4FA4998ADEEE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31" creationId="{F960DDE4-8536-ECD3-6F73-480931CAE8A0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33" creationId="{CDFEDCBE-37F4-2CA3-7B61-E582D15BD8F4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36" creationId="{AFF99B36-5A3B-0899-BB3E-07149F7C62CA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39" creationId="{4811428D-2191-B6B9-E0CD-216B56C5C8A6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41" creationId="{43CFB84C-3A45-F41D-BAA0-57E7A72B1FF1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43" creationId="{CE983E59-EC28-CF0E-BF65-67A10C66F2F3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45" creationId="{2C2F4F7C-6C13-E32A-76F9-2A10DB00A3BC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46" creationId="{67CB28F4-2029-45BC-21FA-603A59B670C2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49" creationId="{1A28BB7C-E268-DD74-F333-62381B30E31C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51" creationId="{081B52CD-DB4B-71C5-13E0-D8FB0D98F825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53" creationId="{632AADB9-240E-379F-A9D8-588134A18266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55" creationId="{7636F1DE-B0B8-0894-B50D-0503A6FB3ED6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56" creationId="{C87A1BCE-8D5F-DA5D-5B49-DCD89D4486C6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58" creationId="{ECA14D99-8F2B-D29A-AAF6-EE80B6D80292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60" creationId="{A73C740B-7B40-FFCE-6D2F-2816D3BBA45E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62" creationId="{FF5DFBC6-EBD0-EAC4-460D-FD31F88DB674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63" creationId="{F4750758-7158-2CD3-2776-2FAC3ECEAD3E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65" creationId="{12829794-2498-3342-AA3F-16534813C7A6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67" creationId="{2797CCD2-7FCA-7BE2-71AD-14799DB48C09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69" creationId="{D8AE92F2-D733-57CE-BFD8-34DD42F99B3A}"/>
          </ac:cxnSpMkLst>
        </pc:cxnChg>
        <pc:cxnChg chg="add del mod">
          <ac:chgData name="John Bennedick Quijano" userId="edb3d445-3dba-4f62-8077-bafdc7822d72" providerId="ADAL" clId="{E8B76518-974F-4959-B382-89BB5FCDBC0F}" dt="2024-04-20T11:10:46.185" v="520" actId="478"/>
          <ac:cxnSpMkLst>
            <pc:docMk/>
            <pc:sldMk cId="1248446067" sldId="256"/>
            <ac:cxnSpMk id="270" creationId="{74DAAF46-BB0A-6C54-F12D-863C9FB685C3}"/>
          </ac:cxnSpMkLst>
        </pc:cxnChg>
      </pc:sldChg>
      <pc:sldChg chg="addSp delSp modSp new mod">
        <pc:chgData name="John Bennedick Quijano" userId="edb3d445-3dba-4f62-8077-bafdc7822d72" providerId="ADAL" clId="{E8B76518-974F-4959-B382-89BB5FCDBC0F}" dt="2024-04-22T15:02:44.667" v="758" actId="478"/>
        <pc:sldMkLst>
          <pc:docMk/>
          <pc:sldMk cId="4059126054" sldId="257"/>
        </pc:sldMkLst>
        <pc:spChg chg="add del mod">
          <ac:chgData name="John Bennedick Quijano" userId="edb3d445-3dba-4f62-8077-bafdc7822d72" providerId="ADAL" clId="{E8B76518-974F-4959-B382-89BB5FCDBC0F}" dt="2024-04-22T15:02:44.667" v="758" actId="478"/>
          <ac:spMkLst>
            <pc:docMk/>
            <pc:sldMk cId="4059126054" sldId="257"/>
            <ac:spMk id="2" creationId="{1AD89A48-9B15-B9B5-ECFA-999E62384ED3}"/>
          </ac:spMkLst>
        </pc:spChg>
        <pc:spChg chg="del">
          <ac:chgData name="John Bennedick Quijano" userId="edb3d445-3dba-4f62-8077-bafdc7822d72" providerId="ADAL" clId="{E8B76518-974F-4959-B382-89BB5FCDBC0F}" dt="2024-04-21T15:00:32.249" v="522" actId="478"/>
          <ac:spMkLst>
            <pc:docMk/>
            <pc:sldMk cId="4059126054" sldId="257"/>
            <ac:spMk id="2" creationId="{3DFA6359-6D7D-31C5-0596-387F4E550486}"/>
          </ac:spMkLst>
        </pc:spChg>
        <pc:spChg chg="del">
          <ac:chgData name="John Bennedick Quijano" userId="edb3d445-3dba-4f62-8077-bafdc7822d72" providerId="ADAL" clId="{E8B76518-974F-4959-B382-89BB5FCDBC0F}" dt="2024-04-21T15:00:32.249" v="522" actId="478"/>
          <ac:spMkLst>
            <pc:docMk/>
            <pc:sldMk cId="4059126054" sldId="257"/>
            <ac:spMk id="3" creationId="{E571735B-12BA-93ED-6272-12B1957753BE}"/>
          </ac:spMkLst>
        </pc:spChg>
        <pc:spChg chg="add mod">
          <ac:chgData name="John Bennedick Quijano" userId="edb3d445-3dba-4f62-8077-bafdc7822d72" providerId="ADAL" clId="{E8B76518-974F-4959-B382-89BB5FCDBC0F}" dt="2024-04-21T15:03:47.938" v="667" actId="1076"/>
          <ac:spMkLst>
            <pc:docMk/>
            <pc:sldMk cId="4059126054" sldId="257"/>
            <ac:spMk id="8" creationId="{DF829FD8-419F-6BDC-DC7F-71198C44C231}"/>
          </ac:spMkLst>
        </pc:spChg>
        <pc:spChg chg="add mod">
          <ac:chgData name="John Bennedick Quijano" userId="edb3d445-3dba-4f62-8077-bafdc7822d72" providerId="ADAL" clId="{E8B76518-974F-4959-B382-89BB5FCDBC0F}" dt="2024-04-22T14:50:55.709" v="725" actId="1076"/>
          <ac:spMkLst>
            <pc:docMk/>
            <pc:sldMk cId="4059126054" sldId="257"/>
            <ac:spMk id="9" creationId="{95717E28-B5F9-2C55-515C-7DCCF6853F44}"/>
          </ac:spMkLst>
        </pc:spChg>
        <pc:picChg chg="add mod">
          <ac:chgData name="John Bennedick Quijano" userId="edb3d445-3dba-4f62-8077-bafdc7822d72" providerId="ADAL" clId="{E8B76518-974F-4959-B382-89BB5FCDBC0F}" dt="2024-04-22T14:50:07.609" v="708" actId="1076"/>
          <ac:picMkLst>
            <pc:docMk/>
            <pc:sldMk cId="4059126054" sldId="257"/>
            <ac:picMk id="5" creationId="{3362A985-0FD2-1297-29E5-BDA50329D3CC}"/>
          </ac:picMkLst>
        </pc:picChg>
        <pc:picChg chg="add mod">
          <ac:chgData name="John Bennedick Quijano" userId="edb3d445-3dba-4f62-8077-bafdc7822d72" providerId="ADAL" clId="{E8B76518-974F-4959-B382-89BB5FCDBC0F}" dt="2024-04-22T14:49:34.578" v="697" actId="962"/>
          <ac:picMkLst>
            <pc:docMk/>
            <pc:sldMk cId="4059126054" sldId="257"/>
            <ac:picMk id="7" creationId="{FDF22149-9F98-D28D-D3ED-F5865DBB87EC}"/>
          </ac:picMkLst>
        </pc:picChg>
      </pc:sldChg>
      <pc:sldChg chg="addSp delSp modSp new mod">
        <pc:chgData name="John Bennedick Quijano" userId="edb3d445-3dba-4f62-8077-bafdc7822d72" providerId="ADAL" clId="{E8B76518-974F-4959-B382-89BB5FCDBC0F}" dt="2024-04-22T14:51:05.806" v="727" actId="1076"/>
        <pc:sldMkLst>
          <pc:docMk/>
          <pc:sldMk cId="3840582914" sldId="258"/>
        </pc:sldMkLst>
        <pc:spChg chg="del">
          <ac:chgData name="John Bennedick Quijano" userId="edb3d445-3dba-4f62-8077-bafdc7822d72" providerId="ADAL" clId="{E8B76518-974F-4959-B382-89BB5FCDBC0F}" dt="2024-04-22T14:40:22.277" v="675" actId="478"/>
          <ac:spMkLst>
            <pc:docMk/>
            <pc:sldMk cId="3840582914" sldId="258"/>
            <ac:spMk id="2" creationId="{BF3B67C0-9B3D-1E02-9D0B-61D9D124240B}"/>
          </ac:spMkLst>
        </pc:spChg>
        <pc:spChg chg="del">
          <ac:chgData name="John Bennedick Quijano" userId="edb3d445-3dba-4f62-8077-bafdc7822d72" providerId="ADAL" clId="{E8B76518-974F-4959-B382-89BB5FCDBC0F}" dt="2024-04-22T14:40:22.277" v="675" actId="478"/>
          <ac:spMkLst>
            <pc:docMk/>
            <pc:sldMk cId="3840582914" sldId="258"/>
            <ac:spMk id="3" creationId="{14DC56BA-1D10-9741-1742-F49117F8775C}"/>
          </ac:spMkLst>
        </pc:spChg>
        <pc:spChg chg="add mod">
          <ac:chgData name="John Bennedick Quijano" userId="edb3d445-3dba-4f62-8077-bafdc7822d72" providerId="ADAL" clId="{E8B76518-974F-4959-B382-89BB5FCDBC0F}" dt="2024-04-22T14:48:17.679" v="689" actId="20577"/>
          <ac:spMkLst>
            <pc:docMk/>
            <pc:sldMk cId="3840582914" sldId="258"/>
            <ac:spMk id="4" creationId="{A5775436-B7A2-6C28-2950-AA83B4CE3AFD}"/>
          </ac:spMkLst>
        </pc:spChg>
        <pc:spChg chg="add del mod">
          <ac:chgData name="John Bennedick Quijano" userId="edb3d445-3dba-4f62-8077-bafdc7822d72" providerId="ADAL" clId="{E8B76518-974F-4959-B382-89BB5FCDBC0F}" dt="2024-04-22T14:50:42.232" v="721" actId="478"/>
          <ac:spMkLst>
            <pc:docMk/>
            <pc:sldMk cId="3840582914" sldId="258"/>
            <ac:spMk id="9" creationId="{E4582C24-84E6-12C9-2F69-26158D2CEDFC}"/>
          </ac:spMkLst>
        </pc:spChg>
        <pc:spChg chg="add mod">
          <ac:chgData name="John Bennedick Quijano" userId="edb3d445-3dba-4f62-8077-bafdc7822d72" providerId="ADAL" clId="{E8B76518-974F-4959-B382-89BB5FCDBC0F}" dt="2024-04-22T14:51:05.806" v="727" actId="1076"/>
          <ac:spMkLst>
            <pc:docMk/>
            <pc:sldMk cId="3840582914" sldId="258"/>
            <ac:spMk id="10" creationId="{E3AC516B-6CB2-ED3D-B011-D23629B8C585}"/>
          </ac:spMkLst>
        </pc:spChg>
        <pc:picChg chg="add mod">
          <ac:chgData name="John Bennedick Quijano" userId="edb3d445-3dba-4f62-8077-bafdc7822d72" providerId="ADAL" clId="{E8B76518-974F-4959-B382-89BB5FCDBC0F}" dt="2024-04-22T14:51:05.806" v="727" actId="1076"/>
          <ac:picMkLst>
            <pc:docMk/>
            <pc:sldMk cId="3840582914" sldId="258"/>
            <ac:picMk id="6" creationId="{21F0CB5B-30DF-629A-17AE-72D3ED9117D3}"/>
          </ac:picMkLst>
        </pc:picChg>
        <pc:picChg chg="add mod">
          <ac:chgData name="John Bennedick Quijano" userId="edb3d445-3dba-4f62-8077-bafdc7822d72" providerId="ADAL" clId="{E8B76518-974F-4959-B382-89BB5FCDBC0F}" dt="2024-04-22T14:51:05.806" v="727" actId="1076"/>
          <ac:picMkLst>
            <pc:docMk/>
            <pc:sldMk cId="3840582914" sldId="258"/>
            <ac:picMk id="8" creationId="{DF39A4E0-B7B7-7DA9-B3F5-D60CFA51703A}"/>
          </ac:picMkLst>
        </pc:picChg>
      </pc:sldChg>
      <pc:sldChg chg="addSp delSp modSp add mod">
        <pc:chgData name="John Bennedick Quijano" userId="edb3d445-3dba-4f62-8077-bafdc7822d72" providerId="ADAL" clId="{E8B76518-974F-4959-B382-89BB5FCDBC0F}" dt="2024-04-22T15:02:41.896" v="757" actId="20577"/>
        <pc:sldMkLst>
          <pc:docMk/>
          <pc:sldMk cId="434308514" sldId="259"/>
        </pc:sldMkLst>
        <pc:spChg chg="mod">
          <ac:chgData name="John Bennedick Quijano" userId="edb3d445-3dba-4f62-8077-bafdc7822d72" providerId="ADAL" clId="{E8B76518-974F-4959-B382-89BB5FCDBC0F}" dt="2024-04-22T15:02:41.896" v="757" actId="20577"/>
          <ac:spMkLst>
            <pc:docMk/>
            <pc:sldMk cId="434308514" sldId="259"/>
            <ac:spMk id="4" creationId="{A5775436-B7A2-6C28-2950-AA83B4CE3AFD}"/>
          </ac:spMkLst>
        </pc:spChg>
        <pc:spChg chg="add del mod">
          <ac:chgData name="John Bennedick Quijano" userId="edb3d445-3dba-4f62-8077-bafdc7822d72" providerId="ADAL" clId="{E8B76518-974F-4959-B382-89BB5FCDBC0F}" dt="2024-04-22T15:02:19.822" v="747" actId="478"/>
          <ac:spMkLst>
            <pc:docMk/>
            <pc:sldMk cId="434308514" sldId="259"/>
            <ac:spMk id="9" creationId="{0C3E8B9E-D30E-455F-157E-C6F89F504892}"/>
          </ac:spMkLst>
        </pc:spChg>
        <pc:spChg chg="del">
          <ac:chgData name="John Bennedick Quijano" userId="edb3d445-3dba-4f62-8077-bafdc7822d72" providerId="ADAL" clId="{E8B76518-974F-4959-B382-89BB5FCDBC0F}" dt="2024-04-22T15:01:27.206" v="729" actId="478"/>
          <ac:spMkLst>
            <pc:docMk/>
            <pc:sldMk cId="434308514" sldId="259"/>
            <ac:spMk id="10" creationId="{E3AC516B-6CB2-ED3D-B011-D23629B8C585}"/>
          </ac:spMkLst>
        </pc:spChg>
        <pc:spChg chg="add mod">
          <ac:chgData name="John Bennedick Quijano" userId="edb3d445-3dba-4f62-8077-bafdc7822d72" providerId="ADAL" clId="{E8B76518-974F-4959-B382-89BB5FCDBC0F}" dt="2024-04-22T15:02:37.278" v="751" actId="1076"/>
          <ac:spMkLst>
            <pc:docMk/>
            <pc:sldMk cId="434308514" sldId="259"/>
            <ac:spMk id="11" creationId="{083338C4-1E93-BE3B-EF82-AE6F6D5EBCEF}"/>
          </ac:spMkLst>
        </pc:spChg>
        <pc:picChg chg="add mod">
          <ac:chgData name="John Bennedick Quijano" userId="edb3d445-3dba-4f62-8077-bafdc7822d72" providerId="ADAL" clId="{E8B76518-974F-4959-B382-89BB5FCDBC0F}" dt="2024-04-22T15:02:06.961" v="740" actId="14100"/>
          <ac:picMkLst>
            <pc:docMk/>
            <pc:sldMk cId="434308514" sldId="259"/>
            <ac:picMk id="3" creationId="{128C732D-630A-FAF1-0D50-978E573D4581}"/>
          </ac:picMkLst>
        </pc:picChg>
        <pc:picChg chg="del">
          <ac:chgData name="John Bennedick Quijano" userId="edb3d445-3dba-4f62-8077-bafdc7822d72" providerId="ADAL" clId="{E8B76518-974F-4959-B382-89BB5FCDBC0F}" dt="2024-04-22T15:01:27.913" v="730" actId="478"/>
          <ac:picMkLst>
            <pc:docMk/>
            <pc:sldMk cId="434308514" sldId="259"/>
            <ac:picMk id="6" creationId="{21F0CB5B-30DF-629A-17AE-72D3ED9117D3}"/>
          </ac:picMkLst>
        </pc:picChg>
        <pc:picChg chg="add mod">
          <ac:chgData name="John Bennedick Quijano" userId="edb3d445-3dba-4f62-8077-bafdc7822d72" providerId="ADAL" clId="{E8B76518-974F-4959-B382-89BB5FCDBC0F}" dt="2024-04-22T15:02:18.811" v="746" actId="1076"/>
          <ac:picMkLst>
            <pc:docMk/>
            <pc:sldMk cId="434308514" sldId="259"/>
            <ac:picMk id="7" creationId="{5523E484-639A-478B-975F-8D682051639D}"/>
          </ac:picMkLst>
        </pc:picChg>
        <pc:picChg chg="del">
          <ac:chgData name="John Bennedick Quijano" userId="edb3d445-3dba-4f62-8077-bafdc7822d72" providerId="ADAL" clId="{E8B76518-974F-4959-B382-89BB5FCDBC0F}" dt="2024-04-22T15:01:27.206" v="729" actId="478"/>
          <ac:picMkLst>
            <pc:docMk/>
            <pc:sldMk cId="434308514" sldId="259"/>
            <ac:picMk id="8" creationId="{DF39A4E0-B7B7-7DA9-B3F5-D60CFA5170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BFD6-4262-C6B7-DCEE-75FE9683C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D56EF-095A-E740-E028-5A420DA34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0346-E6D1-11D0-0C40-DC97676A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22/04/2024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0E125-1A68-81E6-722B-55068690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B743-27AC-E154-4860-9B8AEC61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734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658B-8277-3376-33AE-320CDAB8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7D5A9-8C67-3E44-BEA7-34C6657F8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8616-7443-5CCF-FEEC-5E8866EF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22/04/2024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842A2-FA94-41DE-8BE3-4DB57007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7965-358E-C6C5-8086-E6E6414D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189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1D754-500F-3F30-3A1B-70FA16EC3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5D227-05A5-81C8-C4CC-95B1019A3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AB09-1C91-BE62-513D-3AC02C13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22/04/2024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1B5D-ECD3-A1C5-12C0-BABE8BE8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1D43-FA6F-CD7D-05D7-522C031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833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07BF-DC6E-5516-E9D5-C9AE43E6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CBE5-8CAC-BA7F-9A44-5CC3C164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274B-B840-64AC-2777-3DFEA77D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22/04/2024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9CDA-6FA0-47EC-EFBB-1668E3F4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88B4-78E5-4DAA-0FCB-CDB0117C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007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B176-53A5-51B0-6780-AFAFA1E2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A0A00-22D4-D908-B088-10828806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8673B-DD55-E3C4-D355-1A7077D7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22/04/2024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8490-A996-C026-CC09-0AFED0EC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FE03-621F-A95A-9113-1C592231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810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C3C7-37DD-0868-D9E7-4A412341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CFAE-DE5B-FBED-8E5A-BD0CBDCD6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408B3-ED62-F225-9AEB-C74C3979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5C841-5ACF-6E05-74EE-848E5F4F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22/04/2024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54200-D116-3FEE-71BE-F4FB54F9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120B2-7880-C1C8-0998-152277EC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621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FA24-6610-B3EB-A7B0-4F14381B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1D712-B905-94B8-6800-8FFB93E2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DB45-5E07-712D-638C-07381170D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C52CD-06A7-4BF7-9BD6-11263C0CB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533BD-D1E4-95E8-52AA-346FAAAA1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BEE7E-F786-1A36-B261-647B3656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22/04/2024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8DB9B-D956-DF93-03EB-853375A4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D772C-7133-3B2E-497A-D7847328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83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84DA-2B9A-9DDF-6A10-DF8C125E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1547B-6E45-A91D-EB84-34732A70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22/04/2024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85C52-C15D-C76D-B625-97180B2B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378C6-469F-5A7B-4D79-685F5C69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206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D3D83-0DDA-9260-9495-3083664C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22/04/2024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6356F-6C7B-21CC-DA51-3201EDAA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C75CE-863D-6D3E-D949-DB0E2835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767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33AE-703E-23AC-631F-8FF260AC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3F15-5B55-031E-62DF-603AA301F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05741-BB96-4190-0D47-EDFF91885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D673-6B77-BE8B-94F0-4E517F18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22/04/2024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F86EE-4A44-C6FA-93E4-2B771CBD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B1E6A-3DAE-70F1-C8D5-57D41315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850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B01B-A999-88D4-0D67-DC7451DB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D30F4-1288-4BE0-CCF0-672E0AA0F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404D3-7F86-697F-8002-F3B8CA55B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C2534-F774-D7FA-6C63-E616CCF0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7397-66FA-40DB-9737-59F4F5822D63}" type="datetimeFigureOut">
              <a:rPr lang="en-PH" smtClean="0"/>
              <a:t>22/04/2024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FA96D-5F31-92BC-5B13-77BFA714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241F3-1344-033B-615D-A473F7D2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612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0027B-0DE0-B10B-C670-1BAF6D6E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AA432-FAE1-0082-099B-BE4E86C6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08ED-19E5-4C52-D13D-FE4D38D65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F7397-66FA-40DB-9737-59F4F5822D63}" type="datetimeFigureOut">
              <a:rPr lang="en-PH" smtClean="0"/>
              <a:t>22/04/2024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0599C-91E8-36C3-5E87-3703EA34E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508E-E8CD-BE96-FC96-953F16CD8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512358-559C-4D38-9FD9-15FCB6F93F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904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7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C47A5D9-6650-0555-DADC-EDDEAD0AE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57"/>
          <a:stretch/>
        </p:blipFill>
        <p:spPr>
          <a:xfrm>
            <a:off x="3524250" y="0"/>
            <a:ext cx="1622425" cy="6858000"/>
          </a:xfrm>
          <a:prstGeom prst="rect">
            <a:avLst/>
          </a:prstGeom>
        </p:spPr>
      </p:pic>
      <p:pic>
        <p:nvPicPr>
          <p:cNvPr id="174" name="Picture 17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73AC0F1-1AE3-D76D-96C9-BE7A074B1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4420" y="0"/>
            <a:ext cx="5143500" cy="6858000"/>
          </a:xfrm>
          <a:prstGeom prst="rect">
            <a:avLst/>
          </a:prstGeom>
        </p:spPr>
      </p:pic>
      <p:pic>
        <p:nvPicPr>
          <p:cNvPr id="175" name="Picture 17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436CA51-27F6-7506-22BD-7A3ED3601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5" r="21131"/>
          <a:stretch/>
        </p:blipFill>
        <p:spPr>
          <a:xfrm>
            <a:off x="5287433" y="0"/>
            <a:ext cx="1329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4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3362A985-0FD2-1297-29E5-BDA50329D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46" y="1873197"/>
            <a:ext cx="3465783" cy="3465783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DF22149-9F98-D28D-D3ED-F5865DBB8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71" y="2468575"/>
            <a:ext cx="6066739" cy="2275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29FD8-419F-6BDC-DC7F-71198C44C231}"/>
              </a:ext>
            </a:extLst>
          </p:cNvPr>
          <p:cNvSpPr txBox="1"/>
          <p:nvPr/>
        </p:nvSpPr>
        <p:spPr>
          <a:xfrm>
            <a:off x="121102" y="251255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17E28-B5F9-2C55-515C-7DCCF6853F44}"/>
              </a:ext>
            </a:extLst>
          </p:cNvPr>
          <p:cNvSpPr txBox="1"/>
          <p:nvPr/>
        </p:nvSpPr>
        <p:spPr>
          <a:xfrm>
            <a:off x="6832302" y="2213444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Optimum number of clusters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12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75436-B7A2-6C28-2950-AA83B4CE3AFD}"/>
              </a:ext>
            </a:extLst>
          </p:cNvPr>
          <p:cNvSpPr txBox="1"/>
          <p:nvPr/>
        </p:nvSpPr>
        <p:spPr>
          <a:xfrm>
            <a:off x="121102" y="251255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diagram of a triangle with red triangles and black text&#10;&#10;Description automatically generated">
            <a:extLst>
              <a:ext uri="{FF2B5EF4-FFF2-40B4-BE49-F238E27FC236}">
                <a16:creationId xmlns:a16="http://schemas.microsoft.com/office/drawing/2014/main" id="{21F0CB5B-30DF-629A-17AE-72D3ED911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16" y="1695600"/>
            <a:ext cx="3466800" cy="3466800"/>
          </a:xfrm>
          <a:prstGeom prst="rect">
            <a:avLst/>
          </a:prstGeom>
        </p:spPr>
      </p:pic>
      <p:pic>
        <p:nvPicPr>
          <p:cNvPr id="8" name="Picture 7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F39A4E0-B7B7-7DA9-B3F5-D60CFA517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7" y="2291400"/>
            <a:ext cx="6067200" cy="2275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C516B-6CB2-ED3D-B011-D23629B8C585}"/>
              </a:ext>
            </a:extLst>
          </p:cNvPr>
          <p:cNvSpPr txBox="1"/>
          <p:nvPr/>
        </p:nvSpPr>
        <p:spPr>
          <a:xfrm>
            <a:off x="6320679" y="1983623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Optimum number of clusters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8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75436-B7A2-6C28-2950-AA83B4CE3AFD}"/>
              </a:ext>
            </a:extLst>
          </p:cNvPr>
          <p:cNvSpPr txBox="1"/>
          <p:nvPr/>
        </p:nvSpPr>
        <p:spPr>
          <a:xfrm>
            <a:off x="121102" y="251255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128C732D-630A-FAF1-0D50-978E573D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96" y="1396996"/>
            <a:ext cx="3466800" cy="3466800"/>
          </a:xfrm>
          <a:prstGeom prst="rect">
            <a:avLst/>
          </a:prstGeom>
        </p:spPr>
      </p:pic>
      <p:pic>
        <p:nvPicPr>
          <p:cNvPr id="7" name="Picture 6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5523E484-639A-478B-975F-8D6820516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096" y="1987499"/>
            <a:ext cx="6067200" cy="227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3338C4-1E93-BE3B-EF82-AE6F6D5EBCEF}"/>
              </a:ext>
            </a:extLst>
          </p:cNvPr>
          <p:cNvSpPr txBox="1"/>
          <p:nvPr/>
        </p:nvSpPr>
        <p:spPr>
          <a:xfrm>
            <a:off x="6268658" y="1679722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Optimum number of clusters</a:t>
            </a:r>
            <a:endParaRPr lang="en-P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0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Bennedick Quijano</dc:creator>
  <cp:lastModifiedBy>John Bennedick Quijano</cp:lastModifiedBy>
  <cp:revision>1</cp:revision>
  <dcterms:created xsi:type="dcterms:W3CDTF">2024-04-17T11:29:50Z</dcterms:created>
  <dcterms:modified xsi:type="dcterms:W3CDTF">2024-04-22T15:02:47Z</dcterms:modified>
</cp:coreProperties>
</file>