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E629A-E64F-47B3-98E8-DC03AE31A327}" v="98" dt="2024-05-07T14:02:3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81262" autoAdjust="0"/>
  </p:normalViewPr>
  <p:slideViewPr>
    <p:cSldViewPr snapToGrid="0">
      <p:cViewPr>
        <p:scale>
          <a:sx n="100" d="100"/>
          <a:sy n="100" d="100"/>
        </p:scale>
        <p:origin x="-232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948E629A-E64F-47B3-98E8-DC03AE31A327}"/>
    <pc:docChg chg="undo custSel addSld modSld modMainMaster">
      <pc:chgData name="John Bennedick Quijano" userId="edb3d445-3dba-4f62-8077-bafdc7822d72" providerId="ADAL" clId="{948E629A-E64F-47B3-98E8-DC03AE31A327}" dt="2024-05-07T14:03:27.150" v="1313" actId="20577"/>
      <pc:docMkLst>
        <pc:docMk/>
      </pc:docMkLst>
      <pc:sldChg chg="addSp delSp modSp new mod setBg">
        <pc:chgData name="John Bennedick Quijano" userId="edb3d445-3dba-4f62-8077-bafdc7822d72" providerId="ADAL" clId="{948E629A-E64F-47B3-98E8-DC03AE31A327}" dt="2024-05-07T13:20:51.919" v="727" actId="478"/>
        <pc:sldMkLst>
          <pc:docMk/>
          <pc:sldMk cId="2993073136" sldId="256"/>
        </pc:sldMkLst>
        <pc:spChg chg="del">
          <ac:chgData name="John Bennedick Quijano" userId="edb3d445-3dba-4f62-8077-bafdc7822d72" providerId="ADAL" clId="{948E629A-E64F-47B3-98E8-DC03AE31A327}" dt="2024-05-07T11:03:55.029" v="1" actId="478"/>
          <ac:spMkLst>
            <pc:docMk/>
            <pc:sldMk cId="2993073136" sldId="256"/>
            <ac:spMk id="2" creationId="{AED2CED3-8388-FA4A-C940-0AD51FFC3651}"/>
          </ac:spMkLst>
        </pc:spChg>
        <pc:spChg chg="del">
          <ac:chgData name="John Bennedick Quijano" userId="edb3d445-3dba-4f62-8077-bafdc7822d72" providerId="ADAL" clId="{948E629A-E64F-47B3-98E8-DC03AE31A327}" dt="2024-05-07T11:03:55.029" v="1" actId="478"/>
          <ac:spMkLst>
            <pc:docMk/>
            <pc:sldMk cId="2993073136" sldId="256"/>
            <ac:spMk id="3" creationId="{E1F0B112-A067-1086-DAE9-E5275B9FEFA8}"/>
          </ac:spMkLst>
        </pc:spChg>
        <pc:spChg chg="add mod">
          <ac:chgData name="John Bennedick Quijano" userId="edb3d445-3dba-4f62-8077-bafdc7822d72" providerId="ADAL" clId="{948E629A-E64F-47B3-98E8-DC03AE31A327}" dt="2024-05-07T11:20:55.252" v="266" actId="1076"/>
          <ac:spMkLst>
            <pc:docMk/>
            <pc:sldMk cId="2993073136" sldId="256"/>
            <ac:spMk id="8" creationId="{91C0C06B-29F0-D7E6-FF6D-3BA5E3D3DD8A}"/>
          </ac:spMkLst>
        </pc:spChg>
        <pc:spChg chg="add del mod">
          <ac:chgData name="John Bennedick Quijano" userId="edb3d445-3dba-4f62-8077-bafdc7822d72" providerId="ADAL" clId="{948E629A-E64F-47B3-98E8-DC03AE31A327}" dt="2024-05-07T11:07:34.528" v="96" actId="478"/>
          <ac:spMkLst>
            <pc:docMk/>
            <pc:sldMk cId="2993073136" sldId="256"/>
            <ac:spMk id="11" creationId="{4AEAF166-E0DE-5728-5B33-AEE24F4264B3}"/>
          </ac:spMkLst>
        </pc:spChg>
        <pc:spChg chg="add del mod">
          <ac:chgData name="John Bennedick Quijano" userId="edb3d445-3dba-4f62-8077-bafdc7822d72" providerId="ADAL" clId="{948E629A-E64F-47B3-98E8-DC03AE31A327}" dt="2024-05-07T11:07:15.913" v="90" actId="478"/>
          <ac:spMkLst>
            <pc:docMk/>
            <pc:sldMk cId="2993073136" sldId="256"/>
            <ac:spMk id="12" creationId="{F80541CF-2383-B7B9-8B89-80CC3D35CB1E}"/>
          </ac:spMkLst>
        </pc:spChg>
        <pc:spChg chg="add del mod">
          <ac:chgData name="John Bennedick Quijano" userId="edb3d445-3dba-4f62-8077-bafdc7822d72" providerId="ADAL" clId="{948E629A-E64F-47B3-98E8-DC03AE31A327}" dt="2024-05-07T11:07:39.297" v="98" actId="478"/>
          <ac:spMkLst>
            <pc:docMk/>
            <pc:sldMk cId="2993073136" sldId="256"/>
            <ac:spMk id="13" creationId="{F9BDF917-911A-54B0-B1A5-1ED528238459}"/>
          </ac:spMkLst>
        </pc:spChg>
        <pc:spChg chg="add del mod">
          <ac:chgData name="John Bennedick Quijano" userId="edb3d445-3dba-4f62-8077-bafdc7822d72" providerId="ADAL" clId="{948E629A-E64F-47B3-98E8-DC03AE31A327}" dt="2024-05-07T13:20:51.289" v="726" actId="478"/>
          <ac:spMkLst>
            <pc:docMk/>
            <pc:sldMk cId="2993073136" sldId="256"/>
            <ac:spMk id="14" creationId="{236D2092-FB86-324B-F888-54557BAB6315}"/>
          </ac:spMkLst>
        </pc:spChg>
        <pc:spChg chg="add del mod">
          <ac:chgData name="John Bennedick Quijano" userId="edb3d445-3dba-4f62-8077-bafdc7822d72" providerId="ADAL" clId="{948E629A-E64F-47B3-98E8-DC03AE31A327}" dt="2024-05-07T13:20:51.919" v="727" actId="478"/>
          <ac:spMkLst>
            <pc:docMk/>
            <pc:sldMk cId="2993073136" sldId="256"/>
            <ac:spMk id="15" creationId="{43A3686B-93DB-7B08-7288-C83BA339A3FF}"/>
          </ac:spMkLst>
        </pc:spChg>
        <pc:spChg chg="add mod">
          <ac:chgData name="John Bennedick Quijano" userId="edb3d445-3dba-4f62-8077-bafdc7822d72" providerId="ADAL" clId="{948E629A-E64F-47B3-98E8-DC03AE31A327}" dt="2024-05-07T11:20:47.847" v="265" actId="1076"/>
          <ac:spMkLst>
            <pc:docMk/>
            <pc:sldMk cId="2993073136" sldId="256"/>
            <ac:spMk id="20" creationId="{EEA9EB44-9501-4318-0944-6E4021E4B2FC}"/>
          </ac:spMkLst>
        </pc:spChg>
        <pc:spChg chg="add mod">
          <ac:chgData name="John Bennedick Quijano" userId="edb3d445-3dba-4f62-8077-bafdc7822d72" providerId="ADAL" clId="{948E629A-E64F-47B3-98E8-DC03AE31A327}" dt="2024-05-07T11:20:44.044" v="264" actId="404"/>
          <ac:spMkLst>
            <pc:docMk/>
            <pc:sldMk cId="2993073136" sldId="256"/>
            <ac:spMk id="21" creationId="{25E2575B-2EA7-3307-53B3-5F9FCC458960}"/>
          </ac:spMkLst>
        </pc:spChg>
        <pc:spChg chg="add mod">
          <ac:chgData name="John Bennedick Quijano" userId="edb3d445-3dba-4f62-8077-bafdc7822d72" providerId="ADAL" clId="{948E629A-E64F-47B3-98E8-DC03AE31A327}" dt="2024-05-07T11:23:48.323" v="310" actId="1038"/>
          <ac:spMkLst>
            <pc:docMk/>
            <pc:sldMk cId="2993073136" sldId="256"/>
            <ac:spMk id="22" creationId="{00CE4587-9FDA-EDDA-E415-AF99C59F5BDA}"/>
          </ac:spMkLst>
        </pc:spChg>
        <pc:spChg chg="add mod">
          <ac:chgData name="John Bennedick Quijano" userId="edb3d445-3dba-4f62-8077-bafdc7822d72" providerId="ADAL" clId="{948E629A-E64F-47B3-98E8-DC03AE31A327}" dt="2024-05-07T11:20:29.174" v="263" actId="1076"/>
          <ac:spMkLst>
            <pc:docMk/>
            <pc:sldMk cId="2993073136" sldId="256"/>
            <ac:spMk id="23" creationId="{EB227B6E-31BA-CD99-74E6-DF1D7EB13C91}"/>
          </ac:spMkLst>
        </pc:spChg>
        <pc:spChg chg="add mod">
          <ac:chgData name="John Bennedick Quijano" userId="edb3d445-3dba-4f62-8077-bafdc7822d72" providerId="ADAL" clId="{948E629A-E64F-47B3-98E8-DC03AE31A327}" dt="2024-05-07T11:20:29.174" v="263" actId="1076"/>
          <ac:spMkLst>
            <pc:docMk/>
            <pc:sldMk cId="2993073136" sldId="256"/>
            <ac:spMk id="24" creationId="{18876752-3D2F-20BC-6F69-A532999ED39A}"/>
          </ac:spMkLst>
        </pc:spChg>
        <pc:spChg chg="add mod">
          <ac:chgData name="John Bennedick Quijano" userId="edb3d445-3dba-4f62-8077-bafdc7822d72" providerId="ADAL" clId="{948E629A-E64F-47B3-98E8-DC03AE31A327}" dt="2024-05-07T11:23:48.323" v="310" actId="1038"/>
          <ac:spMkLst>
            <pc:docMk/>
            <pc:sldMk cId="2993073136" sldId="256"/>
            <ac:spMk id="25" creationId="{018E100B-6415-8006-97BD-6C33CA7C1721}"/>
          </ac:spMkLst>
        </pc:spChg>
        <pc:spChg chg="add mod ord">
          <ac:chgData name="John Bennedick Quijano" userId="edb3d445-3dba-4f62-8077-bafdc7822d72" providerId="ADAL" clId="{948E629A-E64F-47B3-98E8-DC03AE31A327}" dt="2024-05-07T11:21:00.767" v="267" actId="14100"/>
          <ac:spMkLst>
            <pc:docMk/>
            <pc:sldMk cId="2993073136" sldId="256"/>
            <ac:spMk id="26" creationId="{BDA98AE9-7DC9-E056-7B10-659EC3BD5B4F}"/>
          </ac:spMkLst>
        </pc:spChg>
        <pc:grpChg chg="add del mod">
          <ac:chgData name="John Bennedick Quijano" userId="edb3d445-3dba-4f62-8077-bafdc7822d72" providerId="ADAL" clId="{948E629A-E64F-47B3-98E8-DC03AE31A327}" dt="2024-05-07T11:08:18.865" v="114" actId="478"/>
          <ac:grpSpMkLst>
            <pc:docMk/>
            <pc:sldMk cId="2993073136" sldId="256"/>
            <ac:grpSpMk id="19" creationId="{67142C18-6464-277C-C42F-11D89F64F952}"/>
          </ac:grpSpMkLst>
        </pc:grpChg>
        <pc:picChg chg="add mod modCrop">
          <ac:chgData name="John Bennedick Quijano" userId="edb3d445-3dba-4f62-8077-bafdc7822d72" providerId="ADAL" clId="{948E629A-E64F-47B3-98E8-DC03AE31A327}" dt="2024-05-07T11:10:34.558" v="115" actId="732"/>
          <ac:picMkLst>
            <pc:docMk/>
            <pc:sldMk cId="2993073136" sldId="256"/>
            <ac:picMk id="5" creationId="{E2B168FA-C71B-47F5-0DEB-445D90E4060C}"/>
          </ac:picMkLst>
        </pc:picChg>
        <pc:picChg chg="add del mod">
          <ac:chgData name="John Bennedick Quijano" userId="edb3d445-3dba-4f62-8077-bafdc7822d72" providerId="ADAL" clId="{948E629A-E64F-47B3-98E8-DC03AE31A327}" dt="2024-05-07T11:04:59.990" v="10" actId="478"/>
          <ac:picMkLst>
            <pc:docMk/>
            <pc:sldMk cId="2993073136" sldId="256"/>
            <ac:picMk id="6" creationId="{C25F6107-FEDB-FBD6-4097-4FE50458DF94}"/>
          </ac:picMkLst>
        </pc:picChg>
        <pc:picChg chg="add del mod">
          <ac:chgData name="John Bennedick Quijano" userId="edb3d445-3dba-4f62-8077-bafdc7822d72" providerId="ADAL" clId="{948E629A-E64F-47B3-98E8-DC03AE31A327}" dt="2024-05-07T11:05:00.892" v="11" actId="478"/>
          <ac:picMkLst>
            <pc:docMk/>
            <pc:sldMk cId="2993073136" sldId="256"/>
            <ac:picMk id="7" creationId="{45DF196A-745A-7000-6F98-520E06A8EEDD}"/>
          </ac:picMkLst>
        </pc:picChg>
        <pc:picChg chg="add mod modCrop">
          <ac:chgData name="John Bennedick Quijano" userId="edb3d445-3dba-4f62-8077-bafdc7822d72" providerId="ADAL" clId="{948E629A-E64F-47B3-98E8-DC03AE31A327}" dt="2024-05-07T11:10:39.697" v="116" actId="732"/>
          <ac:picMkLst>
            <pc:docMk/>
            <pc:sldMk cId="2993073136" sldId="256"/>
            <ac:picMk id="9" creationId="{9A4882B3-8B87-631A-5295-0342BD1B2C24}"/>
          </ac:picMkLst>
        </pc:picChg>
        <pc:picChg chg="add mod modCrop">
          <ac:chgData name="John Bennedick Quijano" userId="edb3d445-3dba-4f62-8077-bafdc7822d72" providerId="ADAL" clId="{948E629A-E64F-47B3-98E8-DC03AE31A327}" dt="2024-05-07T11:10:43.939" v="117" actId="732"/>
          <ac:picMkLst>
            <pc:docMk/>
            <pc:sldMk cId="2993073136" sldId="256"/>
            <ac:picMk id="10" creationId="{C35AC466-38F6-9A74-C5C4-481D26572862}"/>
          </ac:picMkLst>
        </pc:picChg>
        <pc:picChg chg="add mod">
          <ac:chgData name="John Bennedick Quijano" userId="edb3d445-3dba-4f62-8077-bafdc7822d72" providerId="ADAL" clId="{948E629A-E64F-47B3-98E8-DC03AE31A327}" dt="2024-05-07T11:08:08.528" v="111" actId="164"/>
          <ac:picMkLst>
            <pc:docMk/>
            <pc:sldMk cId="2993073136" sldId="256"/>
            <ac:picMk id="16" creationId="{0472C45B-3034-4A80-4719-8F5779072DA4}"/>
          </ac:picMkLst>
        </pc:picChg>
        <pc:picChg chg="add mod">
          <ac:chgData name="John Bennedick Quijano" userId="edb3d445-3dba-4f62-8077-bafdc7822d72" providerId="ADAL" clId="{948E629A-E64F-47B3-98E8-DC03AE31A327}" dt="2024-05-07T11:08:08.528" v="111" actId="164"/>
          <ac:picMkLst>
            <pc:docMk/>
            <pc:sldMk cId="2993073136" sldId="256"/>
            <ac:picMk id="17" creationId="{D0779A9B-907D-58F1-88C0-E405044502C4}"/>
          </ac:picMkLst>
        </pc:picChg>
        <pc:picChg chg="add mod">
          <ac:chgData name="John Bennedick Quijano" userId="edb3d445-3dba-4f62-8077-bafdc7822d72" providerId="ADAL" clId="{948E629A-E64F-47B3-98E8-DC03AE31A327}" dt="2024-05-07T11:08:08.528" v="111" actId="164"/>
          <ac:picMkLst>
            <pc:docMk/>
            <pc:sldMk cId="2993073136" sldId="256"/>
            <ac:picMk id="18" creationId="{2E97A456-1478-3BF8-B7CC-49262836434F}"/>
          </ac:picMkLst>
        </pc:picChg>
      </pc:sldChg>
      <pc:sldChg chg="addSp delSp modSp add mod setBg">
        <pc:chgData name="John Bennedick Quijano" userId="edb3d445-3dba-4f62-8077-bafdc7822d72" providerId="ADAL" clId="{948E629A-E64F-47B3-98E8-DC03AE31A327}" dt="2024-05-07T13:24:33.768" v="786" actId="20577"/>
        <pc:sldMkLst>
          <pc:docMk/>
          <pc:sldMk cId="3755710797" sldId="257"/>
        </pc:sldMkLst>
        <pc:spChg chg="add mod">
          <ac:chgData name="John Bennedick Quijano" userId="edb3d445-3dba-4f62-8077-bafdc7822d72" providerId="ADAL" clId="{948E629A-E64F-47B3-98E8-DC03AE31A327}" dt="2024-05-07T11:22:20.496" v="290" actId="571"/>
          <ac:spMkLst>
            <pc:docMk/>
            <pc:sldMk cId="3755710797" sldId="257"/>
            <ac:spMk id="7" creationId="{0CF5AB86-4935-F4CA-BF0D-BFBBB5BE3434}"/>
          </ac:spMkLst>
        </pc:spChg>
        <pc:spChg chg="mod">
          <ac:chgData name="John Bennedick Quijano" userId="edb3d445-3dba-4f62-8077-bafdc7822d72" providerId="ADAL" clId="{948E629A-E64F-47B3-98E8-DC03AE31A327}" dt="2024-05-07T11:21:21.252" v="272" actId="20577"/>
          <ac:spMkLst>
            <pc:docMk/>
            <pc:sldMk cId="3755710797" sldId="257"/>
            <ac:spMk id="8" creationId="{91C0C06B-29F0-D7E6-FF6D-3BA5E3D3DD8A}"/>
          </ac:spMkLst>
        </pc:spChg>
        <pc:spChg chg="del">
          <ac:chgData name="John Bennedick Quijano" userId="edb3d445-3dba-4f62-8077-bafdc7822d72" providerId="ADAL" clId="{948E629A-E64F-47B3-98E8-DC03AE31A327}" dt="2024-05-07T13:20:49.725" v="725" actId="478"/>
          <ac:spMkLst>
            <pc:docMk/>
            <pc:sldMk cId="3755710797" sldId="257"/>
            <ac:spMk id="14" creationId="{236D2092-FB86-324B-F888-54557BAB6315}"/>
          </ac:spMkLst>
        </pc:spChg>
        <pc:spChg chg="del mod">
          <ac:chgData name="John Bennedick Quijano" userId="edb3d445-3dba-4f62-8077-bafdc7822d72" providerId="ADAL" clId="{948E629A-E64F-47B3-98E8-DC03AE31A327}" dt="2024-05-07T13:20:49.219" v="724" actId="478"/>
          <ac:spMkLst>
            <pc:docMk/>
            <pc:sldMk cId="3755710797" sldId="257"/>
            <ac:spMk id="15" creationId="{43A3686B-93DB-7B08-7288-C83BA339A3FF}"/>
          </ac:spMkLst>
        </pc:spChg>
        <pc:spChg chg="mod">
          <ac:chgData name="John Bennedick Quijano" userId="edb3d445-3dba-4f62-8077-bafdc7822d72" providerId="ADAL" clId="{948E629A-E64F-47B3-98E8-DC03AE31A327}" dt="2024-05-07T11:24:25.422" v="316" actId="1038"/>
          <ac:spMkLst>
            <pc:docMk/>
            <pc:sldMk cId="3755710797" sldId="257"/>
            <ac:spMk id="22" creationId="{00CE4587-9FDA-EDDA-E415-AF99C59F5BDA}"/>
          </ac:spMkLst>
        </pc:spChg>
        <pc:spChg chg="mod">
          <ac:chgData name="John Bennedick Quijano" userId="edb3d445-3dba-4f62-8077-bafdc7822d72" providerId="ADAL" clId="{948E629A-E64F-47B3-98E8-DC03AE31A327}" dt="2024-05-07T13:24:33.768" v="786" actId="20577"/>
          <ac:spMkLst>
            <pc:docMk/>
            <pc:sldMk cId="3755710797" sldId="257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1:25:35.796" v="342" actId="20577"/>
          <ac:spMkLst>
            <pc:docMk/>
            <pc:sldMk cId="3755710797" sldId="257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18:17.239" v="668" actId="20577"/>
          <ac:spMkLst>
            <pc:docMk/>
            <pc:sldMk cId="3755710797" sldId="257"/>
            <ac:spMk id="25" creationId="{018E100B-6415-8006-97BD-6C33CA7C1721}"/>
          </ac:spMkLst>
        </pc:spChg>
        <pc:picChg chg="add mod modCrop">
          <ac:chgData name="John Bennedick Quijano" userId="edb3d445-3dba-4f62-8077-bafdc7822d72" providerId="ADAL" clId="{948E629A-E64F-47B3-98E8-DC03AE31A327}" dt="2024-05-07T11:23:23.872" v="306" actId="1035"/>
          <ac:picMkLst>
            <pc:docMk/>
            <pc:sldMk cId="3755710797" sldId="257"/>
            <ac:picMk id="3" creationId="{BC524C40-796A-EE82-7B07-03570DC03DDD}"/>
          </ac:picMkLst>
        </pc:picChg>
        <pc:picChg chg="add mod modCrop">
          <ac:chgData name="John Bennedick Quijano" userId="edb3d445-3dba-4f62-8077-bafdc7822d72" providerId="ADAL" clId="{948E629A-E64F-47B3-98E8-DC03AE31A327}" dt="2024-05-07T11:23:23.872" v="306" actId="1035"/>
          <ac:picMkLst>
            <pc:docMk/>
            <pc:sldMk cId="3755710797" sldId="257"/>
            <ac:picMk id="4" creationId="{420FE110-E2C9-69D3-0D46-CC42422AD752}"/>
          </ac:picMkLst>
        </pc:picChg>
        <pc:picChg chg="del">
          <ac:chgData name="John Bennedick Quijano" userId="edb3d445-3dba-4f62-8077-bafdc7822d72" providerId="ADAL" clId="{948E629A-E64F-47B3-98E8-DC03AE31A327}" dt="2024-05-07T11:22:25.713" v="291" actId="478"/>
          <ac:picMkLst>
            <pc:docMk/>
            <pc:sldMk cId="3755710797" sldId="257"/>
            <ac:picMk id="5" creationId="{E2B168FA-C71B-47F5-0DEB-445D90E4060C}"/>
          </ac:picMkLst>
        </pc:picChg>
        <pc:picChg chg="add mod modCrop">
          <ac:chgData name="John Bennedick Quijano" userId="edb3d445-3dba-4f62-8077-bafdc7822d72" providerId="ADAL" clId="{948E629A-E64F-47B3-98E8-DC03AE31A327}" dt="2024-05-07T11:24:25.422" v="316" actId="1038"/>
          <ac:picMkLst>
            <pc:docMk/>
            <pc:sldMk cId="3755710797" sldId="257"/>
            <ac:picMk id="6" creationId="{58C982FC-BD70-5749-1DB3-98126538B3AC}"/>
          </ac:picMkLst>
        </pc:picChg>
        <pc:picChg chg="del">
          <ac:chgData name="John Bennedick Quijano" userId="edb3d445-3dba-4f62-8077-bafdc7822d72" providerId="ADAL" clId="{948E629A-E64F-47B3-98E8-DC03AE31A327}" dt="2024-05-07T11:22:25.713" v="291" actId="478"/>
          <ac:picMkLst>
            <pc:docMk/>
            <pc:sldMk cId="3755710797" sldId="257"/>
            <ac:picMk id="9" creationId="{9A4882B3-8B87-631A-5295-0342BD1B2C24}"/>
          </ac:picMkLst>
        </pc:picChg>
        <pc:picChg chg="del">
          <ac:chgData name="John Bennedick Quijano" userId="edb3d445-3dba-4f62-8077-bafdc7822d72" providerId="ADAL" clId="{948E629A-E64F-47B3-98E8-DC03AE31A327}" dt="2024-05-07T11:22:27.031" v="292" actId="478"/>
          <ac:picMkLst>
            <pc:docMk/>
            <pc:sldMk cId="3755710797" sldId="257"/>
            <ac:picMk id="10" creationId="{C35AC466-38F6-9A74-C5C4-481D26572862}"/>
          </ac:picMkLst>
        </pc:picChg>
      </pc:sldChg>
      <pc:sldChg chg="addSp delSp modSp add mod">
        <pc:chgData name="John Bennedick Quijano" userId="edb3d445-3dba-4f62-8077-bafdc7822d72" providerId="ADAL" clId="{948E629A-E64F-47B3-98E8-DC03AE31A327}" dt="2024-05-07T13:24:31.574" v="785" actId="20577"/>
        <pc:sldMkLst>
          <pc:docMk/>
          <pc:sldMk cId="3566060334" sldId="258"/>
        </pc:sldMkLst>
        <pc:spChg chg="mod">
          <ac:chgData name="John Bennedick Quijano" userId="edb3d445-3dba-4f62-8077-bafdc7822d72" providerId="ADAL" clId="{948E629A-E64F-47B3-98E8-DC03AE31A327}" dt="2024-05-07T11:27:46.482" v="378" actId="20577"/>
          <ac:spMkLst>
            <pc:docMk/>
            <pc:sldMk cId="3566060334" sldId="258"/>
            <ac:spMk id="8" creationId="{91C0C06B-29F0-D7E6-FF6D-3BA5E3D3DD8A}"/>
          </ac:spMkLst>
        </pc:spChg>
        <pc:spChg chg="del">
          <ac:chgData name="John Bennedick Quijano" userId="edb3d445-3dba-4f62-8077-bafdc7822d72" providerId="ADAL" clId="{948E629A-E64F-47B3-98E8-DC03AE31A327}" dt="2024-05-07T13:20:47.911" v="723" actId="478"/>
          <ac:spMkLst>
            <pc:docMk/>
            <pc:sldMk cId="3566060334" sldId="258"/>
            <ac:spMk id="14" creationId="{236D2092-FB86-324B-F888-54557BAB6315}"/>
          </ac:spMkLst>
        </pc:spChg>
        <pc:spChg chg="del">
          <ac:chgData name="John Bennedick Quijano" userId="edb3d445-3dba-4f62-8077-bafdc7822d72" providerId="ADAL" clId="{948E629A-E64F-47B3-98E8-DC03AE31A327}" dt="2024-05-07T13:20:47.183" v="722" actId="478"/>
          <ac:spMkLst>
            <pc:docMk/>
            <pc:sldMk cId="3566060334" sldId="258"/>
            <ac:spMk id="15" creationId="{43A3686B-93DB-7B08-7288-C83BA339A3FF}"/>
          </ac:spMkLst>
        </pc:spChg>
        <pc:spChg chg="add del mod ord">
          <ac:chgData name="John Bennedick Quijano" userId="edb3d445-3dba-4f62-8077-bafdc7822d72" providerId="ADAL" clId="{948E629A-E64F-47B3-98E8-DC03AE31A327}" dt="2024-05-07T11:33:07.340" v="483" actId="478"/>
          <ac:spMkLst>
            <pc:docMk/>
            <pc:sldMk cId="3566060334" sldId="258"/>
            <ac:spMk id="17" creationId="{A0558513-332E-F2C4-8D5E-FA6A6D1A10BD}"/>
          </ac:spMkLst>
        </pc:spChg>
        <pc:spChg chg="add mod ord">
          <ac:chgData name="John Bennedick Quijano" userId="edb3d445-3dba-4f62-8077-bafdc7822d72" providerId="ADAL" clId="{948E629A-E64F-47B3-98E8-DC03AE31A327}" dt="2024-05-07T11:39:43.082" v="551" actId="167"/>
          <ac:spMkLst>
            <pc:docMk/>
            <pc:sldMk cId="3566060334" sldId="258"/>
            <ac:spMk id="18" creationId="{62064764-B225-90FE-64F9-5F501F3DB540}"/>
          </ac:spMkLst>
        </pc:spChg>
        <pc:spChg chg="mod">
          <ac:chgData name="John Bennedick Quijano" userId="edb3d445-3dba-4f62-8077-bafdc7822d72" providerId="ADAL" clId="{948E629A-E64F-47B3-98E8-DC03AE31A327}" dt="2024-05-07T13:24:31.574" v="785" actId="20577"/>
          <ac:spMkLst>
            <pc:docMk/>
            <pc:sldMk cId="3566060334" sldId="258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1:32:20.572" v="459" actId="20577"/>
          <ac:spMkLst>
            <pc:docMk/>
            <pc:sldMk cId="3566060334" sldId="258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18:13.113" v="666" actId="20577"/>
          <ac:spMkLst>
            <pc:docMk/>
            <pc:sldMk cId="3566060334" sldId="258"/>
            <ac:spMk id="25" creationId="{018E100B-6415-8006-97BD-6C33CA7C1721}"/>
          </ac:spMkLst>
        </pc:spChg>
        <pc:spChg chg="add del mod">
          <ac:chgData name="John Bennedick Quijano" userId="edb3d445-3dba-4f62-8077-bafdc7822d72" providerId="ADAL" clId="{948E629A-E64F-47B3-98E8-DC03AE31A327}" dt="2024-05-07T11:30:00.791" v="415" actId="478"/>
          <ac:spMkLst>
            <pc:docMk/>
            <pc:sldMk cId="3566060334" sldId="258"/>
            <ac:spMk id="26" creationId="{BDA98AE9-7DC9-E056-7B10-659EC3BD5B4F}"/>
          </ac:spMkLst>
        </pc:spChg>
        <pc:picChg chg="add del mod">
          <ac:chgData name="John Bennedick Quijano" userId="edb3d445-3dba-4f62-8077-bafdc7822d72" providerId="ADAL" clId="{948E629A-E64F-47B3-98E8-DC03AE31A327}" dt="2024-05-07T11:30:59.613" v="435" actId="478"/>
          <ac:picMkLst>
            <pc:docMk/>
            <pc:sldMk cId="3566060334" sldId="258"/>
            <ac:picMk id="3" creationId="{BC524C40-796A-EE82-7B07-03570DC03DDD}"/>
          </ac:picMkLst>
        </pc:picChg>
        <pc:picChg chg="add del mod">
          <ac:chgData name="John Bennedick Quijano" userId="edb3d445-3dba-4f62-8077-bafdc7822d72" providerId="ADAL" clId="{948E629A-E64F-47B3-98E8-DC03AE31A327}" dt="2024-05-07T11:30:59.251" v="434" actId="478"/>
          <ac:picMkLst>
            <pc:docMk/>
            <pc:sldMk cId="3566060334" sldId="258"/>
            <ac:picMk id="4" creationId="{420FE110-E2C9-69D3-0D46-CC42422AD752}"/>
          </ac:picMkLst>
        </pc:picChg>
        <pc:picChg chg="add mod ord modCrop">
          <ac:chgData name="John Bennedick Quijano" userId="edb3d445-3dba-4f62-8077-bafdc7822d72" providerId="ADAL" clId="{948E629A-E64F-47B3-98E8-DC03AE31A327}" dt="2024-05-07T11:30:57.951" v="432" actId="167"/>
          <ac:picMkLst>
            <pc:docMk/>
            <pc:sldMk cId="3566060334" sldId="258"/>
            <ac:picMk id="5" creationId="{970177B8-8376-1B45-D71F-B7293DDF37CB}"/>
          </ac:picMkLst>
        </pc:picChg>
        <pc:picChg chg="add del mod">
          <ac:chgData name="John Bennedick Quijano" userId="edb3d445-3dba-4f62-8077-bafdc7822d72" providerId="ADAL" clId="{948E629A-E64F-47B3-98E8-DC03AE31A327}" dt="2024-05-07T11:30:59.009" v="433" actId="478"/>
          <ac:picMkLst>
            <pc:docMk/>
            <pc:sldMk cId="3566060334" sldId="258"/>
            <ac:picMk id="6" creationId="{58C982FC-BD70-5749-1DB3-98126538B3AC}"/>
          </ac:picMkLst>
        </pc:picChg>
        <pc:picChg chg="add mod modCrop">
          <ac:chgData name="John Bennedick Quijano" userId="edb3d445-3dba-4f62-8077-bafdc7822d72" providerId="ADAL" clId="{948E629A-E64F-47B3-98E8-DC03AE31A327}" dt="2024-05-07T11:29:23.808" v="403" actId="571"/>
          <ac:picMkLst>
            <pc:docMk/>
            <pc:sldMk cId="3566060334" sldId="258"/>
            <ac:picMk id="7" creationId="{CC6E1AD2-1887-4181-0FE4-4B5483E81495}"/>
          </ac:picMkLst>
        </pc:picChg>
        <pc:picChg chg="add mod modCrop">
          <ac:chgData name="John Bennedick Quijano" userId="edb3d445-3dba-4f62-8077-bafdc7822d72" providerId="ADAL" clId="{948E629A-E64F-47B3-98E8-DC03AE31A327}" dt="2024-05-07T11:29:23.021" v="401" actId="571"/>
          <ac:picMkLst>
            <pc:docMk/>
            <pc:sldMk cId="3566060334" sldId="258"/>
            <ac:picMk id="9" creationId="{C7708535-9965-2949-5589-AF728DA60382}"/>
          </ac:picMkLst>
        </pc:picChg>
        <pc:picChg chg="add mod">
          <ac:chgData name="John Bennedick Quijano" userId="edb3d445-3dba-4f62-8077-bafdc7822d72" providerId="ADAL" clId="{948E629A-E64F-47B3-98E8-DC03AE31A327}" dt="2024-05-07T11:29:43.077" v="408" actId="571"/>
          <ac:picMkLst>
            <pc:docMk/>
            <pc:sldMk cId="3566060334" sldId="258"/>
            <ac:picMk id="10" creationId="{A34DA9E9-FE89-3C2B-2C29-982BB9CB3AD0}"/>
          </ac:picMkLst>
        </pc:picChg>
        <pc:picChg chg="add mod ord modCrop">
          <ac:chgData name="John Bennedick Quijano" userId="edb3d445-3dba-4f62-8077-bafdc7822d72" providerId="ADAL" clId="{948E629A-E64F-47B3-98E8-DC03AE31A327}" dt="2024-05-07T11:30:57.951" v="432" actId="167"/>
          <ac:picMkLst>
            <pc:docMk/>
            <pc:sldMk cId="3566060334" sldId="258"/>
            <ac:picMk id="11" creationId="{75C35AF3-BFF6-7698-EF1B-5AA98777D338}"/>
          </ac:picMkLst>
        </pc:picChg>
        <pc:picChg chg="add mod ord modCrop">
          <ac:chgData name="John Bennedick Quijano" userId="edb3d445-3dba-4f62-8077-bafdc7822d72" providerId="ADAL" clId="{948E629A-E64F-47B3-98E8-DC03AE31A327}" dt="2024-05-07T11:30:57.951" v="432" actId="167"/>
          <ac:picMkLst>
            <pc:docMk/>
            <pc:sldMk cId="3566060334" sldId="258"/>
            <ac:picMk id="12" creationId="{D80264A0-17E1-43C4-4933-3CE799EDE797}"/>
          </ac:picMkLst>
        </pc:picChg>
        <pc:picChg chg="add mod">
          <ac:chgData name="John Bennedick Quijano" userId="edb3d445-3dba-4f62-8077-bafdc7822d72" providerId="ADAL" clId="{948E629A-E64F-47B3-98E8-DC03AE31A327}" dt="2024-05-07T11:30:26.754" v="423" actId="571"/>
          <ac:picMkLst>
            <pc:docMk/>
            <pc:sldMk cId="3566060334" sldId="258"/>
            <ac:picMk id="13" creationId="{B2EE96F3-9A4B-2023-B0F7-C5603A84149D}"/>
          </ac:picMkLst>
        </pc:picChg>
        <pc:picChg chg="add mod">
          <ac:chgData name="John Bennedick Quijano" userId="edb3d445-3dba-4f62-8077-bafdc7822d72" providerId="ADAL" clId="{948E629A-E64F-47B3-98E8-DC03AE31A327}" dt="2024-05-07T11:30:26.754" v="423" actId="571"/>
          <ac:picMkLst>
            <pc:docMk/>
            <pc:sldMk cId="3566060334" sldId="258"/>
            <ac:picMk id="16" creationId="{7EA1E8F3-E730-E6B4-C15C-ED3161FA6157}"/>
          </ac:picMkLst>
        </pc:picChg>
      </pc:sldChg>
      <pc:sldChg chg="addSp delSp modSp add mod">
        <pc:chgData name="John Bennedick Quijano" userId="edb3d445-3dba-4f62-8077-bafdc7822d72" providerId="ADAL" clId="{948E629A-E64F-47B3-98E8-DC03AE31A327}" dt="2024-05-07T13:24:28.763" v="784" actId="20577"/>
        <pc:sldMkLst>
          <pc:docMk/>
          <pc:sldMk cId="1433589421" sldId="259"/>
        </pc:sldMkLst>
        <pc:spChg chg="mod">
          <ac:chgData name="John Bennedick Quijano" userId="edb3d445-3dba-4f62-8077-bafdc7822d72" providerId="ADAL" clId="{948E629A-E64F-47B3-98E8-DC03AE31A327}" dt="2024-05-07T11:37:45.139" v="516" actId="20577"/>
          <ac:spMkLst>
            <pc:docMk/>
            <pc:sldMk cId="1433589421" sldId="259"/>
            <ac:spMk id="8" creationId="{91C0C06B-29F0-D7E6-FF6D-3BA5E3D3DD8A}"/>
          </ac:spMkLst>
        </pc:spChg>
        <pc:spChg chg="add mod ord">
          <ac:chgData name="John Bennedick Quijano" userId="edb3d445-3dba-4f62-8077-bafdc7822d72" providerId="ADAL" clId="{948E629A-E64F-47B3-98E8-DC03AE31A327}" dt="2024-05-07T11:39:45.784" v="553" actId="167"/>
          <ac:spMkLst>
            <pc:docMk/>
            <pc:sldMk cId="1433589421" sldId="259"/>
            <ac:spMk id="9" creationId="{B5CA702B-BD27-6FBA-81F3-256AD71059A3}"/>
          </ac:spMkLst>
        </pc:spChg>
        <pc:spChg chg="del">
          <ac:chgData name="John Bennedick Quijano" userId="edb3d445-3dba-4f62-8077-bafdc7822d72" providerId="ADAL" clId="{948E629A-E64F-47B3-98E8-DC03AE31A327}" dt="2024-05-07T13:20:45.754" v="721" actId="478"/>
          <ac:spMkLst>
            <pc:docMk/>
            <pc:sldMk cId="1433589421" sldId="259"/>
            <ac:spMk id="14" creationId="{236D2092-FB86-324B-F888-54557BAB6315}"/>
          </ac:spMkLst>
        </pc:spChg>
        <pc:spChg chg="del">
          <ac:chgData name="John Bennedick Quijano" userId="edb3d445-3dba-4f62-8077-bafdc7822d72" providerId="ADAL" clId="{948E629A-E64F-47B3-98E8-DC03AE31A327}" dt="2024-05-07T13:20:45.444" v="720" actId="478"/>
          <ac:spMkLst>
            <pc:docMk/>
            <pc:sldMk cId="1433589421" sldId="259"/>
            <ac:spMk id="15" creationId="{43A3686B-93DB-7B08-7288-C83BA339A3FF}"/>
          </ac:spMkLst>
        </pc:spChg>
        <pc:spChg chg="mod">
          <ac:chgData name="John Bennedick Quijano" userId="edb3d445-3dba-4f62-8077-bafdc7822d72" providerId="ADAL" clId="{948E629A-E64F-47B3-98E8-DC03AE31A327}" dt="2024-05-07T13:24:28.763" v="784" actId="20577"/>
          <ac:spMkLst>
            <pc:docMk/>
            <pc:sldMk cId="1433589421" sldId="259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1:39:10.437" v="540" actId="20577"/>
          <ac:spMkLst>
            <pc:docMk/>
            <pc:sldMk cId="1433589421" sldId="259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18:09.279" v="664" actId="20577"/>
          <ac:spMkLst>
            <pc:docMk/>
            <pc:sldMk cId="1433589421" sldId="259"/>
            <ac:spMk id="25" creationId="{018E100B-6415-8006-97BD-6C33CA7C1721}"/>
          </ac:spMkLst>
        </pc:spChg>
        <pc:grpChg chg="add del mod">
          <ac:chgData name="John Bennedick Quijano" userId="edb3d445-3dba-4f62-8077-bafdc7822d72" providerId="ADAL" clId="{948E629A-E64F-47B3-98E8-DC03AE31A327}" dt="2024-05-07T11:37:25.506" v="502" actId="478"/>
          <ac:grpSpMkLst>
            <pc:docMk/>
            <pc:sldMk cId="1433589421" sldId="259"/>
            <ac:grpSpMk id="7" creationId="{D6423E8B-4EAB-3673-807D-621184F41169}"/>
          </ac:grpSpMkLst>
        </pc:grpChg>
        <pc:picChg chg="add mod ord modCrop">
          <ac:chgData name="John Bennedick Quijano" userId="edb3d445-3dba-4f62-8077-bafdc7822d72" providerId="ADAL" clId="{948E629A-E64F-47B3-98E8-DC03AE31A327}" dt="2024-05-07T11:37:22.992" v="501" actId="167"/>
          <ac:picMkLst>
            <pc:docMk/>
            <pc:sldMk cId="1433589421" sldId="259"/>
            <ac:picMk id="3" creationId="{6A8FB491-E10D-3A58-11CB-DF81FE04B3D3}"/>
          </ac:picMkLst>
        </pc:picChg>
        <pc:picChg chg="add mod ord modCrop">
          <ac:chgData name="John Bennedick Quijano" userId="edb3d445-3dba-4f62-8077-bafdc7822d72" providerId="ADAL" clId="{948E629A-E64F-47B3-98E8-DC03AE31A327}" dt="2024-05-07T11:37:22.992" v="501" actId="167"/>
          <ac:picMkLst>
            <pc:docMk/>
            <pc:sldMk cId="1433589421" sldId="259"/>
            <ac:picMk id="4" creationId="{B6A439D5-D4E3-C25C-B172-8BF9130066C0}"/>
          </ac:picMkLst>
        </pc:picChg>
        <pc:picChg chg="mod">
          <ac:chgData name="John Bennedick Quijano" userId="edb3d445-3dba-4f62-8077-bafdc7822d72" providerId="ADAL" clId="{948E629A-E64F-47B3-98E8-DC03AE31A327}" dt="2024-05-07T11:36:54.505" v="495" actId="164"/>
          <ac:picMkLst>
            <pc:docMk/>
            <pc:sldMk cId="1433589421" sldId="259"/>
            <ac:picMk id="5" creationId="{970177B8-8376-1B45-D71F-B7293DDF37CB}"/>
          </ac:picMkLst>
        </pc:picChg>
        <pc:picChg chg="add mod ord modCrop">
          <ac:chgData name="John Bennedick Quijano" userId="edb3d445-3dba-4f62-8077-bafdc7822d72" providerId="ADAL" clId="{948E629A-E64F-47B3-98E8-DC03AE31A327}" dt="2024-05-07T11:37:22.992" v="501" actId="167"/>
          <ac:picMkLst>
            <pc:docMk/>
            <pc:sldMk cId="1433589421" sldId="259"/>
            <ac:picMk id="6" creationId="{87DF51EC-20E6-7837-FC2A-03AFBE40E3E8}"/>
          </ac:picMkLst>
        </pc:picChg>
        <pc:picChg chg="mod">
          <ac:chgData name="John Bennedick Quijano" userId="edb3d445-3dba-4f62-8077-bafdc7822d72" providerId="ADAL" clId="{948E629A-E64F-47B3-98E8-DC03AE31A327}" dt="2024-05-07T11:36:54.505" v="495" actId="164"/>
          <ac:picMkLst>
            <pc:docMk/>
            <pc:sldMk cId="1433589421" sldId="259"/>
            <ac:picMk id="11" creationId="{75C35AF3-BFF6-7698-EF1B-5AA98777D338}"/>
          </ac:picMkLst>
        </pc:picChg>
        <pc:picChg chg="mod">
          <ac:chgData name="John Bennedick Quijano" userId="edb3d445-3dba-4f62-8077-bafdc7822d72" providerId="ADAL" clId="{948E629A-E64F-47B3-98E8-DC03AE31A327}" dt="2024-05-07T11:36:54.505" v="495" actId="164"/>
          <ac:picMkLst>
            <pc:docMk/>
            <pc:sldMk cId="1433589421" sldId="259"/>
            <ac:picMk id="12" creationId="{D80264A0-17E1-43C4-4933-3CE799EDE797}"/>
          </ac:picMkLst>
        </pc:picChg>
      </pc:sldChg>
      <pc:sldChg chg="addSp delSp modSp add mod setBg">
        <pc:chgData name="John Bennedick Quijano" userId="edb3d445-3dba-4f62-8077-bafdc7822d72" providerId="ADAL" clId="{948E629A-E64F-47B3-98E8-DC03AE31A327}" dt="2024-05-07T13:33:57.861" v="918" actId="113"/>
        <pc:sldMkLst>
          <pc:docMk/>
          <pc:sldMk cId="1670907342" sldId="260"/>
        </pc:sldMkLst>
        <pc:spChg chg="mod">
          <ac:chgData name="John Bennedick Quijano" userId="edb3d445-3dba-4f62-8077-bafdc7822d72" providerId="ADAL" clId="{948E629A-E64F-47B3-98E8-DC03AE31A327}" dt="2024-05-07T11:43:56.014" v="588" actId="20577"/>
          <ac:spMkLst>
            <pc:docMk/>
            <pc:sldMk cId="1670907342" sldId="260"/>
            <ac:spMk id="8" creationId="{91C0C06B-29F0-D7E6-FF6D-3BA5E3D3DD8A}"/>
          </ac:spMkLst>
        </pc:spChg>
        <pc:spChg chg="del">
          <ac:chgData name="John Bennedick Quijano" userId="edb3d445-3dba-4f62-8077-bafdc7822d72" providerId="ADAL" clId="{948E629A-E64F-47B3-98E8-DC03AE31A327}" dt="2024-05-07T11:45:32.148" v="589" actId="478"/>
          <ac:spMkLst>
            <pc:docMk/>
            <pc:sldMk cId="1670907342" sldId="260"/>
            <ac:spMk id="9" creationId="{B5CA702B-BD27-6FBA-81F3-256AD71059A3}"/>
          </ac:spMkLst>
        </pc:spChg>
        <pc:spChg chg="add mod">
          <ac:chgData name="John Bennedick Quijano" userId="edb3d445-3dba-4f62-8077-bafdc7822d72" providerId="ADAL" clId="{948E629A-E64F-47B3-98E8-DC03AE31A327}" dt="2024-05-07T13:20:22.175" v="707"/>
          <ac:spMkLst>
            <pc:docMk/>
            <pc:sldMk cId="1670907342" sldId="260"/>
            <ac:spMk id="13" creationId="{1B165B5F-D10D-C78A-CD31-6EE575CA2D5B}"/>
          </ac:spMkLst>
        </pc:spChg>
        <pc:spChg chg="add del mod">
          <ac:chgData name="John Bennedick Quijano" userId="edb3d445-3dba-4f62-8077-bafdc7822d72" providerId="ADAL" clId="{948E629A-E64F-47B3-98E8-DC03AE31A327}" dt="2024-05-07T13:20:27.226" v="712" actId="478"/>
          <ac:spMkLst>
            <pc:docMk/>
            <pc:sldMk cId="1670907342" sldId="260"/>
            <ac:spMk id="14" creationId="{236D2092-FB86-324B-F888-54557BAB6315}"/>
          </ac:spMkLst>
        </pc:spChg>
        <pc:spChg chg="add del mod">
          <ac:chgData name="John Bennedick Quijano" userId="edb3d445-3dba-4f62-8077-bafdc7822d72" providerId="ADAL" clId="{948E629A-E64F-47B3-98E8-DC03AE31A327}" dt="2024-05-07T13:20:26.864" v="711" actId="478"/>
          <ac:spMkLst>
            <pc:docMk/>
            <pc:sldMk cId="1670907342" sldId="260"/>
            <ac:spMk id="15" creationId="{43A3686B-93DB-7B08-7288-C83BA339A3FF}"/>
          </ac:spMkLst>
        </pc:spChg>
        <pc:spChg chg="add del mod ord">
          <ac:chgData name="John Bennedick Quijano" userId="edb3d445-3dba-4f62-8077-bafdc7822d72" providerId="ADAL" clId="{948E629A-E64F-47B3-98E8-DC03AE31A327}" dt="2024-05-07T13:20:43.157" v="719" actId="478"/>
          <ac:spMkLst>
            <pc:docMk/>
            <pc:sldMk cId="1670907342" sldId="260"/>
            <ac:spMk id="16" creationId="{A5FC960A-EE8C-0681-2675-34D3C09BE816}"/>
          </ac:spMkLst>
        </pc:spChg>
        <pc:spChg chg="mod">
          <ac:chgData name="John Bennedick Quijano" userId="edb3d445-3dba-4f62-8077-bafdc7822d72" providerId="ADAL" clId="{948E629A-E64F-47B3-98E8-DC03AE31A327}" dt="2024-05-07T13:20:39.743" v="717" actId="1076"/>
          <ac:spMkLst>
            <pc:docMk/>
            <pc:sldMk cId="1670907342" sldId="260"/>
            <ac:spMk id="20" creationId="{EEA9EB44-9501-4318-0944-6E4021E4B2FC}"/>
          </ac:spMkLst>
        </pc:spChg>
        <pc:spChg chg="mod">
          <ac:chgData name="John Bennedick Quijano" userId="edb3d445-3dba-4f62-8077-bafdc7822d72" providerId="ADAL" clId="{948E629A-E64F-47B3-98E8-DC03AE31A327}" dt="2024-05-07T13:20:39.743" v="717" actId="1076"/>
          <ac:spMkLst>
            <pc:docMk/>
            <pc:sldMk cId="1670907342" sldId="260"/>
            <ac:spMk id="21" creationId="{25E2575B-2EA7-3307-53B3-5F9FCC458960}"/>
          </ac:spMkLst>
        </pc:spChg>
        <pc:spChg chg="mod">
          <ac:chgData name="John Bennedick Quijano" userId="edb3d445-3dba-4f62-8077-bafdc7822d72" providerId="ADAL" clId="{948E629A-E64F-47B3-98E8-DC03AE31A327}" dt="2024-05-07T13:20:39.743" v="717" actId="1076"/>
          <ac:spMkLst>
            <pc:docMk/>
            <pc:sldMk cId="1670907342" sldId="260"/>
            <ac:spMk id="22" creationId="{00CE4587-9FDA-EDDA-E415-AF99C59F5BDA}"/>
          </ac:spMkLst>
        </pc:spChg>
        <pc:spChg chg="mod">
          <ac:chgData name="John Bennedick Quijano" userId="edb3d445-3dba-4f62-8077-bafdc7822d72" providerId="ADAL" clId="{948E629A-E64F-47B3-98E8-DC03AE31A327}" dt="2024-05-07T13:24:26.354" v="783" actId="20577"/>
          <ac:spMkLst>
            <pc:docMk/>
            <pc:sldMk cId="1670907342" sldId="260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3:20:39.743" v="717" actId="1076"/>
          <ac:spMkLst>
            <pc:docMk/>
            <pc:sldMk cId="1670907342" sldId="260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33:57.861" v="918" actId="113"/>
          <ac:spMkLst>
            <pc:docMk/>
            <pc:sldMk cId="1670907342" sldId="260"/>
            <ac:spMk id="25" creationId="{018E100B-6415-8006-97BD-6C33CA7C1721}"/>
          </ac:spMkLst>
        </pc:spChg>
        <pc:grpChg chg="add del mod">
          <ac:chgData name="John Bennedick Quijano" userId="edb3d445-3dba-4f62-8077-bafdc7822d72" providerId="ADAL" clId="{948E629A-E64F-47B3-98E8-DC03AE31A327}" dt="2024-05-07T11:48:02.534" v="627" actId="478"/>
          <ac:grpSpMkLst>
            <pc:docMk/>
            <pc:sldMk cId="1670907342" sldId="260"/>
            <ac:grpSpMk id="11" creationId="{152AD2B0-73BE-AB59-8CD7-34BBCF7968DB}"/>
          </ac:grpSpMkLst>
        </pc:grpChg>
        <pc:grpChg chg="add mod">
          <ac:chgData name="John Bennedick Quijano" userId="edb3d445-3dba-4f62-8077-bafdc7822d72" providerId="ADAL" clId="{948E629A-E64F-47B3-98E8-DC03AE31A327}" dt="2024-05-07T13:23:18.608" v="764" actId="1076"/>
          <ac:grpSpMkLst>
            <pc:docMk/>
            <pc:sldMk cId="1670907342" sldId="260"/>
            <ac:grpSpMk id="12" creationId="{317BFC61-57DD-4096-A868-335212C3BBF5}"/>
          </ac:grpSpMkLst>
        </pc:grpChg>
        <pc:picChg chg="mod">
          <ac:chgData name="John Bennedick Quijano" userId="edb3d445-3dba-4f62-8077-bafdc7822d72" providerId="ADAL" clId="{948E629A-E64F-47B3-98E8-DC03AE31A327}" dt="2024-05-07T11:47:48.207" v="622" actId="164"/>
          <ac:picMkLst>
            <pc:docMk/>
            <pc:sldMk cId="1670907342" sldId="260"/>
            <ac:picMk id="3" creationId="{6A8FB491-E10D-3A58-11CB-DF81FE04B3D3}"/>
          </ac:picMkLst>
        </pc:picChg>
        <pc:picChg chg="mod">
          <ac:chgData name="John Bennedick Quijano" userId="edb3d445-3dba-4f62-8077-bafdc7822d72" providerId="ADAL" clId="{948E629A-E64F-47B3-98E8-DC03AE31A327}" dt="2024-05-07T11:47:48.207" v="622" actId="164"/>
          <ac:picMkLst>
            <pc:docMk/>
            <pc:sldMk cId="1670907342" sldId="260"/>
            <ac:picMk id="4" creationId="{B6A439D5-D4E3-C25C-B172-8BF9130066C0}"/>
          </ac:picMkLst>
        </pc:picChg>
        <pc:picChg chg="add mod modCrop">
          <ac:chgData name="John Bennedick Quijano" userId="edb3d445-3dba-4f62-8077-bafdc7822d72" providerId="ADAL" clId="{948E629A-E64F-47B3-98E8-DC03AE31A327}" dt="2024-05-07T11:47:53.044" v="624" actId="164"/>
          <ac:picMkLst>
            <pc:docMk/>
            <pc:sldMk cId="1670907342" sldId="260"/>
            <ac:picMk id="5" creationId="{68BDC1CC-151A-7EB0-432E-750C61ECB41E}"/>
          </ac:picMkLst>
        </pc:picChg>
        <pc:picChg chg="mod">
          <ac:chgData name="John Bennedick Quijano" userId="edb3d445-3dba-4f62-8077-bafdc7822d72" providerId="ADAL" clId="{948E629A-E64F-47B3-98E8-DC03AE31A327}" dt="2024-05-07T11:47:48.207" v="622" actId="164"/>
          <ac:picMkLst>
            <pc:docMk/>
            <pc:sldMk cId="1670907342" sldId="260"/>
            <ac:picMk id="6" creationId="{87DF51EC-20E6-7837-FC2A-03AFBE40E3E8}"/>
          </ac:picMkLst>
        </pc:picChg>
        <pc:picChg chg="add mod modCrop">
          <ac:chgData name="John Bennedick Quijano" userId="edb3d445-3dba-4f62-8077-bafdc7822d72" providerId="ADAL" clId="{948E629A-E64F-47B3-98E8-DC03AE31A327}" dt="2024-05-07T11:47:53.044" v="624" actId="164"/>
          <ac:picMkLst>
            <pc:docMk/>
            <pc:sldMk cId="1670907342" sldId="260"/>
            <ac:picMk id="7" creationId="{BDCAAE55-028B-CCFC-AA2F-635F697D0415}"/>
          </ac:picMkLst>
        </pc:picChg>
        <pc:picChg chg="add del mod modCrop">
          <ac:chgData name="John Bennedick Quijano" userId="edb3d445-3dba-4f62-8077-bafdc7822d72" providerId="ADAL" clId="{948E629A-E64F-47B3-98E8-DC03AE31A327}" dt="2024-05-07T11:47:53.044" v="624" actId="164"/>
          <ac:picMkLst>
            <pc:docMk/>
            <pc:sldMk cId="1670907342" sldId="260"/>
            <ac:picMk id="10" creationId="{273B9729-EA58-7D45-871D-042E931F3520}"/>
          </ac:picMkLst>
        </pc:picChg>
      </pc:sldChg>
      <pc:sldChg chg="addSp delSp modSp add mod setBg">
        <pc:chgData name="John Bennedick Quijano" userId="edb3d445-3dba-4f62-8077-bafdc7822d72" providerId="ADAL" clId="{948E629A-E64F-47B3-98E8-DC03AE31A327}" dt="2024-05-07T13:44:27.673" v="1017" actId="20577"/>
        <pc:sldMkLst>
          <pc:docMk/>
          <pc:sldMk cId="1433042309" sldId="261"/>
        </pc:sldMkLst>
        <pc:spChg chg="mod">
          <ac:chgData name="John Bennedick Quijano" userId="edb3d445-3dba-4f62-8077-bafdc7822d72" providerId="ADAL" clId="{948E629A-E64F-47B3-98E8-DC03AE31A327}" dt="2024-05-07T13:21:36.032" v="732" actId="20577"/>
          <ac:spMkLst>
            <pc:docMk/>
            <pc:sldMk cId="1433042309" sldId="261"/>
            <ac:spMk id="8" creationId="{91C0C06B-29F0-D7E6-FF6D-3BA5E3D3DD8A}"/>
          </ac:spMkLst>
        </pc:spChg>
        <pc:spChg chg="ord">
          <ac:chgData name="John Bennedick Quijano" userId="edb3d445-3dba-4f62-8077-bafdc7822d72" providerId="ADAL" clId="{948E629A-E64F-47B3-98E8-DC03AE31A327}" dt="2024-05-07T13:23:52.464" v="782" actId="167"/>
          <ac:spMkLst>
            <pc:docMk/>
            <pc:sldMk cId="1433042309" sldId="261"/>
            <ac:spMk id="16" creationId="{A5FC960A-EE8C-0681-2675-34D3C09BE816}"/>
          </ac:spMkLst>
        </pc:spChg>
        <pc:spChg chg="mod">
          <ac:chgData name="John Bennedick Quijano" userId="edb3d445-3dba-4f62-8077-bafdc7822d72" providerId="ADAL" clId="{948E629A-E64F-47B3-98E8-DC03AE31A327}" dt="2024-05-07T13:44:27.673" v="1017" actId="20577"/>
          <ac:spMkLst>
            <pc:docMk/>
            <pc:sldMk cId="1433042309" sldId="261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3:25:16.176" v="810" actId="20577"/>
          <ac:spMkLst>
            <pc:docMk/>
            <pc:sldMk cId="1433042309" sldId="261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33:56.691" v="916" actId="113"/>
          <ac:spMkLst>
            <pc:docMk/>
            <pc:sldMk cId="1433042309" sldId="261"/>
            <ac:spMk id="25" creationId="{018E100B-6415-8006-97BD-6C33CA7C1721}"/>
          </ac:spMkLst>
        </pc:spChg>
        <pc:grpChg chg="add mod">
          <ac:chgData name="John Bennedick Quijano" userId="edb3d445-3dba-4f62-8077-bafdc7822d72" providerId="ADAL" clId="{948E629A-E64F-47B3-98E8-DC03AE31A327}" dt="2024-05-07T13:23:26.318" v="769" actId="164"/>
          <ac:grpSpMkLst>
            <pc:docMk/>
            <pc:sldMk cId="1433042309" sldId="261"/>
            <ac:grpSpMk id="9" creationId="{54D98CEA-F295-B314-7658-3CB9C90FE700}"/>
          </ac:grpSpMkLst>
        </pc:grpChg>
        <pc:grpChg chg="add mod">
          <ac:chgData name="John Bennedick Quijano" userId="edb3d445-3dba-4f62-8077-bafdc7822d72" providerId="ADAL" clId="{948E629A-E64F-47B3-98E8-DC03AE31A327}" dt="2024-05-07T13:23:32.550" v="773" actId="164"/>
          <ac:grpSpMkLst>
            <pc:docMk/>
            <pc:sldMk cId="1433042309" sldId="261"/>
            <ac:grpSpMk id="11" creationId="{9AD173F9-5654-3CB5-1841-E23E38160CBA}"/>
          </ac:grpSpMkLst>
        </pc:grpChg>
        <pc:grpChg chg="del mod">
          <ac:chgData name="John Bennedick Quijano" userId="edb3d445-3dba-4f62-8077-bafdc7822d72" providerId="ADAL" clId="{948E629A-E64F-47B3-98E8-DC03AE31A327}" dt="2024-05-07T13:23:49.756" v="781" actId="478"/>
          <ac:grpSpMkLst>
            <pc:docMk/>
            <pc:sldMk cId="1433042309" sldId="261"/>
            <ac:grpSpMk id="12" creationId="{317BFC61-57DD-4096-A868-335212C3BBF5}"/>
          </ac:grpSpMkLst>
        </pc:grpChg>
        <pc:grpChg chg="add mod ord">
          <ac:chgData name="John Bennedick Quijano" userId="edb3d445-3dba-4f62-8077-bafdc7822d72" providerId="ADAL" clId="{948E629A-E64F-47B3-98E8-DC03AE31A327}" dt="2024-05-07T13:23:48.248" v="780" actId="167"/>
          <ac:grpSpMkLst>
            <pc:docMk/>
            <pc:sldMk cId="1433042309" sldId="261"/>
            <ac:grpSpMk id="17" creationId="{22AD58AA-D681-4FC7-18B3-9F88D4595866}"/>
          </ac:grpSpMkLst>
        </pc:grpChg>
        <pc:picChg chg="add mod modCrop">
          <ac:chgData name="John Bennedick Quijano" userId="edb3d445-3dba-4f62-8077-bafdc7822d72" providerId="ADAL" clId="{948E629A-E64F-47B3-98E8-DC03AE31A327}" dt="2024-05-07T13:23:41.019" v="778" actId="164"/>
          <ac:picMkLst>
            <pc:docMk/>
            <pc:sldMk cId="1433042309" sldId="261"/>
            <ac:picMk id="3" creationId="{454197C9-EC17-E0A2-4AF6-EBC224B0A88D}"/>
          </ac:picMkLst>
        </pc:picChg>
        <pc:picChg chg="add mod modCrop">
          <ac:chgData name="John Bennedick Quijano" userId="edb3d445-3dba-4f62-8077-bafdc7822d72" providerId="ADAL" clId="{948E629A-E64F-47B3-98E8-DC03AE31A327}" dt="2024-05-07T13:23:41.019" v="778" actId="164"/>
          <ac:picMkLst>
            <pc:docMk/>
            <pc:sldMk cId="1433042309" sldId="261"/>
            <ac:picMk id="4" creationId="{D53E2D1C-6419-91F7-4FA9-6A0EAED34432}"/>
          </ac:picMkLst>
        </pc:picChg>
        <pc:picChg chg="add mod modCrop">
          <ac:chgData name="John Bennedick Quijano" userId="edb3d445-3dba-4f62-8077-bafdc7822d72" providerId="ADAL" clId="{948E629A-E64F-47B3-98E8-DC03AE31A327}" dt="2024-05-07T13:23:41.019" v="778" actId="164"/>
          <ac:picMkLst>
            <pc:docMk/>
            <pc:sldMk cId="1433042309" sldId="261"/>
            <ac:picMk id="6" creationId="{5C6D8006-3F47-3762-F59B-1DA5A5E38519}"/>
          </ac:picMkLst>
        </pc:picChg>
        <pc:picChg chg="add mod">
          <ac:chgData name="John Bennedick Quijano" userId="edb3d445-3dba-4f62-8077-bafdc7822d72" providerId="ADAL" clId="{948E629A-E64F-47B3-98E8-DC03AE31A327}" dt="2024-05-07T13:23:38.616" v="777" actId="571"/>
          <ac:picMkLst>
            <pc:docMk/>
            <pc:sldMk cId="1433042309" sldId="261"/>
            <ac:picMk id="13" creationId="{7C170F32-4B0C-4068-1406-FC017572B877}"/>
          </ac:picMkLst>
        </pc:picChg>
        <pc:picChg chg="add mod">
          <ac:chgData name="John Bennedick Quijano" userId="edb3d445-3dba-4f62-8077-bafdc7822d72" providerId="ADAL" clId="{948E629A-E64F-47B3-98E8-DC03AE31A327}" dt="2024-05-07T13:23:38.616" v="777" actId="571"/>
          <ac:picMkLst>
            <pc:docMk/>
            <pc:sldMk cId="1433042309" sldId="261"/>
            <ac:picMk id="14" creationId="{254823C4-F73E-5EF5-687C-F998FA0709DA}"/>
          </ac:picMkLst>
        </pc:picChg>
        <pc:picChg chg="add mod">
          <ac:chgData name="John Bennedick Quijano" userId="edb3d445-3dba-4f62-8077-bafdc7822d72" providerId="ADAL" clId="{948E629A-E64F-47B3-98E8-DC03AE31A327}" dt="2024-05-07T13:23:38.616" v="777" actId="571"/>
          <ac:picMkLst>
            <pc:docMk/>
            <pc:sldMk cId="1433042309" sldId="261"/>
            <ac:picMk id="15" creationId="{56EE666E-A39C-8199-D606-9D05684E742D}"/>
          </ac:picMkLst>
        </pc:picChg>
      </pc:sldChg>
      <pc:sldChg chg="addSp delSp modSp add mod setBg">
        <pc:chgData name="John Bennedick Quijano" userId="edb3d445-3dba-4f62-8077-bafdc7822d72" providerId="ADAL" clId="{948E629A-E64F-47B3-98E8-DC03AE31A327}" dt="2024-05-07T13:44:24.983" v="1016" actId="20577"/>
        <pc:sldMkLst>
          <pc:docMk/>
          <pc:sldMk cId="1019449484" sldId="262"/>
        </pc:sldMkLst>
        <pc:spChg chg="mod">
          <ac:chgData name="John Bennedick Quijano" userId="edb3d445-3dba-4f62-8077-bafdc7822d72" providerId="ADAL" clId="{948E629A-E64F-47B3-98E8-DC03AE31A327}" dt="2024-05-07T13:27:27.927" v="841" actId="20577"/>
          <ac:spMkLst>
            <pc:docMk/>
            <pc:sldMk cId="1019449484" sldId="262"/>
            <ac:spMk id="8" creationId="{91C0C06B-29F0-D7E6-FF6D-3BA5E3D3DD8A}"/>
          </ac:spMkLst>
        </pc:spChg>
        <pc:spChg chg="ord">
          <ac:chgData name="John Bennedick Quijano" userId="edb3d445-3dba-4f62-8077-bafdc7822d72" providerId="ADAL" clId="{948E629A-E64F-47B3-98E8-DC03AE31A327}" dt="2024-05-07T13:30:55.651" v="904" actId="167"/>
          <ac:spMkLst>
            <pc:docMk/>
            <pc:sldMk cId="1019449484" sldId="262"/>
            <ac:spMk id="16" creationId="{A5FC960A-EE8C-0681-2675-34D3C09BE816}"/>
          </ac:spMkLst>
        </pc:spChg>
        <pc:spChg chg="mod">
          <ac:chgData name="John Bennedick Quijano" userId="edb3d445-3dba-4f62-8077-bafdc7822d72" providerId="ADAL" clId="{948E629A-E64F-47B3-98E8-DC03AE31A327}" dt="2024-05-07T13:31:27.406" v="910" actId="20577"/>
          <ac:spMkLst>
            <pc:docMk/>
            <pc:sldMk cId="1019449484" sldId="262"/>
            <ac:spMk id="22" creationId="{00CE4587-9FDA-EDDA-E415-AF99C59F5BDA}"/>
          </ac:spMkLst>
        </pc:spChg>
        <pc:spChg chg="mod">
          <ac:chgData name="John Bennedick Quijano" userId="edb3d445-3dba-4f62-8077-bafdc7822d72" providerId="ADAL" clId="{948E629A-E64F-47B3-98E8-DC03AE31A327}" dt="2024-05-07T13:44:24.983" v="1016" actId="20577"/>
          <ac:spMkLst>
            <pc:docMk/>
            <pc:sldMk cId="1019449484" sldId="262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3:36:39.043" v="943" actId="20577"/>
          <ac:spMkLst>
            <pc:docMk/>
            <pc:sldMk cId="1019449484" sldId="262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37:07.816" v="960" actId="20577"/>
          <ac:spMkLst>
            <pc:docMk/>
            <pc:sldMk cId="1019449484" sldId="262"/>
            <ac:spMk id="25" creationId="{018E100B-6415-8006-97BD-6C33CA7C1721}"/>
          </ac:spMkLst>
        </pc:spChg>
        <pc:grpChg chg="add mod ord">
          <ac:chgData name="John Bennedick Quijano" userId="edb3d445-3dba-4f62-8077-bafdc7822d72" providerId="ADAL" clId="{948E629A-E64F-47B3-98E8-DC03AE31A327}" dt="2024-05-07T13:30:53.343" v="902" actId="167"/>
          <ac:grpSpMkLst>
            <pc:docMk/>
            <pc:sldMk cId="1019449484" sldId="262"/>
            <ac:grpSpMk id="10" creationId="{0B6538D2-A4F1-7B55-8A38-C0381BFDFCC1}"/>
          </ac:grpSpMkLst>
        </pc:grpChg>
        <pc:grpChg chg="del mod">
          <ac:chgData name="John Bennedick Quijano" userId="edb3d445-3dba-4f62-8077-bafdc7822d72" providerId="ADAL" clId="{948E629A-E64F-47B3-98E8-DC03AE31A327}" dt="2024-05-07T13:30:54.507" v="903" actId="478"/>
          <ac:grpSpMkLst>
            <pc:docMk/>
            <pc:sldMk cId="1019449484" sldId="262"/>
            <ac:grpSpMk id="17" creationId="{22AD58AA-D681-4FC7-18B3-9F88D4595866}"/>
          </ac:grpSpMkLst>
        </pc:grpChg>
        <pc:picChg chg="add mod modCrop">
          <ac:chgData name="John Bennedick Quijano" userId="edb3d445-3dba-4f62-8077-bafdc7822d72" providerId="ADAL" clId="{948E629A-E64F-47B3-98E8-DC03AE31A327}" dt="2024-05-07T13:30:39.067" v="892" actId="164"/>
          <ac:picMkLst>
            <pc:docMk/>
            <pc:sldMk cId="1019449484" sldId="262"/>
            <ac:picMk id="5" creationId="{09193C6D-618F-91CB-C0CF-7C6D2E2D0FC6}"/>
          </ac:picMkLst>
        </pc:picChg>
        <pc:picChg chg="add mod modCrop">
          <ac:chgData name="John Bennedick Quijano" userId="edb3d445-3dba-4f62-8077-bafdc7822d72" providerId="ADAL" clId="{948E629A-E64F-47B3-98E8-DC03AE31A327}" dt="2024-05-07T13:30:39.067" v="892" actId="164"/>
          <ac:picMkLst>
            <pc:docMk/>
            <pc:sldMk cId="1019449484" sldId="262"/>
            <ac:picMk id="7" creationId="{EFE57B72-D8CD-7167-E2AF-5BF0455485B3}"/>
          </ac:picMkLst>
        </pc:picChg>
        <pc:picChg chg="add mod modCrop">
          <ac:chgData name="John Bennedick Quijano" userId="edb3d445-3dba-4f62-8077-bafdc7822d72" providerId="ADAL" clId="{948E629A-E64F-47B3-98E8-DC03AE31A327}" dt="2024-05-07T13:30:39.067" v="892" actId="164"/>
          <ac:picMkLst>
            <pc:docMk/>
            <pc:sldMk cId="1019449484" sldId="262"/>
            <ac:picMk id="9" creationId="{BF7DAA3D-1CB4-06B9-5088-B4C1ABFF6B75}"/>
          </ac:picMkLst>
        </pc:picChg>
      </pc:sldChg>
      <pc:sldChg chg="addSp delSp modSp add mod setBg">
        <pc:chgData name="John Bennedick Quijano" userId="edb3d445-3dba-4f62-8077-bafdc7822d72" providerId="ADAL" clId="{948E629A-E64F-47B3-98E8-DC03AE31A327}" dt="2024-05-07T13:46:11.960" v="1064" actId="20577"/>
        <pc:sldMkLst>
          <pc:docMk/>
          <pc:sldMk cId="3150824189" sldId="263"/>
        </pc:sldMkLst>
        <pc:spChg chg="mod">
          <ac:chgData name="John Bennedick Quijano" userId="edb3d445-3dba-4f62-8077-bafdc7822d72" providerId="ADAL" clId="{948E629A-E64F-47B3-98E8-DC03AE31A327}" dt="2024-05-07T13:39:10.087" v="968" actId="20577"/>
          <ac:spMkLst>
            <pc:docMk/>
            <pc:sldMk cId="3150824189" sldId="263"/>
            <ac:spMk id="8" creationId="{91C0C06B-29F0-D7E6-FF6D-3BA5E3D3DD8A}"/>
          </ac:spMkLst>
        </pc:spChg>
        <pc:spChg chg="ord">
          <ac:chgData name="John Bennedick Quijano" userId="edb3d445-3dba-4f62-8077-bafdc7822d72" providerId="ADAL" clId="{948E629A-E64F-47B3-98E8-DC03AE31A327}" dt="2024-05-07T13:42:50.526" v="1004" actId="167"/>
          <ac:spMkLst>
            <pc:docMk/>
            <pc:sldMk cId="3150824189" sldId="263"/>
            <ac:spMk id="16" creationId="{A5FC960A-EE8C-0681-2675-34D3C09BE816}"/>
          </ac:spMkLst>
        </pc:spChg>
        <pc:spChg chg="mod">
          <ac:chgData name="John Bennedick Quijano" userId="edb3d445-3dba-4f62-8077-bafdc7822d72" providerId="ADAL" clId="{948E629A-E64F-47B3-98E8-DC03AE31A327}" dt="2024-05-07T13:45:12.930" v="1034" actId="20577"/>
          <ac:spMkLst>
            <pc:docMk/>
            <pc:sldMk cId="3150824189" sldId="263"/>
            <ac:spMk id="23" creationId="{EB227B6E-31BA-CD99-74E6-DF1D7EB13C91}"/>
          </ac:spMkLst>
        </pc:spChg>
        <pc:spChg chg="mod">
          <ac:chgData name="John Bennedick Quijano" userId="edb3d445-3dba-4f62-8077-bafdc7822d72" providerId="ADAL" clId="{948E629A-E64F-47B3-98E8-DC03AE31A327}" dt="2024-05-07T13:45:45.433" v="1046" actId="20577"/>
          <ac:spMkLst>
            <pc:docMk/>
            <pc:sldMk cId="3150824189" sldId="263"/>
            <ac:spMk id="24" creationId="{18876752-3D2F-20BC-6F69-A532999ED39A}"/>
          </ac:spMkLst>
        </pc:spChg>
        <pc:spChg chg="mod">
          <ac:chgData name="John Bennedick Quijano" userId="edb3d445-3dba-4f62-8077-bafdc7822d72" providerId="ADAL" clId="{948E629A-E64F-47B3-98E8-DC03AE31A327}" dt="2024-05-07T13:46:11.960" v="1064" actId="20577"/>
          <ac:spMkLst>
            <pc:docMk/>
            <pc:sldMk cId="3150824189" sldId="263"/>
            <ac:spMk id="25" creationId="{018E100B-6415-8006-97BD-6C33CA7C1721}"/>
          </ac:spMkLst>
        </pc:spChg>
        <pc:grpChg chg="del mod">
          <ac:chgData name="John Bennedick Quijano" userId="edb3d445-3dba-4f62-8077-bafdc7822d72" providerId="ADAL" clId="{948E629A-E64F-47B3-98E8-DC03AE31A327}" dt="2024-05-07T13:42:49.072" v="1003" actId="478"/>
          <ac:grpSpMkLst>
            <pc:docMk/>
            <pc:sldMk cId="3150824189" sldId="263"/>
            <ac:grpSpMk id="10" creationId="{0B6538D2-A4F1-7B55-8A38-C0381BFDFCC1}"/>
          </ac:grpSpMkLst>
        </pc:grpChg>
        <pc:grpChg chg="add mod">
          <ac:chgData name="John Bennedick Quijano" userId="edb3d445-3dba-4f62-8077-bafdc7822d72" providerId="ADAL" clId="{948E629A-E64F-47B3-98E8-DC03AE31A327}" dt="2024-05-07T13:42:44.079" v="1000" actId="164"/>
          <ac:grpSpMkLst>
            <pc:docMk/>
            <pc:sldMk cId="3150824189" sldId="263"/>
            <ac:grpSpMk id="11" creationId="{02F6E131-D5AD-1287-ABCE-E4CB6E5547D4}"/>
          </ac:grpSpMkLst>
        </pc:grpChg>
        <pc:grpChg chg="add mod ord">
          <ac:chgData name="John Bennedick Quijano" userId="edb3d445-3dba-4f62-8077-bafdc7822d72" providerId="ADAL" clId="{948E629A-E64F-47B3-98E8-DC03AE31A327}" dt="2024-05-07T13:42:47.575" v="1002" actId="167"/>
          <ac:grpSpMkLst>
            <pc:docMk/>
            <pc:sldMk cId="3150824189" sldId="263"/>
            <ac:grpSpMk id="12" creationId="{04F26462-FF16-3680-B9F9-54877FCC7814}"/>
          </ac:grpSpMkLst>
        </pc:grpChg>
        <pc:picChg chg="add mod modCrop">
          <ac:chgData name="John Bennedick Quijano" userId="edb3d445-3dba-4f62-8077-bafdc7822d72" providerId="ADAL" clId="{948E629A-E64F-47B3-98E8-DC03AE31A327}" dt="2024-05-07T13:42:41.953" v="997" actId="164"/>
          <ac:picMkLst>
            <pc:docMk/>
            <pc:sldMk cId="3150824189" sldId="263"/>
            <ac:picMk id="3" creationId="{7D8226C6-F448-8EBA-9C32-F2D28F8A4FEC}"/>
          </ac:picMkLst>
        </pc:picChg>
        <pc:picChg chg="add mod modCrop">
          <ac:chgData name="John Bennedick Quijano" userId="edb3d445-3dba-4f62-8077-bafdc7822d72" providerId="ADAL" clId="{948E629A-E64F-47B3-98E8-DC03AE31A327}" dt="2024-05-07T13:42:41.953" v="997" actId="164"/>
          <ac:picMkLst>
            <pc:docMk/>
            <pc:sldMk cId="3150824189" sldId="263"/>
            <ac:picMk id="4" creationId="{A8C6481D-3E9B-BC35-4331-8AECD16BC467}"/>
          </ac:picMkLst>
        </pc:picChg>
        <pc:picChg chg="add mod modCrop">
          <ac:chgData name="John Bennedick Quijano" userId="edb3d445-3dba-4f62-8077-bafdc7822d72" providerId="ADAL" clId="{948E629A-E64F-47B3-98E8-DC03AE31A327}" dt="2024-05-07T13:42:44.079" v="1000" actId="164"/>
          <ac:picMkLst>
            <pc:docMk/>
            <pc:sldMk cId="3150824189" sldId="263"/>
            <ac:picMk id="6" creationId="{B64E20D0-5327-B220-F613-DBBB3A76328F}"/>
          </ac:picMkLst>
        </pc:picChg>
      </pc:sldChg>
      <pc:sldChg chg="addSp delSp modSp new mod">
        <pc:chgData name="John Bennedick Quijano" userId="edb3d445-3dba-4f62-8077-bafdc7822d72" providerId="ADAL" clId="{948E629A-E64F-47B3-98E8-DC03AE31A327}" dt="2024-05-07T14:02:22.092" v="1292" actId="14100"/>
        <pc:sldMkLst>
          <pc:docMk/>
          <pc:sldMk cId="1729453835" sldId="264"/>
        </pc:sldMkLst>
        <pc:spChg chg="del">
          <ac:chgData name="John Bennedick Quijano" userId="edb3d445-3dba-4f62-8077-bafdc7822d72" providerId="ADAL" clId="{948E629A-E64F-47B3-98E8-DC03AE31A327}" dt="2024-05-07T13:47:58.663" v="1068" actId="478"/>
          <ac:spMkLst>
            <pc:docMk/>
            <pc:sldMk cId="1729453835" sldId="264"/>
            <ac:spMk id="2" creationId="{CBE055D3-428C-F8B4-0B08-4CE81C8B6EE9}"/>
          </ac:spMkLst>
        </pc:spChg>
        <pc:spChg chg="del">
          <ac:chgData name="John Bennedick Quijano" userId="edb3d445-3dba-4f62-8077-bafdc7822d72" providerId="ADAL" clId="{948E629A-E64F-47B3-98E8-DC03AE31A327}" dt="2024-05-07T13:47:58.663" v="1068" actId="478"/>
          <ac:spMkLst>
            <pc:docMk/>
            <pc:sldMk cId="1729453835" sldId="264"/>
            <ac:spMk id="3" creationId="{380C0ED9-5AFE-6316-6F93-ACBE4A315853}"/>
          </ac:spMkLst>
        </pc:spChg>
        <pc:spChg chg="add mod">
          <ac:chgData name="John Bennedick Quijano" userId="edb3d445-3dba-4f62-8077-bafdc7822d72" providerId="ADAL" clId="{948E629A-E64F-47B3-98E8-DC03AE31A327}" dt="2024-05-07T13:50:50.383" v="1085"/>
          <ac:spMkLst>
            <pc:docMk/>
            <pc:sldMk cId="1729453835" sldId="264"/>
            <ac:spMk id="7" creationId="{04A1AD37-D785-D906-6ADC-264C1F571912}"/>
          </ac:spMkLst>
        </pc:spChg>
        <pc:spChg chg="add mod">
          <ac:chgData name="John Bennedick Quijano" userId="edb3d445-3dba-4f62-8077-bafdc7822d72" providerId="ADAL" clId="{948E629A-E64F-47B3-98E8-DC03AE31A327}" dt="2024-05-07T13:53:12.615" v="1211" actId="1076"/>
          <ac:spMkLst>
            <pc:docMk/>
            <pc:sldMk cId="1729453835" sldId="264"/>
            <ac:spMk id="8" creationId="{130C614C-AFA7-62D8-549B-C44737C92899}"/>
          </ac:spMkLst>
        </pc:spChg>
        <pc:spChg chg="add del">
          <ac:chgData name="John Bennedick Quijano" userId="edb3d445-3dba-4f62-8077-bafdc7822d72" providerId="ADAL" clId="{948E629A-E64F-47B3-98E8-DC03AE31A327}" dt="2024-05-07T13:52:25.336" v="1176" actId="478"/>
          <ac:spMkLst>
            <pc:docMk/>
            <pc:sldMk cId="1729453835" sldId="264"/>
            <ac:spMk id="9" creationId="{227A2E81-E988-70E1-C14D-7E7AD23FD3F5}"/>
          </ac:spMkLst>
        </pc:spChg>
        <pc:spChg chg="add mod">
          <ac:chgData name="John Bennedick Quijano" userId="edb3d445-3dba-4f62-8077-bafdc7822d72" providerId="ADAL" clId="{948E629A-E64F-47B3-98E8-DC03AE31A327}" dt="2024-05-07T13:53:12.615" v="1211" actId="1076"/>
          <ac:spMkLst>
            <pc:docMk/>
            <pc:sldMk cId="1729453835" sldId="264"/>
            <ac:spMk id="10" creationId="{0E060AC8-E849-0670-0017-CFFCAAEA8049}"/>
          </ac:spMkLst>
        </pc:spChg>
        <pc:spChg chg="add mod">
          <ac:chgData name="John Bennedick Quijano" userId="edb3d445-3dba-4f62-8077-bafdc7822d72" providerId="ADAL" clId="{948E629A-E64F-47B3-98E8-DC03AE31A327}" dt="2024-05-07T13:53:12.615" v="1211" actId="1076"/>
          <ac:spMkLst>
            <pc:docMk/>
            <pc:sldMk cId="1729453835" sldId="264"/>
            <ac:spMk id="11" creationId="{E143A3A6-7734-F465-8A4A-F3B67D45A730}"/>
          </ac:spMkLst>
        </pc:spChg>
        <pc:spChg chg="add mod ord">
          <ac:chgData name="John Bennedick Quijano" userId="edb3d445-3dba-4f62-8077-bafdc7822d72" providerId="ADAL" clId="{948E629A-E64F-47B3-98E8-DC03AE31A327}" dt="2024-05-07T13:53:26.213" v="1215" actId="167"/>
          <ac:spMkLst>
            <pc:docMk/>
            <pc:sldMk cId="1729453835" sldId="264"/>
            <ac:spMk id="12" creationId="{59B40564-8F65-6049-2628-4BC3A806F354}"/>
          </ac:spMkLst>
        </pc:spChg>
        <pc:spChg chg="add mod ord">
          <ac:chgData name="John Bennedick Quijano" userId="edb3d445-3dba-4f62-8077-bafdc7822d72" providerId="ADAL" clId="{948E629A-E64F-47B3-98E8-DC03AE31A327}" dt="2024-05-07T14:02:22.092" v="1292" actId="14100"/>
          <ac:spMkLst>
            <pc:docMk/>
            <pc:sldMk cId="1729453835" sldId="264"/>
            <ac:spMk id="13" creationId="{BE729662-D89C-4472-675E-B12CA053D276}"/>
          </ac:spMkLst>
        </pc:spChg>
        <pc:spChg chg="add mod">
          <ac:chgData name="John Bennedick Quijano" userId="edb3d445-3dba-4f62-8077-bafdc7822d72" providerId="ADAL" clId="{948E629A-E64F-47B3-98E8-DC03AE31A327}" dt="2024-05-07T13:56:37.641" v="1266" actId="1076"/>
          <ac:spMkLst>
            <pc:docMk/>
            <pc:sldMk cId="1729453835" sldId="264"/>
            <ac:spMk id="14" creationId="{9577D509-1229-ADB5-CB3B-DE57937A2B4C}"/>
          </ac:spMkLst>
        </pc:spChg>
        <pc:picChg chg="add mod modCrop">
          <ac:chgData name="John Bennedick Quijano" userId="edb3d445-3dba-4f62-8077-bafdc7822d72" providerId="ADAL" clId="{948E629A-E64F-47B3-98E8-DC03AE31A327}" dt="2024-05-07T13:53:38.086" v="1217" actId="732"/>
          <ac:picMkLst>
            <pc:docMk/>
            <pc:sldMk cId="1729453835" sldId="264"/>
            <ac:picMk id="5" creationId="{1AB20F90-173D-0558-E555-E33419D88D6E}"/>
          </ac:picMkLst>
        </pc:picChg>
        <pc:picChg chg="add mod ord modCrop">
          <ac:chgData name="John Bennedick Quijano" userId="edb3d445-3dba-4f62-8077-bafdc7822d72" providerId="ADAL" clId="{948E629A-E64F-47B3-98E8-DC03AE31A327}" dt="2024-05-07T13:53:27.956" v="1216" actId="167"/>
          <ac:picMkLst>
            <pc:docMk/>
            <pc:sldMk cId="1729453835" sldId="264"/>
            <ac:picMk id="6" creationId="{8B36911C-7153-DC4F-2584-F885EFD2D64F}"/>
          </ac:picMkLst>
        </pc:picChg>
      </pc:sldChg>
      <pc:sldChg chg="addSp delSp modSp new mod">
        <pc:chgData name="John Bennedick Quijano" userId="edb3d445-3dba-4f62-8077-bafdc7822d72" providerId="ADAL" clId="{948E629A-E64F-47B3-98E8-DC03AE31A327}" dt="2024-05-07T14:03:27.150" v="1313" actId="20577"/>
        <pc:sldMkLst>
          <pc:docMk/>
          <pc:sldMk cId="3514144116" sldId="265"/>
        </pc:sldMkLst>
        <pc:spChg chg="del">
          <ac:chgData name="John Bennedick Quijano" userId="edb3d445-3dba-4f62-8077-bafdc7822d72" providerId="ADAL" clId="{948E629A-E64F-47B3-98E8-DC03AE31A327}" dt="2024-05-07T13:47:54.538" v="1067" actId="478"/>
          <ac:spMkLst>
            <pc:docMk/>
            <pc:sldMk cId="3514144116" sldId="265"/>
            <ac:spMk id="2" creationId="{94BF33BD-1121-4E9C-DF73-E6FB944666E2}"/>
          </ac:spMkLst>
        </pc:spChg>
        <pc:spChg chg="del">
          <ac:chgData name="John Bennedick Quijano" userId="edb3d445-3dba-4f62-8077-bafdc7822d72" providerId="ADAL" clId="{948E629A-E64F-47B3-98E8-DC03AE31A327}" dt="2024-05-07T13:47:54.538" v="1067" actId="478"/>
          <ac:spMkLst>
            <pc:docMk/>
            <pc:sldMk cId="3514144116" sldId="265"/>
            <ac:spMk id="3" creationId="{F2D29DB5-B615-E6FD-F6DC-33A49863EA85}"/>
          </ac:spMkLst>
        </pc:spChg>
        <pc:spChg chg="add mod">
          <ac:chgData name="John Bennedick Quijano" userId="edb3d445-3dba-4f62-8077-bafdc7822d72" providerId="ADAL" clId="{948E629A-E64F-47B3-98E8-DC03AE31A327}" dt="2024-05-07T13:59:27.210" v="1283" actId="20577"/>
          <ac:spMkLst>
            <pc:docMk/>
            <pc:sldMk cId="3514144116" sldId="265"/>
            <ac:spMk id="4" creationId="{8B5622A3-6A5D-90CF-B761-C239AFCEBE3C}"/>
          </ac:spMkLst>
        </pc:spChg>
        <pc:spChg chg="add mod">
          <ac:chgData name="John Bennedick Quijano" userId="edb3d445-3dba-4f62-8077-bafdc7822d72" providerId="ADAL" clId="{948E629A-E64F-47B3-98E8-DC03AE31A327}" dt="2024-05-07T14:01:56.900" v="1287" actId="1076"/>
          <ac:spMkLst>
            <pc:docMk/>
            <pc:sldMk cId="3514144116" sldId="265"/>
            <ac:spMk id="8" creationId="{3920CC15-6653-5B20-CD58-DB9BF9C95A15}"/>
          </ac:spMkLst>
        </pc:spChg>
        <pc:spChg chg="add mod">
          <ac:chgData name="John Bennedick Quijano" userId="edb3d445-3dba-4f62-8077-bafdc7822d72" providerId="ADAL" clId="{948E629A-E64F-47B3-98E8-DC03AE31A327}" dt="2024-05-07T14:01:56.900" v="1287" actId="1076"/>
          <ac:spMkLst>
            <pc:docMk/>
            <pc:sldMk cId="3514144116" sldId="265"/>
            <ac:spMk id="9" creationId="{6F7397F2-6BAF-7C5D-986B-A87A5EFD85FF}"/>
          </ac:spMkLst>
        </pc:spChg>
        <pc:spChg chg="add mod">
          <ac:chgData name="John Bennedick Quijano" userId="edb3d445-3dba-4f62-8077-bafdc7822d72" providerId="ADAL" clId="{948E629A-E64F-47B3-98E8-DC03AE31A327}" dt="2024-05-07T14:01:56.900" v="1287" actId="1076"/>
          <ac:spMkLst>
            <pc:docMk/>
            <pc:sldMk cId="3514144116" sldId="265"/>
            <ac:spMk id="10" creationId="{D39A6962-FB96-2DF7-531F-E529840E6236}"/>
          </ac:spMkLst>
        </pc:spChg>
        <pc:spChg chg="add mod">
          <ac:chgData name="John Bennedick Quijano" userId="edb3d445-3dba-4f62-8077-bafdc7822d72" providerId="ADAL" clId="{948E629A-E64F-47B3-98E8-DC03AE31A327}" dt="2024-05-07T14:01:56.900" v="1287" actId="1076"/>
          <ac:spMkLst>
            <pc:docMk/>
            <pc:sldMk cId="3514144116" sldId="265"/>
            <ac:spMk id="11" creationId="{8E9EE399-649A-370E-B73E-4D4F73F805A0}"/>
          </ac:spMkLst>
        </pc:spChg>
        <pc:spChg chg="add mod ord">
          <ac:chgData name="John Bennedick Quijano" userId="edb3d445-3dba-4f62-8077-bafdc7822d72" providerId="ADAL" clId="{948E629A-E64F-47B3-98E8-DC03AE31A327}" dt="2024-05-07T14:02:30.835" v="1295" actId="1076"/>
          <ac:spMkLst>
            <pc:docMk/>
            <pc:sldMk cId="3514144116" sldId="265"/>
            <ac:spMk id="12" creationId="{E9BB9E27-9CD3-F13C-8ACC-45920615657B}"/>
          </ac:spMkLst>
        </pc:spChg>
        <pc:spChg chg="add mod">
          <ac:chgData name="John Bennedick Quijano" userId="edb3d445-3dba-4f62-8077-bafdc7822d72" providerId="ADAL" clId="{948E629A-E64F-47B3-98E8-DC03AE31A327}" dt="2024-05-07T14:03:27.150" v="1313" actId="20577"/>
          <ac:spMkLst>
            <pc:docMk/>
            <pc:sldMk cId="3514144116" sldId="265"/>
            <ac:spMk id="13" creationId="{598308BB-3658-DA15-DA02-CAA8B6439723}"/>
          </ac:spMkLst>
        </pc:spChg>
        <pc:picChg chg="add mod modCrop">
          <ac:chgData name="John Bennedick Quijano" userId="edb3d445-3dba-4f62-8077-bafdc7822d72" providerId="ADAL" clId="{948E629A-E64F-47B3-98E8-DC03AE31A327}" dt="2024-05-07T14:02:09.196" v="1289" actId="732"/>
          <ac:picMkLst>
            <pc:docMk/>
            <pc:sldMk cId="3514144116" sldId="265"/>
            <ac:picMk id="6" creationId="{A455258F-ACD6-6A85-99CD-A42CF2320C22}"/>
          </ac:picMkLst>
        </pc:picChg>
        <pc:picChg chg="add mod">
          <ac:chgData name="John Bennedick Quijano" userId="edb3d445-3dba-4f62-8077-bafdc7822d72" providerId="ADAL" clId="{948E629A-E64F-47B3-98E8-DC03AE31A327}" dt="2024-05-07T14:01:56.900" v="1287" actId="1076"/>
          <ac:picMkLst>
            <pc:docMk/>
            <pc:sldMk cId="3514144116" sldId="265"/>
            <ac:picMk id="7" creationId="{F5142A3E-6B0A-D45C-72B4-34723C4E1443}"/>
          </ac:picMkLst>
        </pc:picChg>
      </pc:sldChg>
      <pc:sldMasterChg chg="setBg modSldLayout">
        <pc:chgData name="John Bennedick Quijano" userId="edb3d445-3dba-4f62-8077-bafdc7822d72" providerId="ADAL" clId="{948E629A-E64F-47B3-98E8-DC03AE31A327}" dt="2024-05-07T11:21:14.952" v="269"/>
        <pc:sldMasterMkLst>
          <pc:docMk/>
          <pc:sldMasterMk cId="1131470998" sldId="2147483648"/>
        </pc:sldMasterMkLst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3940184963" sldId="2147483649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2676574347" sldId="2147483650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1506629401" sldId="2147483651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2813738750" sldId="2147483652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313064403" sldId="2147483653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1514144502" sldId="2147483654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1334477878" sldId="2147483655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1774635682" sldId="2147483656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2286318225" sldId="2147483657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3146936673" sldId="2147483658"/>
          </pc:sldLayoutMkLst>
        </pc:sldLayoutChg>
        <pc:sldLayoutChg chg="setBg">
          <pc:chgData name="John Bennedick Quijano" userId="edb3d445-3dba-4f62-8077-bafdc7822d72" providerId="ADAL" clId="{948E629A-E64F-47B3-98E8-DC03AE31A327}" dt="2024-05-07T11:21:14.952" v="269"/>
          <pc:sldLayoutMkLst>
            <pc:docMk/>
            <pc:sldMasterMk cId="1131470998" sldId="2147483648"/>
            <pc:sldLayoutMk cId="138143351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AA75-7EAC-43CC-A52A-B2C1CEF6A743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A0EA8-5D13-48C4-984D-76A681E930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90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A0EA8-5D13-48C4-984D-76A681E9304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87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C4E5-607F-586D-C393-FF622127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B3766-2A1D-D742-E9D8-F17928C6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01FD-A7A4-925D-04A8-E9D1DA44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25F6-FE4D-4877-90F2-C0556871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211F-DFD1-5293-DFD9-146D21E9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18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6C36-55BB-2996-29F1-3E30BD06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0BF5-017D-180B-C841-DA842D1D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46AA-16CB-DF98-C812-2153F261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8862-2F05-FA06-E64F-6E9A6BA8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31E9-BE29-431B-8CCB-CEB6966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9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E911C-C22A-8895-6DF1-E2E536D6D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705D6-22B4-156B-6C2A-6C9D1790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05F3-2CA5-BB11-58D9-298C8AA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5F2D-F0C3-BD24-DDBC-733A3BBD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6BC3-C49D-C0C8-7606-7A44B1EB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4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858-A538-66E7-C846-4618DA81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6FEB-BA8A-FAA2-5325-36F9DBC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3326-C17C-2850-EF72-D3B33928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8232-4E77-D9E2-8155-141C6073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71B1-3AF1-82B9-6C08-A373B645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65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14C9-437B-A99A-4DBA-B962FE3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EF31-1560-8057-0F4A-A28D6944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9BB6-066B-952F-6024-A76E2FD6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757B-06C8-865A-559B-CECEB7A0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C5E6-0706-069C-EF2E-7A97EE6F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6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1D92-35F4-EA8A-B578-12CB06E2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EB7A-280F-0B12-8C82-8677F72DE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DADD-E506-FE97-88EA-D311ADD7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E357-4F8F-9B89-34EC-4CD3C4BB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C08B-2D4F-CD59-756B-D33DC38C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551E-4C05-2D20-6760-1307E788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37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D6A-AAD6-AA70-396C-206AEA6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2758-3008-9F60-6741-E07B1CFF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5ECA-22C0-4DF6-0510-5F02B1CA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C928B-AAE8-950F-09E1-9340DFFC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973C-CF0A-95CB-82C8-F3BED7AD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00689-1CA2-582D-0792-8C11805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B760D-851D-2CF1-7474-FD37039C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BD23D-C102-0B9E-8B8D-131E7DB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0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499A-65BE-B73D-21B7-A2F1AFD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C1CAB-BD09-03E8-778E-FC11EB3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44250-7208-07AC-2D6A-B614416B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1059D-731E-4E91-F2B3-F39FE87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41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BFBE5-A116-EE55-4839-D71A9C41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FA742-8E13-868E-B13D-02091E01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7155-118E-A5E0-46F8-62BD394C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44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3B68-40FE-01BC-49B7-0CCDE04C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13FB-C727-1177-86A0-CAAA8924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4FD0A-CCC6-6294-5C8D-AD96E4CF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C9A7-8AEA-8C76-F2C0-218B31E3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0866-70CE-73F1-647A-AD7DAD8A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6ED22-41E7-89FF-19CC-0B40FEB3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46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C34-B112-04D1-9B12-B6BA9FF0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21291-8D8B-614E-F34A-6258E33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BAB22-C37E-EF24-AE3F-611CF2C95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14F0-7ABC-A30A-6B3A-3BEB80FF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F4388-8FA9-D195-F39A-C4A14384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780C-61F5-A2C5-2320-E727E9FA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3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73F6A-AE3B-0D88-F60D-EA671939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A535-9922-9751-9F22-63B9C83A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2014-0765-9E54-2AB7-54D5811F5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1142A-95A9-4B03-AF9C-84B22685A5F5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FF98-D6B3-C147-4509-FD3662F3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DA66-D898-0285-85C8-429471A1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549C-A488-453D-923F-16979093D9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14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A98AE9-7DC9-E056-7B10-659EC3BD5B4F}"/>
              </a:ext>
            </a:extLst>
          </p:cNvPr>
          <p:cNvSpPr/>
          <p:nvPr/>
        </p:nvSpPr>
        <p:spPr>
          <a:xfrm>
            <a:off x="0" y="1744132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168FA-C71B-47F5-0DEB-445D90E4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 r="74653"/>
          <a:stretch/>
        </p:blipFill>
        <p:spPr>
          <a:xfrm>
            <a:off x="0" y="2194560"/>
            <a:ext cx="3090333" cy="2853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424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Bray-Curtis dissimilarity, mortality-based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882B3-8B87-631A-5295-0342BD1B2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6" t="6380" r="41667"/>
          <a:stretch/>
        </p:blipFill>
        <p:spPr>
          <a:xfrm>
            <a:off x="3090332" y="2194560"/>
            <a:ext cx="3090333" cy="2853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AC466-38F6-9A74-C5C4-481D26572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7" t="6380" r="1"/>
          <a:stretch/>
        </p:blipFill>
        <p:spPr>
          <a:xfrm>
            <a:off x="6256865" y="2194558"/>
            <a:ext cx="4072465" cy="2853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246010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4429603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7635454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658084" y="2000097"/>
            <a:ext cx="2064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0.02535,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0.3183</a:t>
            </a:r>
            <a:endParaRPr lang="en-P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3862139" y="2000097"/>
            <a:ext cx="2064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0.01881,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0.5944</a:t>
            </a:r>
            <a:endParaRPr lang="en-P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6969405" y="2000097"/>
            <a:ext cx="2064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0.05348,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0.2539</a:t>
            </a:r>
          </a:p>
        </p:txBody>
      </p:sp>
    </p:spTree>
    <p:extLst>
      <p:ext uri="{BB962C8B-B14F-4D97-AF65-F5344CB8AC3E}">
        <p14:creationId xmlns:p14="http://schemas.microsoft.com/office/powerpoint/2010/main" val="29930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BB9E27-9CD3-F13C-8ACC-45920615657B}"/>
              </a:ext>
            </a:extLst>
          </p:cNvPr>
          <p:cNvSpPr/>
          <p:nvPr/>
        </p:nvSpPr>
        <p:spPr>
          <a:xfrm>
            <a:off x="3666001" y="1509405"/>
            <a:ext cx="4816963" cy="369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622A3-6A5D-90CF-B761-C239AFCEBE3C}"/>
              </a:ext>
            </a:extLst>
          </p:cNvPr>
          <p:cNvSpPr txBox="1"/>
          <p:nvPr/>
        </p:nvSpPr>
        <p:spPr>
          <a:xfrm>
            <a:off x="183697" y="198163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dbRDA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group of groups&#10;&#10;Description automatically generated with medium confidence">
            <a:extLst>
              <a:ext uri="{FF2B5EF4-FFF2-40B4-BE49-F238E27FC236}">
                <a16:creationId xmlns:a16="http://schemas.microsoft.com/office/drawing/2014/main" id="{A455258F-ACD6-6A85-99CD-A42CF2320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r="15237"/>
          <a:stretch/>
        </p:blipFill>
        <p:spPr>
          <a:xfrm>
            <a:off x="3683000" y="1650996"/>
            <a:ext cx="4708792" cy="3556007"/>
          </a:xfrm>
          <a:prstGeom prst="rect">
            <a:avLst/>
          </a:prstGeom>
        </p:spPr>
      </p:pic>
      <p:pic>
        <p:nvPicPr>
          <p:cNvPr id="7" name="Picture 6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F5142A3E-6B0A-D45C-72B4-34723C4E1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3" t="30142" r="13599" b="41143"/>
          <a:stretch/>
        </p:blipFill>
        <p:spPr>
          <a:xfrm>
            <a:off x="7340602" y="2731346"/>
            <a:ext cx="1142362" cy="1021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20CC15-6653-5B20-CD58-DB9BF9C95A15}"/>
              </a:ext>
            </a:extLst>
          </p:cNvPr>
          <p:cNvSpPr/>
          <p:nvPr/>
        </p:nvSpPr>
        <p:spPr>
          <a:xfrm>
            <a:off x="7677574" y="3041227"/>
            <a:ext cx="714217" cy="65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397F2-6BAF-7C5D-986B-A87A5EFD85FF}"/>
              </a:ext>
            </a:extLst>
          </p:cNvPr>
          <p:cNvSpPr txBox="1"/>
          <p:nvPr/>
        </p:nvSpPr>
        <p:spPr>
          <a:xfrm>
            <a:off x="7609204" y="3041227"/>
            <a:ext cx="752129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PH" sz="88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88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A6962-FB96-2DF7-531F-E529840E6236}"/>
              </a:ext>
            </a:extLst>
          </p:cNvPr>
          <p:cNvSpPr txBox="1"/>
          <p:nvPr/>
        </p:nvSpPr>
        <p:spPr>
          <a:xfrm>
            <a:off x="7609204" y="3261785"/>
            <a:ext cx="782587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PH" sz="88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88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EE399-649A-370E-B73E-4D4F73F805A0}"/>
              </a:ext>
            </a:extLst>
          </p:cNvPr>
          <p:cNvSpPr txBox="1"/>
          <p:nvPr/>
        </p:nvSpPr>
        <p:spPr>
          <a:xfrm>
            <a:off x="7609204" y="3472611"/>
            <a:ext cx="62549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308BB-3658-DA15-DA02-CAA8B6439723}"/>
              </a:ext>
            </a:extLst>
          </p:cNvPr>
          <p:cNvSpPr txBox="1"/>
          <p:nvPr/>
        </p:nvSpPr>
        <p:spPr>
          <a:xfrm>
            <a:off x="4747460" y="1509406"/>
            <a:ext cx="1949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0.2312,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0.001</a:t>
            </a:r>
          </a:p>
        </p:txBody>
      </p:sp>
    </p:spTree>
    <p:extLst>
      <p:ext uri="{BB962C8B-B14F-4D97-AF65-F5344CB8AC3E}">
        <p14:creationId xmlns:p14="http://schemas.microsoft.com/office/powerpoint/2010/main" val="35141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A98AE9-7DC9-E056-7B10-659EC3BD5B4F}"/>
              </a:ext>
            </a:extLst>
          </p:cNvPr>
          <p:cNvSpPr/>
          <p:nvPr/>
        </p:nvSpPr>
        <p:spPr>
          <a:xfrm>
            <a:off x="0" y="1744132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384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Bray-Curtis dissimilarity, MIG-based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246010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4429603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7644962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658084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0.04101,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0.4872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3862138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0.04845,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0.5858</a:t>
            </a:r>
            <a:endParaRPr lang="en-P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7007766" y="2000097"/>
            <a:ext cx="200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0.1183,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0.2032</a:t>
            </a:r>
          </a:p>
        </p:txBody>
      </p: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C524C40-796A-EE82-7B07-03570DC0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r="74653"/>
          <a:stretch/>
        </p:blipFill>
        <p:spPr>
          <a:xfrm>
            <a:off x="0" y="2184397"/>
            <a:ext cx="3090331" cy="2860976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20FE110-E2C9-69D3-0D46-CC42422A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8" t="6136" r="41675"/>
          <a:stretch/>
        </p:blipFill>
        <p:spPr>
          <a:xfrm>
            <a:off x="3089275" y="2184397"/>
            <a:ext cx="3090331" cy="2860975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8C982FC-BD70-5749-1DB3-98126538B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8" t="6136" r="-264"/>
          <a:stretch/>
        </p:blipFill>
        <p:spPr>
          <a:xfrm>
            <a:off x="6213474" y="2184399"/>
            <a:ext cx="4149724" cy="28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064764-B225-90FE-64F9-5F501F3DB540}"/>
              </a:ext>
            </a:extLst>
          </p:cNvPr>
          <p:cNvSpPr/>
          <p:nvPr/>
        </p:nvSpPr>
        <p:spPr>
          <a:xfrm>
            <a:off x="0" y="1744132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70177B8-8376-1B45-D71F-B7293DDF3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" r="74661"/>
          <a:stretch/>
        </p:blipFill>
        <p:spPr>
          <a:xfrm>
            <a:off x="0" y="2188980"/>
            <a:ext cx="3089275" cy="2856392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5C35AF3-BFF6-7698-EF1B-5AA98777D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6" t="6287" r="41675"/>
          <a:stretch/>
        </p:blipFill>
        <p:spPr>
          <a:xfrm>
            <a:off x="3090331" y="2188980"/>
            <a:ext cx="3089275" cy="2856392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80264A0-17E1-43C4-4933-3CE799ED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1" t="6287" r="106"/>
          <a:stretch/>
        </p:blipFill>
        <p:spPr>
          <a:xfrm>
            <a:off x="6213474" y="2188980"/>
            <a:ext cx="4121151" cy="285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485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Bray-Curtis dissimilarity,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mortality+MIG-based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246010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4429603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7644962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658085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0.04052,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0.4892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3862138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0.04845,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0.5904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6978912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0.08624,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0.3738</a:t>
            </a:r>
          </a:p>
        </p:txBody>
      </p:sp>
    </p:spTree>
    <p:extLst>
      <p:ext uri="{BB962C8B-B14F-4D97-AF65-F5344CB8AC3E}">
        <p14:creationId xmlns:p14="http://schemas.microsoft.com/office/powerpoint/2010/main" val="35660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CA702B-BD27-6FBA-81F3-256AD71059A3}"/>
              </a:ext>
            </a:extLst>
          </p:cNvPr>
          <p:cNvSpPr/>
          <p:nvPr/>
        </p:nvSpPr>
        <p:spPr>
          <a:xfrm>
            <a:off x="0" y="1744132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 descr="A graph showing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6A8FB491-E10D-3A58-11CB-DF81FE04B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6" r="74661"/>
          <a:stretch/>
        </p:blipFill>
        <p:spPr>
          <a:xfrm>
            <a:off x="0" y="2188980"/>
            <a:ext cx="3089275" cy="2856392"/>
          </a:xfrm>
          <a:prstGeom prst="rect">
            <a:avLst/>
          </a:prstGeom>
        </p:spPr>
      </p:pic>
      <p:pic>
        <p:nvPicPr>
          <p:cNvPr id="4" name="Picture 3" descr="A graph showing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6A439D5-D4E3-C25C-B172-8BF913006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7" t="6286" r="41674"/>
          <a:stretch/>
        </p:blipFill>
        <p:spPr>
          <a:xfrm>
            <a:off x="3090331" y="2188980"/>
            <a:ext cx="3089275" cy="2856392"/>
          </a:xfrm>
          <a:prstGeom prst="rect">
            <a:avLst/>
          </a:prstGeom>
        </p:spPr>
      </p:pic>
      <p:pic>
        <p:nvPicPr>
          <p:cNvPr id="6" name="Picture 5" descr="A graph showing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87DF51EC-20E6-7837-FC2A-03AFBE40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3" t="6286"/>
          <a:stretch/>
        </p:blipFill>
        <p:spPr>
          <a:xfrm>
            <a:off x="6225116" y="2188980"/>
            <a:ext cx="4109509" cy="285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425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Bray-Curtis dissimilarity,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246010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4429603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7644962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658085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0.01855,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0.4284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3862138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0.04911,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0.2207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6978912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0.05573,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0.2347</a:t>
            </a:r>
          </a:p>
        </p:txBody>
      </p:sp>
    </p:spTree>
    <p:extLst>
      <p:ext uri="{BB962C8B-B14F-4D97-AF65-F5344CB8AC3E}">
        <p14:creationId xmlns:p14="http://schemas.microsoft.com/office/powerpoint/2010/main" val="14335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FC960A-EE8C-0681-2675-34D3C09BE816}"/>
              </a:ext>
            </a:extLst>
          </p:cNvPr>
          <p:cNvSpPr/>
          <p:nvPr/>
        </p:nvSpPr>
        <p:spPr>
          <a:xfrm>
            <a:off x="609599" y="1777017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36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mortality-based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940277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5090002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8271495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1381206" y="2000097"/>
            <a:ext cx="200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0.01886,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0.411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4522537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0.01018,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0.7705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7634300" y="2000097"/>
            <a:ext cx="200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0.1410,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0.0246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7BFC61-57DD-4096-A868-335212C3BBF5}"/>
              </a:ext>
            </a:extLst>
          </p:cNvPr>
          <p:cNvGrpSpPr/>
          <p:nvPr/>
        </p:nvGrpSpPr>
        <p:grpSpPr>
          <a:xfrm>
            <a:off x="609599" y="2193793"/>
            <a:ext cx="10210801" cy="2856393"/>
            <a:chOff x="-84668" y="5034542"/>
            <a:chExt cx="10210801" cy="2856393"/>
          </a:xfrm>
        </p:grpSpPr>
        <p:pic>
          <p:nvPicPr>
            <p:cNvPr id="5" name="Picture 4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68BDC1CC-151A-7EB0-432E-750C61ECB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6" r="74661"/>
            <a:stretch/>
          </p:blipFill>
          <p:spPr>
            <a:xfrm>
              <a:off x="-84668" y="5034542"/>
              <a:ext cx="3089275" cy="2856393"/>
            </a:xfrm>
            <a:prstGeom prst="rect">
              <a:avLst/>
            </a:prstGeom>
          </p:spPr>
        </p:pic>
        <p:pic>
          <p:nvPicPr>
            <p:cNvPr id="7" name="Picture 6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BDCAAE55-028B-CCFC-AA2F-635F697D0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5" t="6286" r="41466"/>
            <a:stretch/>
          </p:blipFill>
          <p:spPr>
            <a:xfrm>
              <a:off x="3006725" y="5034542"/>
              <a:ext cx="3089275" cy="2856393"/>
            </a:xfrm>
            <a:prstGeom prst="rect">
              <a:avLst/>
            </a:prstGeom>
          </p:spPr>
        </p:pic>
        <p:pic>
          <p:nvPicPr>
            <p:cNvPr id="10" name="Picture 9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273B9729-EA58-7D45-871D-042E931F3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5" t="6286" r="33749"/>
            <a:stretch/>
          </p:blipFill>
          <p:spPr>
            <a:xfrm>
              <a:off x="6096000" y="5034542"/>
              <a:ext cx="4030133" cy="2856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FC960A-EE8C-0681-2675-34D3C09BE816}"/>
              </a:ext>
            </a:extLst>
          </p:cNvPr>
          <p:cNvSpPr/>
          <p:nvPr/>
        </p:nvSpPr>
        <p:spPr>
          <a:xfrm>
            <a:off x="609599" y="1777017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AD58AA-D681-4FC7-18B3-9F88D4595866}"/>
              </a:ext>
            </a:extLst>
          </p:cNvPr>
          <p:cNvGrpSpPr/>
          <p:nvPr/>
        </p:nvGrpSpPr>
        <p:grpSpPr>
          <a:xfrm>
            <a:off x="644804" y="2195882"/>
            <a:ext cx="10260257" cy="2854304"/>
            <a:chOff x="644804" y="5497758"/>
            <a:chExt cx="10260257" cy="2854304"/>
          </a:xfrm>
        </p:grpSpPr>
        <p:pic>
          <p:nvPicPr>
            <p:cNvPr id="3" name="Picture 2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454197C9-EC17-E0A2-4AF6-EBC224B0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5" r="74661"/>
            <a:stretch/>
          </p:blipFill>
          <p:spPr>
            <a:xfrm>
              <a:off x="644804" y="5497758"/>
              <a:ext cx="3089275" cy="2854304"/>
            </a:xfrm>
            <a:prstGeom prst="rect">
              <a:avLst/>
            </a:prstGeom>
          </p:spPr>
        </p:pic>
        <p:pic>
          <p:nvPicPr>
            <p:cNvPr id="4" name="Picture 3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D53E2D1C-6419-91F7-4FA9-6A0EAED34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89" t="6355" r="41072"/>
            <a:stretch/>
          </p:blipFill>
          <p:spPr>
            <a:xfrm>
              <a:off x="3751013" y="5497758"/>
              <a:ext cx="3089275" cy="2854304"/>
            </a:xfrm>
            <a:prstGeom prst="rect">
              <a:avLst/>
            </a:prstGeom>
          </p:spPr>
        </p:pic>
        <p:pic>
          <p:nvPicPr>
            <p:cNvPr id="6" name="Picture 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5C6D8006-3F47-3762-F59B-1DA5A5E38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45" t="6355" r="351"/>
            <a:stretch/>
          </p:blipFill>
          <p:spPr>
            <a:xfrm>
              <a:off x="6881278" y="5497758"/>
              <a:ext cx="4023783" cy="285430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32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MIG-based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940277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5090002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8271495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1352352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0.02652,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0.6325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4522537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0.02413,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0.8370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7576592" y="2000097"/>
            <a:ext cx="21226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0.2602,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0.008600</a:t>
            </a:r>
          </a:p>
        </p:txBody>
      </p:sp>
    </p:spTree>
    <p:extLst>
      <p:ext uri="{BB962C8B-B14F-4D97-AF65-F5344CB8AC3E}">
        <p14:creationId xmlns:p14="http://schemas.microsoft.com/office/powerpoint/2010/main" val="14330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FC960A-EE8C-0681-2675-34D3C09BE816}"/>
              </a:ext>
            </a:extLst>
          </p:cNvPr>
          <p:cNvSpPr/>
          <p:nvPr/>
        </p:nvSpPr>
        <p:spPr>
          <a:xfrm>
            <a:off x="609599" y="1777017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6538D2-A4F1-7B55-8A38-C0381BFDFCC1}"/>
              </a:ext>
            </a:extLst>
          </p:cNvPr>
          <p:cNvGrpSpPr/>
          <p:nvPr/>
        </p:nvGrpSpPr>
        <p:grpSpPr>
          <a:xfrm>
            <a:off x="644804" y="2215132"/>
            <a:ext cx="10212671" cy="2839335"/>
            <a:chOff x="644804" y="5497648"/>
            <a:chExt cx="10212671" cy="2839335"/>
          </a:xfrm>
        </p:grpSpPr>
        <p:pic>
          <p:nvPicPr>
            <p:cNvPr id="5" name="Picture 4" descr="A graph with numbers and points&#10;&#10;Description automatically generated with medium confidence">
              <a:extLst>
                <a:ext uri="{FF2B5EF4-FFF2-40B4-BE49-F238E27FC236}">
                  <a16:creationId xmlns:a16="http://schemas.microsoft.com/office/drawing/2014/main" id="{09193C6D-618F-91CB-C0CF-7C6D2E2D0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19" r="74974" b="1"/>
            <a:stretch/>
          </p:blipFill>
          <p:spPr>
            <a:xfrm>
              <a:off x="644804" y="5499847"/>
              <a:ext cx="3051208" cy="2837136"/>
            </a:xfrm>
            <a:prstGeom prst="rect">
              <a:avLst/>
            </a:prstGeom>
          </p:spPr>
        </p:pic>
        <p:pic>
          <p:nvPicPr>
            <p:cNvPr id="7" name="Picture 6" descr="A graph with numbers and points&#10;&#10;Description automatically generated with medium confidence">
              <a:extLst>
                <a:ext uri="{FF2B5EF4-FFF2-40B4-BE49-F238E27FC236}">
                  <a16:creationId xmlns:a16="http://schemas.microsoft.com/office/drawing/2014/main" id="{EFE57B72-D8CD-7167-E2AF-5BF045548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0" t="6919" r="41974" b="1"/>
            <a:stretch/>
          </p:blipFill>
          <p:spPr>
            <a:xfrm>
              <a:off x="3681382" y="5497648"/>
              <a:ext cx="3051208" cy="2837136"/>
            </a:xfrm>
            <a:prstGeom prst="rect">
              <a:avLst/>
            </a:prstGeom>
          </p:spPr>
        </p:pic>
        <p:pic>
          <p:nvPicPr>
            <p:cNvPr id="9" name="Picture 8" descr="A graph with numbers and points&#10;&#10;Description automatically generated with medium confidence">
              <a:extLst>
                <a:ext uri="{FF2B5EF4-FFF2-40B4-BE49-F238E27FC236}">
                  <a16:creationId xmlns:a16="http://schemas.microsoft.com/office/drawing/2014/main" id="{BF7DAA3D-1CB4-06B9-5088-B4C1ABFF6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74" t="6919" r="733" b="1"/>
            <a:stretch/>
          </p:blipFill>
          <p:spPr>
            <a:xfrm>
              <a:off x="6859333" y="5497648"/>
              <a:ext cx="3998142" cy="283713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422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mortality+MIG-based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940277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5090002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8271495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1352352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0.02558,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0.6553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4522537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0.02413,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0.8347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7576592" y="2000097"/>
            <a:ext cx="21226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0.2541,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0.009300</a:t>
            </a:r>
          </a:p>
        </p:txBody>
      </p:sp>
    </p:spTree>
    <p:extLst>
      <p:ext uri="{BB962C8B-B14F-4D97-AF65-F5344CB8AC3E}">
        <p14:creationId xmlns:p14="http://schemas.microsoft.com/office/powerpoint/2010/main" val="10194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FC960A-EE8C-0681-2675-34D3C09BE816}"/>
              </a:ext>
            </a:extLst>
          </p:cNvPr>
          <p:cNvSpPr/>
          <p:nvPr/>
        </p:nvSpPr>
        <p:spPr>
          <a:xfrm>
            <a:off x="609599" y="1777017"/>
            <a:ext cx="10329330" cy="33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F26462-FF16-3680-B9F9-54877FCC7814}"/>
              </a:ext>
            </a:extLst>
          </p:cNvPr>
          <p:cNvGrpSpPr/>
          <p:nvPr/>
        </p:nvGrpSpPr>
        <p:grpSpPr>
          <a:xfrm>
            <a:off x="644804" y="2217331"/>
            <a:ext cx="10225369" cy="2846666"/>
            <a:chOff x="644804" y="5212039"/>
            <a:chExt cx="10225369" cy="28466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F6E131-D5AD-1287-ABCE-E4CB6E5547D4}"/>
                </a:ext>
              </a:extLst>
            </p:cNvPr>
            <p:cNvGrpSpPr/>
            <p:nvPr/>
          </p:nvGrpSpPr>
          <p:grpSpPr>
            <a:xfrm>
              <a:off x="644804" y="5212039"/>
              <a:ext cx="6133075" cy="2846666"/>
              <a:chOff x="644804" y="5212039"/>
              <a:chExt cx="6133075" cy="2846666"/>
            </a:xfrm>
          </p:grpSpPr>
          <p:pic>
            <p:nvPicPr>
              <p:cNvPr id="3" name="Picture 2" descr="A graph of a graph with red and blue dots&#10;&#10;Description automatically generated">
                <a:extLst>
                  <a:ext uri="{FF2B5EF4-FFF2-40B4-BE49-F238E27FC236}">
                    <a16:creationId xmlns:a16="http://schemas.microsoft.com/office/drawing/2014/main" id="{7D8226C6-F448-8EBA-9C32-F2D28F8A4F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05" r="74974"/>
              <a:stretch/>
            </p:blipFill>
            <p:spPr>
              <a:xfrm>
                <a:off x="644804" y="5212040"/>
                <a:ext cx="3051208" cy="2846665"/>
              </a:xfrm>
              <a:prstGeom prst="rect">
                <a:avLst/>
              </a:prstGeom>
            </p:spPr>
          </p:pic>
          <p:pic>
            <p:nvPicPr>
              <p:cNvPr id="4" name="Picture 3" descr="A graph of a graph with red and blue dots&#10;&#10;Description automatically generated">
                <a:extLst>
                  <a:ext uri="{FF2B5EF4-FFF2-40B4-BE49-F238E27FC236}">
                    <a16:creationId xmlns:a16="http://schemas.microsoft.com/office/drawing/2014/main" id="{A8C6481D-3E9B-BC35-4331-8AECD16BC4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95" t="6605" r="41579"/>
              <a:stretch/>
            </p:blipFill>
            <p:spPr>
              <a:xfrm>
                <a:off x="3726671" y="5212039"/>
                <a:ext cx="3051208" cy="2846665"/>
              </a:xfrm>
              <a:prstGeom prst="rect">
                <a:avLst/>
              </a:prstGeom>
            </p:spPr>
          </p:pic>
        </p:grpSp>
        <p:pic>
          <p:nvPicPr>
            <p:cNvPr id="6" name="Picture 5" descr="A graph of a graph with red and blue dots&#10;&#10;Description automatically generated">
              <a:extLst>
                <a:ext uri="{FF2B5EF4-FFF2-40B4-BE49-F238E27FC236}">
                  <a16:creationId xmlns:a16="http://schemas.microsoft.com/office/drawing/2014/main" id="{B64E20D0-5327-B220-F613-DBBB3A763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7" t="6605" r="633"/>
            <a:stretch/>
          </p:blipFill>
          <p:spPr>
            <a:xfrm>
              <a:off x="6821236" y="5212039"/>
              <a:ext cx="4048937" cy="284666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0C06B-29F0-D7E6-FF6D-3BA5E3D3DD8A}"/>
              </a:ext>
            </a:extLst>
          </p:cNvPr>
          <p:cNvSpPr txBox="1"/>
          <p:nvPr/>
        </p:nvSpPr>
        <p:spPr>
          <a:xfrm>
            <a:off x="183697" y="198163"/>
            <a:ext cx="36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EB44-9501-4318-0944-6E4021E4B2FC}"/>
              </a:ext>
            </a:extLst>
          </p:cNvPr>
          <p:cNvSpPr txBox="1"/>
          <p:nvPr/>
        </p:nvSpPr>
        <p:spPr>
          <a:xfrm>
            <a:off x="1940277" y="18224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2575B-2EA7-3307-53B3-5F9FCC458960}"/>
              </a:ext>
            </a:extLst>
          </p:cNvPr>
          <p:cNvSpPr txBox="1"/>
          <p:nvPr/>
        </p:nvSpPr>
        <p:spPr>
          <a:xfrm>
            <a:off x="5090002" y="182246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E4587-9FDA-EDDA-E415-AF99C59F5BDA}"/>
              </a:ext>
            </a:extLst>
          </p:cNvPr>
          <p:cNvSpPr txBox="1"/>
          <p:nvPr/>
        </p:nvSpPr>
        <p:spPr>
          <a:xfrm>
            <a:off x="8271495" y="182246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7B6E-31BA-CD99-74E6-DF1D7EB13C91}"/>
              </a:ext>
            </a:extLst>
          </p:cNvPr>
          <p:cNvSpPr txBox="1"/>
          <p:nvPr/>
        </p:nvSpPr>
        <p:spPr>
          <a:xfrm>
            <a:off x="1323498" y="2000097"/>
            <a:ext cx="21226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0.006763,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0.6760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76752-3D2F-20BC-6F69-A532999ED39A}"/>
              </a:ext>
            </a:extLst>
          </p:cNvPr>
          <p:cNvSpPr txBox="1"/>
          <p:nvPr/>
        </p:nvSpPr>
        <p:spPr>
          <a:xfrm>
            <a:off x="4522537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0.03383,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0.3611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E100B-6415-8006-97BD-6C33CA7C1721}"/>
              </a:ext>
            </a:extLst>
          </p:cNvPr>
          <p:cNvSpPr txBox="1"/>
          <p:nvPr/>
        </p:nvSpPr>
        <p:spPr>
          <a:xfrm>
            <a:off x="7605446" y="2000097"/>
            <a:ext cx="2064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0.1814,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0.01610</a:t>
            </a:r>
          </a:p>
        </p:txBody>
      </p:sp>
    </p:spTree>
    <p:extLst>
      <p:ext uri="{BB962C8B-B14F-4D97-AF65-F5344CB8AC3E}">
        <p14:creationId xmlns:p14="http://schemas.microsoft.com/office/powerpoint/2010/main" val="315082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729662-D89C-4472-675E-B12CA053D276}"/>
              </a:ext>
            </a:extLst>
          </p:cNvPr>
          <p:cNvSpPr/>
          <p:nvPr/>
        </p:nvSpPr>
        <p:spPr>
          <a:xfrm>
            <a:off x="3471266" y="1509406"/>
            <a:ext cx="4816963" cy="369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8B36911C-7153-DC4F-2584-F885EFD2D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3" t="30142" r="13599" b="41143"/>
          <a:stretch/>
        </p:blipFill>
        <p:spPr>
          <a:xfrm>
            <a:off x="7145868" y="2722879"/>
            <a:ext cx="1142362" cy="10210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B40564-8F65-6049-2628-4BC3A806F354}"/>
              </a:ext>
            </a:extLst>
          </p:cNvPr>
          <p:cNvSpPr/>
          <p:nvPr/>
        </p:nvSpPr>
        <p:spPr>
          <a:xfrm>
            <a:off x="7482840" y="3032760"/>
            <a:ext cx="714217" cy="65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graph showing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AB20F90-173D-0558-E555-E33419D88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r="31410"/>
          <a:stretch/>
        </p:blipFill>
        <p:spPr>
          <a:xfrm>
            <a:off x="3496666" y="1650996"/>
            <a:ext cx="3649202" cy="35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1AD37-D785-D906-6ADC-264C1F571912}"/>
              </a:ext>
            </a:extLst>
          </p:cNvPr>
          <p:cNvSpPr txBox="1"/>
          <p:nvPr/>
        </p:nvSpPr>
        <p:spPr>
          <a:xfrm>
            <a:off x="183697" y="198163"/>
            <a:ext cx="345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Bray-Curtis dissimilarity,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dbRDA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C614C-AFA7-62D8-549B-C44737C92899}"/>
              </a:ext>
            </a:extLst>
          </p:cNvPr>
          <p:cNvSpPr txBox="1"/>
          <p:nvPr/>
        </p:nvSpPr>
        <p:spPr>
          <a:xfrm>
            <a:off x="7414470" y="3032760"/>
            <a:ext cx="752129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PH" sz="88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88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60AC8-E849-0670-0017-CFFCAAEA8049}"/>
              </a:ext>
            </a:extLst>
          </p:cNvPr>
          <p:cNvSpPr txBox="1"/>
          <p:nvPr/>
        </p:nvSpPr>
        <p:spPr>
          <a:xfrm>
            <a:off x="7414470" y="3253318"/>
            <a:ext cx="782587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PH" sz="88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88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3A3A6-7734-F465-8A4A-F3B67D45A730}"/>
              </a:ext>
            </a:extLst>
          </p:cNvPr>
          <p:cNvSpPr txBox="1"/>
          <p:nvPr/>
        </p:nvSpPr>
        <p:spPr>
          <a:xfrm>
            <a:off x="7414470" y="3464144"/>
            <a:ext cx="62549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8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7D509-1229-ADB5-CB3B-DE57937A2B4C}"/>
              </a:ext>
            </a:extLst>
          </p:cNvPr>
          <p:cNvSpPr txBox="1"/>
          <p:nvPr/>
        </p:nvSpPr>
        <p:spPr>
          <a:xfrm>
            <a:off x="4563310" y="1509406"/>
            <a:ext cx="1949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PERMANOVA: 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0.2207,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0.001</a:t>
            </a:r>
          </a:p>
        </p:txBody>
      </p:sp>
    </p:spTree>
    <p:extLst>
      <p:ext uri="{BB962C8B-B14F-4D97-AF65-F5344CB8AC3E}">
        <p14:creationId xmlns:p14="http://schemas.microsoft.com/office/powerpoint/2010/main" val="172945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369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2024-05-07T11:03:24Z</dcterms:created>
  <dcterms:modified xsi:type="dcterms:W3CDTF">2024-05-07T14:03:29Z</dcterms:modified>
</cp:coreProperties>
</file>