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2E3F"/>
    <a:srgbClr val="3674B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E3594-5852-4948-B5EC-57594992936C}" v="78" dt="2024-04-30T13:31:37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9" autoAdjust="0"/>
  </p:normalViewPr>
  <p:slideViewPr>
    <p:cSldViewPr snapToGrid="0">
      <p:cViewPr>
        <p:scale>
          <a:sx n="50" d="100"/>
          <a:sy n="50" d="100"/>
        </p:scale>
        <p:origin x="2268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nnedick Quijano" userId="edb3d445-3dba-4f62-8077-bafdc7822d72" providerId="ADAL" clId="{88BE3594-5852-4948-B5EC-57594992936C}"/>
    <pc:docChg chg="undo redo custSel addSld delSld modSld modMainMaster">
      <pc:chgData name="John Bennedick Quijano" userId="edb3d445-3dba-4f62-8077-bafdc7822d72" providerId="ADAL" clId="{88BE3594-5852-4948-B5EC-57594992936C}" dt="2024-05-02T06:41:06.363" v="1380" actId="1076"/>
      <pc:docMkLst>
        <pc:docMk/>
      </pc:docMkLst>
      <pc:sldChg chg="addSp delSp modSp new mod setBg">
        <pc:chgData name="John Bennedick Quijano" userId="edb3d445-3dba-4f62-8077-bafdc7822d72" providerId="ADAL" clId="{88BE3594-5852-4948-B5EC-57594992936C}" dt="2024-04-29T12:22:21.489" v="1014" actId="20577"/>
        <pc:sldMkLst>
          <pc:docMk/>
          <pc:sldMk cId="2285225356" sldId="256"/>
        </pc:sldMkLst>
        <pc:spChg chg="del">
          <ac:chgData name="John Bennedick Quijano" userId="edb3d445-3dba-4f62-8077-bafdc7822d72" providerId="ADAL" clId="{88BE3594-5852-4948-B5EC-57594992936C}" dt="2024-04-29T08:01:45.341" v="1" actId="478"/>
          <ac:spMkLst>
            <pc:docMk/>
            <pc:sldMk cId="2285225356" sldId="256"/>
            <ac:spMk id="2" creationId="{C4E0AC08-CF90-FBC0-7D22-2A6FFAACCAD4}"/>
          </ac:spMkLst>
        </pc:spChg>
        <pc:spChg chg="del">
          <ac:chgData name="John Bennedick Quijano" userId="edb3d445-3dba-4f62-8077-bafdc7822d72" providerId="ADAL" clId="{88BE3594-5852-4948-B5EC-57594992936C}" dt="2024-04-29T08:01:45.341" v="1" actId="478"/>
          <ac:spMkLst>
            <pc:docMk/>
            <pc:sldMk cId="2285225356" sldId="256"/>
            <ac:spMk id="3" creationId="{537A2F28-C8E1-266D-B514-B2DB4EFCCDC9}"/>
          </ac:spMkLst>
        </pc:spChg>
        <pc:spChg chg="add mod">
          <ac:chgData name="John Bennedick Quijano" userId="edb3d445-3dba-4f62-8077-bafdc7822d72" providerId="ADAL" clId="{88BE3594-5852-4948-B5EC-57594992936C}" dt="2024-04-29T10:54:48.563" v="795" actId="1076"/>
          <ac:spMkLst>
            <pc:docMk/>
            <pc:sldMk cId="2285225356" sldId="256"/>
            <ac:spMk id="9" creationId="{81DD80A8-0F5D-3FB0-DAEB-D64A0AD0B3F6}"/>
          </ac:spMkLst>
        </pc:spChg>
        <pc:spChg chg="add mod">
          <ac:chgData name="John Bennedick Quijano" userId="edb3d445-3dba-4f62-8077-bafdc7822d72" providerId="ADAL" clId="{88BE3594-5852-4948-B5EC-57594992936C}" dt="2024-04-29T10:54:48.563" v="795" actId="1076"/>
          <ac:spMkLst>
            <pc:docMk/>
            <pc:sldMk cId="2285225356" sldId="256"/>
            <ac:spMk id="14" creationId="{C8510524-73F3-AB57-4E88-F1A69002858A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15" creationId="{F7E9D5D7-2336-5B19-5B28-690E0F30C78B}"/>
          </ac:spMkLst>
        </pc:spChg>
        <pc:spChg chg="add mod">
          <ac:chgData name="John Bennedick Quijano" userId="edb3d445-3dba-4f62-8077-bafdc7822d72" providerId="ADAL" clId="{88BE3594-5852-4948-B5EC-57594992936C}" dt="2024-04-29T12:22:21.489" v="1014" actId="20577"/>
          <ac:spMkLst>
            <pc:docMk/>
            <pc:sldMk cId="2285225356" sldId="256"/>
            <ac:spMk id="16" creationId="{96ED1ADC-D1C3-98DA-72AE-3F1CAB13A641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19" creationId="{165A00AD-66A2-0CEF-8547-A79C18F7BB1D}"/>
          </ac:spMkLst>
        </pc:spChg>
        <pc:spChg chg="add mod">
          <ac:chgData name="John Bennedick Quijano" userId="edb3d445-3dba-4f62-8077-bafdc7822d72" providerId="ADAL" clId="{88BE3594-5852-4948-B5EC-57594992936C}" dt="2024-04-29T08:37:46.237" v="373" actId="571"/>
          <ac:spMkLst>
            <pc:docMk/>
            <pc:sldMk cId="2285225356" sldId="256"/>
            <ac:spMk id="21" creationId="{D05C2EB5-8621-FE00-9CC3-5711952F7217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22" creationId="{76FAE3C1-24CE-21A8-47D8-76C17E205B72}"/>
          </ac:spMkLst>
        </pc:spChg>
        <pc:spChg chg="add mod or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23" creationId="{DCA448F5-CD4E-D0AA-5030-F54C6AF2839C}"/>
          </ac:spMkLst>
        </pc:spChg>
        <pc:spChg chg="add mod">
          <ac:chgData name="John Bennedick Quijano" userId="edb3d445-3dba-4f62-8077-bafdc7822d72" providerId="ADAL" clId="{88BE3594-5852-4948-B5EC-57594992936C}" dt="2024-04-29T10:46:06.904" v="791" actId="1076"/>
          <ac:spMkLst>
            <pc:docMk/>
            <pc:sldMk cId="2285225356" sldId="256"/>
            <ac:spMk id="24" creationId="{667289D7-58F4-12F6-50DA-2E854C886F38}"/>
          </ac:spMkLst>
        </pc:spChg>
        <pc:picChg chg="add del mod">
          <ac:chgData name="John Bennedick Quijano" userId="edb3d445-3dba-4f62-8077-bafdc7822d72" providerId="ADAL" clId="{88BE3594-5852-4948-B5EC-57594992936C}" dt="2024-04-29T08:25:51" v="5" actId="478"/>
          <ac:picMkLst>
            <pc:docMk/>
            <pc:sldMk cId="2285225356" sldId="256"/>
            <ac:picMk id="5" creationId="{3E426C70-BC1B-82A7-2FF3-FF46E89D289A}"/>
          </ac:picMkLst>
        </pc:picChg>
        <pc:picChg chg="add del mod">
          <ac:chgData name="John Bennedick Quijano" userId="edb3d445-3dba-4f62-8077-bafdc7822d72" providerId="ADAL" clId="{88BE3594-5852-4948-B5EC-57594992936C}" dt="2024-04-29T08:38:20.132" v="395" actId="478"/>
          <ac:picMkLst>
            <pc:docMk/>
            <pc:sldMk cId="2285225356" sldId="256"/>
            <ac:picMk id="7" creationId="{DF119245-1DE5-137C-47A7-38D9073D52A4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8" creationId="{E2DD3014-3FC0-ECA3-ED9D-145B529CB81D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17" creationId="{A6770D00-20A4-0CCA-C7BD-960D9F936938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18" creationId="{1885FADD-51EA-EB8C-6C3B-E3ED8AB925B8}"/>
          </ac:picMkLst>
        </pc:picChg>
        <pc:picChg chg="add mod modCrop">
          <ac:chgData name="John Bennedick Quijano" userId="edb3d445-3dba-4f62-8077-bafdc7822d72" providerId="ADAL" clId="{88BE3594-5852-4948-B5EC-57594992936C}" dt="2024-04-29T10:46:06.904" v="791" actId="1076"/>
          <ac:picMkLst>
            <pc:docMk/>
            <pc:sldMk cId="2285225356" sldId="256"/>
            <ac:picMk id="20" creationId="{5A660574-F08D-CE57-AD5B-41B341D1182A}"/>
          </ac:picMkLst>
        </pc:picChg>
        <pc:cxnChg chg="add mod">
          <ac:chgData name="John Bennedick Quijano" userId="edb3d445-3dba-4f62-8077-bafdc7822d72" providerId="ADAL" clId="{88BE3594-5852-4948-B5EC-57594992936C}" dt="2024-04-29T10:54:48.563" v="795" actId="1076"/>
          <ac:cxnSpMkLst>
            <pc:docMk/>
            <pc:sldMk cId="2285225356" sldId="256"/>
            <ac:cxnSpMk id="11" creationId="{6FC62CBC-8AE2-A05D-F3D8-93E6653A0E3A}"/>
          </ac:cxnSpMkLst>
        </pc:cxnChg>
        <pc:cxnChg chg="add mod">
          <ac:chgData name="John Bennedick Quijano" userId="edb3d445-3dba-4f62-8077-bafdc7822d72" providerId="ADAL" clId="{88BE3594-5852-4948-B5EC-57594992936C}" dt="2024-04-29T10:54:48.563" v="795" actId="1076"/>
          <ac:cxnSpMkLst>
            <pc:docMk/>
            <pc:sldMk cId="2285225356" sldId="256"/>
            <ac:cxnSpMk id="13" creationId="{AD9AC511-87A3-4A8F-374D-2909D2E87AC2}"/>
          </ac:cxnSpMkLst>
        </pc:cxnChg>
      </pc:sldChg>
      <pc:sldChg chg="addSp delSp modSp new mod">
        <pc:chgData name="John Bennedick Quijano" userId="edb3d445-3dba-4f62-8077-bafdc7822d72" providerId="ADAL" clId="{88BE3594-5852-4948-B5EC-57594992936C}" dt="2024-04-29T12:22:47.254" v="1020" actId="1076"/>
        <pc:sldMkLst>
          <pc:docMk/>
          <pc:sldMk cId="2627178596" sldId="257"/>
        </pc:sldMkLst>
        <pc:spChg chg="del">
          <ac:chgData name="John Bennedick Quijano" userId="edb3d445-3dba-4f62-8077-bafdc7822d72" providerId="ADAL" clId="{88BE3594-5852-4948-B5EC-57594992936C}" dt="2024-04-29T09:31:44.592" v="479" actId="478"/>
          <ac:spMkLst>
            <pc:docMk/>
            <pc:sldMk cId="2627178596" sldId="257"/>
            <ac:spMk id="2" creationId="{AF4FA326-4F10-2862-30CD-F27CF0AD61DD}"/>
          </ac:spMkLst>
        </pc:spChg>
        <pc:spChg chg="del">
          <ac:chgData name="John Bennedick Quijano" userId="edb3d445-3dba-4f62-8077-bafdc7822d72" providerId="ADAL" clId="{88BE3594-5852-4948-B5EC-57594992936C}" dt="2024-04-29T09:31:44.592" v="479" actId="478"/>
          <ac:spMkLst>
            <pc:docMk/>
            <pc:sldMk cId="2627178596" sldId="257"/>
            <ac:spMk id="3" creationId="{871AC7CE-AE9C-DD33-355D-25D70230870C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7" creationId="{89DE82AC-9AFB-DCDA-5D3F-63EADDAF1935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0" creationId="{43788A51-3583-1567-5603-0990DE57DCDF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1" creationId="{715EED06-D24A-7089-65EE-7588AF666283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3" creationId="{0EAE6897-FA46-1E7C-81B6-DCB47A4372AD}"/>
          </ac:spMkLst>
        </pc:spChg>
        <pc:spChg chg="add mod">
          <ac:chgData name="John Bennedick Quijano" userId="edb3d445-3dba-4f62-8077-bafdc7822d72" providerId="ADAL" clId="{88BE3594-5852-4948-B5EC-57594992936C}" dt="2024-04-29T12:22:47.254" v="1020" actId="1076"/>
          <ac:spMkLst>
            <pc:docMk/>
            <pc:sldMk cId="2627178596" sldId="257"/>
            <ac:spMk id="14" creationId="{CFFDF9A3-7FBF-68D1-9871-C2ECB7BCE652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6" creationId="{78787AD4-35A7-9334-258D-CC4456BF9003}"/>
          </ac:spMkLst>
        </pc:spChg>
        <pc:spChg chg="add mo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8" creationId="{B3AAB7A3-B2A3-AACA-343F-0CC004B7A181}"/>
          </ac:spMkLst>
        </pc:spChg>
        <pc:spChg chg="add mod ord">
          <ac:chgData name="John Bennedick Quijano" userId="edb3d445-3dba-4f62-8077-bafdc7822d72" providerId="ADAL" clId="{88BE3594-5852-4948-B5EC-57594992936C}" dt="2024-04-29T10:46:10.669" v="793" actId="1076"/>
          <ac:spMkLst>
            <pc:docMk/>
            <pc:sldMk cId="2627178596" sldId="257"/>
            <ac:spMk id="19" creationId="{2313FD41-3F29-5322-A4B0-DC870181706D}"/>
          </ac:spMkLst>
        </pc:spChg>
        <pc:picChg chg="add del mod">
          <ac:chgData name="John Bennedick Quijano" userId="edb3d445-3dba-4f62-8077-bafdc7822d72" providerId="ADAL" clId="{88BE3594-5852-4948-B5EC-57594992936C}" dt="2024-04-29T10:01:04.633" v="753" actId="478"/>
          <ac:picMkLst>
            <pc:docMk/>
            <pc:sldMk cId="2627178596" sldId="257"/>
            <ac:picMk id="5" creationId="{B3402794-335B-F9AB-32B5-9AF40FD4B438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6" creationId="{E9DD7BB8-AA1F-4CA5-EFFA-E732146E45A7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12" creationId="{FD34F68A-AA93-4323-E4A2-055E572F5AD3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15" creationId="{A5CBAF64-30DB-CCEB-3B42-A539492C5ECE}"/>
          </ac:picMkLst>
        </pc:picChg>
        <pc:picChg chg="add mod modCrop">
          <ac:chgData name="John Bennedick Quijano" userId="edb3d445-3dba-4f62-8077-bafdc7822d72" providerId="ADAL" clId="{88BE3594-5852-4948-B5EC-57594992936C}" dt="2024-04-29T10:46:10.669" v="793" actId="1076"/>
          <ac:picMkLst>
            <pc:docMk/>
            <pc:sldMk cId="2627178596" sldId="257"/>
            <ac:picMk id="17" creationId="{E2D6A970-072B-CD43-0248-3A9257C39AAD}"/>
          </ac:picMkLst>
        </pc:picChg>
        <pc:cxnChg chg="add mod">
          <ac:chgData name="John Bennedick Quijano" userId="edb3d445-3dba-4f62-8077-bafdc7822d72" providerId="ADAL" clId="{88BE3594-5852-4948-B5EC-57594992936C}" dt="2024-04-29T10:46:10.669" v="793" actId="1076"/>
          <ac:cxnSpMkLst>
            <pc:docMk/>
            <pc:sldMk cId="2627178596" sldId="257"/>
            <ac:cxnSpMk id="8" creationId="{2666D6D2-ABC2-DED2-1D06-A2EFEBCE8E05}"/>
          </ac:cxnSpMkLst>
        </pc:cxnChg>
        <pc:cxnChg chg="add mod">
          <ac:chgData name="John Bennedick Quijano" userId="edb3d445-3dba-4f62-8077-bafdc7822d72" providerId="ADAL" clId="{88BE3594-5852-4948-B5EC-57594992936C}" dt="2024-04-29T10:46:10.669" v="793" actId="1076"/>
          <ac:cxnSpMkLst>
            <pc:docMk/>
            <pc:sldMk cId="2627178596" sldId="257"/>
            <ac:cxnSpMk id="9" creationId="{F81E0448-A7BC-3F6C-9D12-7A20FA4CE54F}"/>
          </ac:cxnSpMkLst>
        </pc:cxnChg>
      </pc:sldChg>
      <pc:sldChg chg="addSp delSp modSp new mod">
        <pc:chgData name="John Bennedick Quijano" userId="edb3d445-3dba-4f62-8077-bafdc7822d72" providerId="ADAL" clId="{88BE3594-5852-4948-B5EC-57594992936C}" dt="2024-04-29T12:27:48.586" v="1100" actId="1076"/>
        <pc:sldMkLst>
          <pc:docMk/>
          <pc:sldMk cId="2921600489" sldId="258"/>
        </pc:sldMkLst>
        <pc:spChg chg="del">
          <ac:chgData name="John Bennedick Quijano" userId="edb3d445-3dba-4f62-8077-bafdc7822d72" providerId="ADAL" clId="{88BE3594-5852-4948-B5EC-57594992936C}" dt="2024-04-29T12:14:52.394" v="797" actId="478"/>
          <ac:spMkLst>
            <pc:docMk/>
            <pc:sldMk cId="2921600489" sldId="258"/>
            <ac:spMk id="2" creationId="{7208902E-6ADB-1B5B-B0AF-2C3A405D918C}"/>
          </ac:spMkLst>
        </pc:spChg>
        <pc:spChg chg="del">
          <ac:chgData name="John Bennedick Quijano" userId="edb3d445-3dba-4f62-8077-bafdc7822d72" providerId="ADAL" clId="{88BE3594-5852-4948-B5EC-57594992936C}" dt="2024-04-29T12:14:52.394" v="797" actId="478"/>
          <ac:spMkLst>
            <pc:docMk/>
            <pc:sldMk cId="2921600489" sldId="258"/>
            <ac:spMk id="3" creationId="{04450EC2-8A0A-BDA4-E6DC-788A1B0963D7}"/>
          </ac:spMkLst>
        </pc:spChg>
        <pc:spChg chg="add mod">
          <ac:chgData name="John Bennedick Quijano" userId="edb3d445-3dba-4f62-8077-bafdc7822d72" providerId="ADAL" clId="{88BE3594-5852-4948-B5EC-57594992936C}" dt="2024-04-29T12:22:42.780" v="1019" actId="1076"/>
          <ac:spMkLst>
            <pc:docMk/>
            <pc:sldMk cId="2921600489" sldId="258"/>
            <ac:spMk id="13" creationId="{CD083B34-31E9-EDD0-C6FA-0C61DD680733}"/>
          </ac:spMkLst>
        </pc:spChg>
        <pc:spChg chg="add mod">
          <ac:chgData name="John Bennedick Quijano" userId="edb3d445-3dba-4f62-8077-bafdc7822d72" providerId="ADAL" clId="{88BE3594-5852-4948-B5EC-57594992936C}" dt="2024-04-29T12:23:18.814" v="1021"/>
          <ac:spMkLst>
            <pc:docMk/>
            <pc:sldMk cId="2921600489" sldId="258"/>
            <ac:spMk id="14" creationId="{27BDFB61-FF63-63B6-5AD1-BB28646E30A1}"/>
          </ac:spMkLst>
        </pc:spChg>
        <pc:spChg chg="add mod">
          <ac:chgData name="John Bennedick Quijano" userId="edb3d445-3dba-4f62-8077-bafdc7822d72" providerId="ADAL" clId="{88BE3594-5852-4948-B5EC-57594992936C}" dt="2024-04-29T12:23:18.814" v="1021"/>
          <ac:spMkLst>
            <pc:docMk/>
            <pc:sldMk cId="2921600489" sldId="258"/>
            <ac:spMk id="17" creationId="{81E8A1B4-5AA8-CB2F-AA67-3A5FF88CA723}"/>
          </ac:spMkLst>
        </pc:spChg>
        <pc:spChg chg="add mod">
          <ac:chgData name="John Bennedick Quijano" userId="edb3d445-3dba-4f62-8077-bafdc7822d72" providerId="ADAL" clId="{88BE3594-5852-4948-B5EC-57594992936C}" dt="2024-04-29T12:23:37.552" v="1037" actId="20577"/>
          <ac:spMkLst>
            <pc:docMk/>
            <pc:sldMk cId="2921600489" sldId="258"/>
            <ac:spMk id="18" creationId="{133584A3-1F7D-58A9-CF0A-F44EBF7BCFD6}"/>
          </ac:spMkLst>
        </pc:spChg>
        <pc:spChg chg="add mod">
          <ac:chgData name="John Bennedick Quijano" userId="edb3d445-3dba-4f62-8077-bafdc7822d72" providerId="ADAL" clId="{88BE3594-5852-4948-B5EC-57594992936C}" dt="2024-04-29T12:27:48.586" v="1100" actId="1076"/>
          <ac:spMkLst>
            <pc:docMk/>
            <pc:sldMk cId="2921600489" sldId="258"/>
            <ac:spMk id="21" creationId="{8F55B28F-0871-DF2B-D444-199C9A2D6A85}"/>
          </ac:spMkLst>
        </pc:spChg>
        <pc:spChg chg="add mod">
          <ac:chgData name="John Bennedick Quijano" userId="edb3d445-3dba-4f62-8077-bafdc7822d72" providerId="ADAL" clId="{88BE3594-5852-4948-B5EC-57594992936C}" dt="2024-04-29T12:23:50.118" v="1043" actId="1037"/>
          <ac:spMkLst>
            <pc:docMk/>
            <pc:sldMk cId="2921600489" sldId="258"/>
            <ac:spMk id="22" creationId="{A4384229-BC38-C51A-9D86-249D02D17DCB}"/>
          </ac:spMkLst>
        </pc:spChg>
        <pc:spChg chg="add mod">
          <ac:chgData name="John Bennedick Quijano" userId="edb3d445-3dba-4f62-8077-bafdc7822d72" providerId="ADAL" clId="{88BE3594-5852-4948-B5EC-57594992936C}" dt="2024-04-29T12:24:08.806" v="1068" actId="20577"/>
          <ac:spMkLst>
            <pc:docMk/>
            <pc:sldMk cId="2921600489" sldId="258"/>
            <ac:spMk id="23" creationId="{504A6246-1878-4DC4-D4DD-C1F9BC8711A1}"/>
          </ac:spMkLst>
        </pc:spChg>
        <pc:spChg chg="add mod">
          <ac:chgData name="John Bennedick Quijano" userId="edb3d445-3dba-4f62-8077-bafdc7822d72" providerId="ADAL" clId="{88BE3594-5852-4948-B5EC-57594992936C}" dt="2024-04-29T12:24:18.706" v="1089" actId="20577"/>
          <ac:spMkLst>
            <pc:docMk/>
            <pc:sldMk cId="2921600489" sldId="258"/>
            <ac:spMk id="24" creationId="{ADBDDDAF-19F6-4DE7-8254-2E0F0B1B03A1}"/>
          </ac:spMkLst>
        </pc:spChg>
        <pc:spChg chg="add mod">
          <ac:chgData name="John Bennedick Quijano" userId="edb3d445-3dba-4f62-8077-bafdc7822d72" providerId="ADAL" clId="{88BE3594-5852-4948-B5EC-57594992936C}" dt="2024-04-29T12:24:30.529" v="1092" actId="1076"/>
          <ac:spMkLst>
            <pc:docMk/>
            <pc:sldMk cId="2921600489" sldId="258"/>
            <ac:spMk id="25" creationId="{20809B93-D4EF-B8E7-A56D-C54852089CC7}"/>
          </ac:spMkLst>
        </pc:spChg>
        <pc:spChg chg="add mod ord">
          <ac:chgData name="John Bennedick Quijano" userId="edb3d445-3dba-4f62-8077-bafdc7822d72" providerId="ADAL" clId="{88BE3594-5852-4948-B5EC-57594992936C}" dt="2024-04-29T12:24:50.938" v="1099" actId="14100"/>
          <ac:spMkLst>
            <pc:docMk/>
            <pc:sldMk cId="2921600489" sldId="258"/>
            <ac:spMk id="26" creationId="{61D7FE7F-44D9-10B6-B861-6B7713D66126}"/>
          </ac:spMkLst>
        </pc:spChg>
        <pc:picChg chg="add del mod modCrop">
          <ac:chgData name="John Bennedick Quijano" userId="edb3d445-3dba-4f62-8077-bafdc7822d72" providerId="ADAL" clId="{88BE3594-5852-4948-B5EC-57594992936C}" dt="2024-04-29T12:16:44.918" v="811" actId="478"/>
          <ac:picMkLst>
            <pc:docMk/>
            <pc:sldMk cId="2921600489" sldId="258"/>
            <ac:picMk id="5" creationId="{A8905B93-627C-1BF6-930B-1FBFEF7A8760}"/>
          </ac:picMkLst>
        </pc:picChg>
        <pc:picChg chg="add del mod">
          <ac:chgData name="John Bennedick Quijano" userId="edb3d445-3dba-4f62-8077-bafdc7822d72" providerId="ADAL" clId="{88BE3594-5852-4948-B5EC-57594992936C}" dt="2024-04-29T12:16:44.918" v="811" actId="478"/>
          <ac:picMkLst>
            <pc:docMk/>
            <pc:sldMk cId="2921600489" sldId="258"/>
            <ac:picMk id="6" creationId="{39F1BFDF-AB6A-E0DE-D98B-867395666631}"/>
          </ac:picMkLst>
        </pc:picChg>
        <pc:picChg chg="add mod modCrop">
          <ac:chgData name="John Bennedick Quijano" userId="edb3d445-3dba-4f62-8077-bafdc7822d72" providerId="ADAL" clId="{88BE3594-5852-4948-B5EC-57594992936C}" dt="2024-04-29T12:20:55.340" v="898" actId="1076"/>
          <ac:picMkLst>
            <pc:docMk/>
            <pc:sldMk cId="2921600489" sldId="258"/>
            <ac:picMk id="8" creationId="{A91F9374-5A42-8862-4290-604ED301D0FE}"/>
          </ac:picMkLst>
        </pc:picChg>
        <pc:picChg chg="add del mod">
          <ac:chgData name="John Bennedick Quijano" userId="edb3d445-3dba-4f62-8077-bafdc7822d72" providerId="ADAL" clId="{88BE3594-5852-4948-B5EC-57594992936C}" dt="2024-04-29T12:24:32.554" v="1093" actId="478"/>
          <ac:picMkLst>
            <pc:docMk/>
            <pc:sldMk cId="2921600489" sldId="258"/>
            <ac:picMk id="9" creationId="{DA2476FD-6192-C490-15C7-0E32A7CB027B}"/>
          </ac:picMkLst>
        </pc:picChg>
        <pc:picChg chg="add mod modCrop">
          <ac:chgData name="John Bennedick Quijano" userId="edb3d445-3dba-4f62-8077-bafdc7822d72" providerId="ADAL" clId="{88BE3594-5852-4948-B5EC-57594992936C}" dt="2024-04-29T12:21:16.971" v="911" actId="1076"/>
          <ac:picMkLst>
            <pc:docMk/>
            <pc:sldMk cId="2921600489" sldId="258"/>
            <ac:picMk id="10" creationId="{1CB126EF-5418-E967-C6DF-B5B38A381B7B}"/>
          </ac:picMkLst>
        </pc:picChg>
        <pc:picChg chg="add mod modCrop">
          <ac:chgData name="John Bennedick Quijano" userId="edb3d445-3dba-4f62-8077-bafdc7822d72" providerId="ADAL" clId="{88BE3594-5852-4948-B5EC-57594992936C}" dt="2024-04-29T12:20:55.340" v="898" actId="1076"/>
          <ac:picMkLst>
            <pc:docMk/>
            <pc:sldMk cId="2921600489" sldId="258"/>
            <ac:picMk id="11" creationId="{D6F457B9-E6FA-BEDE-A007-F3AA535478F9}"/>
          </ac:picMkLst>
        </pc:picChg>
        <pc:picChg chg="add mod modCrop">
          <ac:chgData name="John Bennedick Quijano" userId="edb3d445-3dba-4f62-8077-bafdc7822d72" providerId="ADAL" clId="{88BE3594-5852-4948-B5EC-57594992936C}" dt="2024-04-29T12:21:11.120" v="908" actId="1076"/>
          <ac:picMkLst>
            <pc:docMk/>
            <pc:sldMk cId="2921600489" sldId="258"/>
            <ac:picMk id="12" creationId="{E50F849F-1CA2-6441-F952-9DDD578CA478}"/>
          </ac:picMkLst>
        </pc:picChg>
        <pc:cxnChg chg="add mod">
          <ac:chgData name="John Bennedick Quijano" userId="edb3d445-3dba-4f62-8077-bafdc7822d72" providerId="ADAL" clId="{88BE3594-5852-4948-B5EC-57594992936C}" dt="2024-04-29T12:23:18.814" v="1021"/>
          <ac:cxnSpMkLst>
            <pc:docMk/>
            <pc:sldMk cId="2921600489" sldId="258"/>
            <ac:cxnSpMk id="15" creationId="{C186E0B1-48A5-09F6-33D9-B653C1FF4BCA}"/>
          </ac:cxnSpMkLst>
        </pc:cxnChg>
        <pc:cxnChg chg="add mod">
          <ac:chgData name="John Bennedick Quijano" userId="edb3d445-3dba-4f62-8077-bafdc7822d72" providerId="ADAL" clId="{88BE3594-5852-4948-B5EC-57594992936C}" dt="2024-04-29T12:23:18.814" v="1021"/>
          <ac:cxnSpMkLst>
            <pc:docMk/>
            <pc:sldMk cId="2921600489" sldId="258"/>
            <ac:cxnSpMk id="16" creationId="{AEC978A2-D288-8935-E0D8-66927AEA1FE8}"/>
          </ac:cxnSpMkLst>
        </pc:cxnChg>
        <pc:cxnChg chg="add mod">
          <ac:chgData name="John Bennedick Quijano" userId="edb3d445-3dba-4f62-8077-bafdc7822d72" providerId="ADAL" clId="{88BE3594-5852-4948-B5EC-57594992936C}" dt="2024-04-29T12:23:31.826" v="1026" actId="1037"/>
          <ac:cxnSpMkLst>
            <pc:docMk/>
            <pc:sldMk cId="2921600489" sldId="258"/>
            <ac:cxnSpMk id="19" creationId="{B2C5DE4C-9CF4-656C-90D0-2DAF9756C8A2}"/>
          </ac:cxnSpMkLst>
        </pc:cxnChg>
        <pc:cxnChg chg="add mod">
          <ac:chgData name="John Bennedick Quijano" userId="edb3d445-3dba-4f62-8077-bafdc7822d72" providerId="ADAL" clId="{88BE3594-5852-4948-B5EC-57594992936C}" dt="2024-04-29T12:27:48.586" v="1100" actId="1076"/>
          <ac:cxnSpMkLst>
            <pc:docMk/>
            <pc:sldMk cId="2921600489" sldId="258"/>
            <ac:cxnSpMk id="20" creationId="{45331751-096A-4D3A-9381-D354ED64ADAE}"/>
          </ac:cxnSpMkLst>
        </pc:cxnChg>
      </pc:sldChg>
      <pc:sldChg chg="addSp delSp modSp new mod">
        <pc:chgData name="John Bennedick Quijano" userId="edb3d445-3dba-4f62-8077-bafdc7822d72" providerId="ADAL" clId="{88BE3594-5852-4948-B5EC-57594992936C}" dt="2024-04-29T12:46:18.957" v="1107" actId="27614"/>
        <pc:sldMkLst>
          <pc:docMk/>
          <pc:sldMk cId="2463092590" sldId="259"/>
        </pc:sldMkLst>
        <pc:spChg chg="del">
          <ac:chgData name="John Bennedick Quijano" userId="edb3d445-3dba-4f62-8077-bafdc7822d72" providerId="ADAL" clId="{88BE3594-5852-4948-B5EC-57594992936C}" dt="2024-04-29T12:45:15.047" v="1102" actId="478"/>
          <ac:spMkLst>
            <pc:docMk/>
            <pc:sldMk cId="2463092590" sldId="259"/>
            <ac:spMk id="2" creationId="{CEF9C5E2-8FC9-7F3A-B162-6A0E6AACD08F}"/>
          </ac:spMkLst>
        </pc:spChg>
        <pc:spChg chg="del">
          <ac:chgData name="John Bennedick Quijano" userId="edb3d445-3dba-4f62-8077-bafdc7822d72" providerId="ADAL" clId="{88BE3594-5852-4948-B5EC-57594992936C}" dt="2024-04-29T12:45:15.047" v="1102" actId="478"/>
          <ac:spMkLst>
            <pc:docMk/>
            <pc:sldMk cId="2463092590" sldId="259"/>
            <ac:spMk id="3" creationId="{2CA254ED-82F0-2192-CD32-FA68E6DD7638}"/>
          </ac:spMkLst>
        </pc:spChg>
        <pc:picChg chg="add del mod">
          <ac:chgData name="John Bennedick Quijano" userId="edb3d445-3dba-4f62-8077-bafdc7822d72" providerId="ADAL" clId="{88BE3594-5852-4948-B5EC-57594992936C}" dt="2024-04-29T12:46:04.164" v="1105" actId="478"/>
          <ac:picMkLst>
            <pc:docMk/>
            <pc:sldMk cId="2463092590" sldId="259"/>
            <ac:picMk id="5" creationId="{603A9F47-39FC-F386-42AA-C1E4AC616A55}"/>
          </ac:picMkLst>
        </pc:picChg>
        <pc:picChg chg="add mod">
          <ac:chgData name="John Bennedick Quijano" userId="edb3d445-3dba-4f62-8077-bafdc7822d72" providerId="ADAL" clId="{88BE3594-5852-4948-B5EC-57594992936C}" dt="2024-04-29T12:46:18.957" v="1107" actId="27614"/>
          <ac:picMkLst>
            <pc:docMk/>
            <pc:sldMk cId="2463092590" sldId="259"/>
            <ac:picMk id="7" creationId="{0218C13D-385E-8833-693D-D3CCEA15E192}"/>
          </ac:picMkLst>
        </pc:picChg>
      </pc:sldChg>
      <pc:sldChg chg="addSp delSp modSp new mod">
        <pc:chgData name="John Bennedick Quijano" userId="edb3d445-3dba-4f62-8077-bafdc7822d72" providerId="ADAL" clId="{88BE3594-5852-4948-B5EC-57594992936C}" dt="2024-04-29T13:34:40.519" v="1201" actId="1076"/>
        <pc:sldMkLst>
          <pc:docMk/>
          <pc:sldMk cId="2539994905" sldId="260"/>
        </pc:sldMkLst>
        <pc:spChg chg="del">
          <ac:chgData name="John Bennedick Quijano" userId="edb3d445-3dba-4f62-8077-bafdc7822d72" providerId="ADAL" clId="{88BE3594-5852-4948-B5EC-57594992936C}" dt="2024-04-29T13:31:59.354" v="1109" actId="478"/>
          <ac:spMkLst>
            <pc:docMk/>
            <pc:sldMk cId="2539994905" sldId="260"/>
            <ac:spMk id="2" creationId="{33860690-1AFE-B754-CEEF-6CA1BCB204AE}"/>
          </ac:spMkLst>
        </pc:spChg>
        <pc:spChg chg="del">
          <ac:chgData name="John Bennedick Quijano" userId="edb3d445-3dba-4f62-8077-bafdc7822d72" providerId="ADAL" clId="{88BE3594-5852-4948-B5EC-57594992936C}" dt="2024-04-29T13:31:59.354" v="1109" actId="478"/>
          <ac:spMkLst>
            <pc:docMk/>
            <pc:sldMk cId="2539994905" sldId="260"/>
            <ac:spMk id="3" creationId="{A3C66057-8258-BE20-2846-6612574EC1BA}"/>
          </ac:spMkLst>
        </pc:spChg>
        <pc:spChg chg="add mod ord">
          <ac:chgData name="John Bennedick Quijano" userId="edb3d445-3dba-4f62-8077-bafdc7822d72" providerId="ADAL" clId="{88BE3594-5852-4948-B5EC-57594992936C}" dt="2024-04-29T13:34:40.519" v="1201" actId="1076"/>
          <ac:spMkLst>
            <pc:docMk/>
            <pc:sldMk cId="2539994905" sldId="260"/>
            <ac:spMk id="7" creationId="{A0ECBAAE-4931-3419-A01A-8DD3D0A6B5B6}"/>
          </ac:spMkLst>
        </pc:spChg>
        <pc:spChg chg="add mod">
          <ac:chgData name="John Bennedick Quijano" userId="edb3d445-3dba-4f62-8077-bafdc7822d72" providerId="ADAL" clId="{88BE3594-5852-4948-B5EC-57594992936C}" dt="2024-04-29T13:34:40.519" v="1201" actId="1076"/>
          <ac:spMkLst>
            <pc:docMk/>
            <pc:sldMk cId="2539994905" sldId="260"/>
            <ac:spMk id="9" creationId="{9A2C5198-71FA-01E4-3705-FF7BD5A6EE13}"/>
          </ac:spMkLst>
        </pc:spChg>
        <pc:spChg chg="add mod">
          <ac:chgData name="John Bennedick Quijano" userId="edb3d445-3dba-4f62-8077-bafdc7822d72" providerId="ADAL" clId="{88BE3594-5852-4948-B5EC-57594992936C}" dt="2024-04-29T13:34:40.519" v="1201" actId="1076"/>
          <ac:spMkLst>
            <pc:docMk/>
            <pc:sldMk cId="2539994905" sldId="260"/>
            <ac:spMk id="10" creationId="{715A96E3-B21F-1C39-A11E-4D64AC599D44}"/>
          </ac:spMkLst>
        </pc:spChg>
        <pc:picChg chg="add mod modCrop">
          <ac:chgData name="John Bennedick Quijano" userId="edb3d445-3dba-4f62-8077-bafdc7822d72" providerId="ADAL" clId="{88BE3594-5852-4948-B5EC-57594992936C}" dt="2024-04-29T13:34:40.519" v="1201" actId="1076"/>
          <ac:picMkLst>
            <pc:docMk/>
            <pc:sldMk cId="2539994905" sldId="260"/>
            <ac:picMk id="5" creationId="{D0240A12-DA46-00B3-F3A1-43C20C09C933}"/>
          </ac:picMkLst>
        </pc:picChg>
        <pc:picChg chg="add mod modCrop">
          <ac:chgData name="John Bennedick Quijano" userId="edb3d445-3dba-4f62-8077-bafdc7822d72" providerId="ADAL" clId="{88BE3594-5852-4948-B5EC-57594992936C}" dt="2024-04-29T13:34:40.519" v="1201" actId="1076"/>
          <ac:picMkLst>
            <pc:docMk/>
            <pc:sldMk cId="2539994905" sldId="260"/>
            <ac:picMk id="6" creationId="{07F2C729-8FA2-7352-025A-B0C33830577D}"/>
          </ac:picMkLst>
        </pc:picChg>
        <pc:picChg chg="add mod">
          <ac:chgData name="John Bennedick Quijano" userId="edb3d445-3dba-4f62-8077-bafdc7822d72" providerId="ADAL" clId="{88BE3594-5852-4948-B5EC-57594992936C}" dt="2024-04-29T13:34:40.519" v="1201" actId="1076"/>
          <ac:picMkLst>
            <pc:docMk/>
            <pc:sldMk cId="2539994905" sldId="260"/>
            <ac:picMk id="8" creationId="{944C844B-042B-D274-4BF6-CDF79AB84C37}"/>
          </ac:picMkLst>
        </pc:picChg>
      </pc:sldChg>
      <pc:sldChg chg="new del">
        <pc:chgData name="John Bennedick Quijano" userId="edb3d445-3dba-4f62-8077-bafdc7822d72" providerId="ADAL" clId="{88BE3594-5852-4948-B5EC-57594992936C}" dt="2024-04-29T13:45:19.466" v="1204" actId="47"/>
        <pc:sldMkLst>
          <pc:docMk/>
          <pc:sldMk cId="1068505264" sldId="261"/>
        </pc:sldMkLst>
      </pc:sldChg>
      <pc:sldChg chg="addSp delSp modSp add mod">
        <pc:chgData name="John Bennedick Quijano" userId="edb3d445-3dba-4f62-8077-bafdc7822d72" providerId="ADAL" clId="{88BE3594-5852-4948-B5EC-57594992936C}" dt="2024-04-29T13:46:38.859" v="1242" actId="1076"/>
        <pc:sldMkLst>
          <pc:docMk/>
          <pc:sldMk cId="823359389" sldId="262"/>
        </pc:sldMkLst>
        <pc:spChg chg="del">
          <ac:chgData name="John Bennedick Quijano" userId="edb3d445-3dba-4f62-8077-bafdc7822d72" providerId="ADAL" clId="{88BE3594-5852-4948-B5EC-57594992936C}" dt="2024-04-29T13:46:21.436" v="1235" actId="478"/>
          <ac:spMkLst>
            <pc:docMk/>
            <pc:sldMk cId="823359389" sldId="262"/>
            <ac:spMk id="7" creationId="{A0ECBAAE-4931-3419-A01A-8DD3D0A6B5B6}"/>
          </ac:spMkLst>
        </pc:spChg>
        <pc:spChg chg="del">
          <ac:chgData name="John Bennedick Quijano" userId="edb3d445-3dba-4f62-8077-bafdc7822d72" providerId="ADAL" clId="{88BE3594-5852-4948-B5EC-57594992936C}" dt="2024-04-29T13:46:21.436" v="1235" actId="478"/>
          <ac:spMkLst>
            <pc:docMk/>
            <pc:sldMk cId="823359389" sldId="262"/>
            <ac:spMk id="9" creationId="{9A2C5198-71FA-01E4-3705-FF7BD5A6EE13}"/>
          </ac:spMkLst>
        </pc:spChg>
        <pc:spChg chg="del">
          <ac:chgData name="John Bennedick Quijano" userId="edb3d445-3dba-4f62-8077-bafdc7822d72" providerId="ADAL" clId="{88BE3594-5852-4948-B5EC-57594992936C}" dt="2024-04-29T13:46:21.436" v="1235" actId="478"/>
          <ac:spMkLst>
            <pc:docMk/>
            <pc:sldMk cId="823359389" sldId="262"/>
            <ac:spMk id="10" creationId="{715A96E3-B21F-1C39-A11E-4D64AC599D44}"/>
          </ac:spMkLst>
        </pc:spChg>
        <pc:spChg chg="add mod">
          <ac:chgData name="John Bennedick Quijano" userId="edb3d445-3dba-4f62-8077-bafdc7822d72" providerId="ADAL" clId="{88BE3594-5852-4948-B5EC-57594992936C}" dt="2024-04-29T13:46:38.859" v="1242" actId="1076"/>
          <ac:spMkLst>
            <pc:docMk/>
            <pc:sldMk cId="823359389" sldId="262"/>
            <ac:spMk id="12" creationId="{83A0589E-83B0-72F0-3BF7-104E87A5EA92}"/>
          </ac:spMkLst>
        </pc:spChg>
        <pc:spChg chg="add mod">
          <ac:chgData name="John Bennedick Quijano" userId="edb3d445-3dba-4f62-8077-bafdc7822d72" providerId="ADAL" clId="{88BE3594-5852-4948-B5EC-57594992936C}" dt="2024-04-29T13:46:38.859" v="1242" actId="1076"/>
          <ac:spMkLst>
            <pc:docMk/>
            <pc:sldMk cId="823359389" sldId="262"/>
            <ac:spMk id="13" creationId="{D25A3595-4ED0-8A80-D0DF-4A028DF8479E}"/>
          </ac:spMkLst>
        </pc:spChg>
        <pc:spChg chg="add mod ord">
          <ac:chgData name="John Bennedick Quijano" userId="edb3d445-3dba-4f62-8077-bafdc7822d72" providerId="ADAL" clId="{88BE3594-5852-4948-B5EC-57594992936C}" dt="2024-04-29T13:46:38.859" v="1242" actId="1076"/>
          <ac:spMkLst>
            <pc:docMk/>
            <pc:sldMk cId="823359389" sldId="262"/>
            <ac:spMk id="14" creationId="{52C72D72-B815-86D2-5FC6-1DB4852B5537}"/>
          </ac:spMkLst>
        </pc:spChg>
        <pc:picChg chg="add mod modCrop">
          <ac:chgData name="John Bennedick Quijano" userId="edb3d445-3dba-4f62-8077-bafdc7822d72" providerId="ADAL" clId="{88BE3594-5852-4948-B5EC-57594992936C}" dt="2024-04-29T13:46:38.859" v="1242" actId="1076"/>
          <ac:picMkLst>
            <pc:docMk/>
            <pc:sldMk cId="823359389" sldId="262"/>
            <ac:picMk id="3" creationId="{7C0488A9-7643-3D95-E0AE-1424870267DB}"/>
          </ac:picMkLst>
        </pc:picChg>
        <pc:picChg chg="add mod modCrop">
          <ac:chgData name="John Bennedick Quijano" userId="edb3d445-3dba-4f62-8077-bafdc7822d72" providerId="ADAL" clId="{88BE3594-5852-4948-B5EC-57594992936C}" dt="2024-04-29T13:46:38.859" v="1242" actId="1076"/>
          <ac:picMkLst>
            <pc:docMk/>
            <pc:sldMk cId="823359389" sldId="262"/>
            <ac:picMk id="4" creationId="{6E8685EB-1AA5-749E-9458-F3850FB37428}"/>
          </ac:picMkLst>
        </pc:picChg>
        <pc:picChg chg="del">
          <ac:chgData name="John Bennedick Quijano" userId="edb3d445-3dba-4f62-8077-bafdc7822d72" providerId="ADAL" clId="{88BE3594-5852-4948-B5EC-57594992936C}" dt="2024-04-29T13:46:21.436" v="1235" actId="478"/>
          <ac:picMkLst>
            <pc:docMk/>
            <pc:sldMk cId="823359389" sldId="262"/>
            <ac:picMk id="5" creationId="{D0240A12-DA46-00B3-F3A1-43C20C09C933}"/>
          </ac:picMkLst>
        </pc:picChg>
        <pc:picChg chg="del">
          <ac:chgData name="John Bennedick Quijano" userId="edb3d445-3dba-4f62-8077-bafdc7822d72" providerId="ADAL" clId="{88BE3594-5852-4948-B5EC-57594992936C}" dt="2024-04-29T13:46:21.436" v="1235" actId="478"/>
          <ac:picMkLst>
            <pc:docMk/>
            <pc:sldMk cId="823359389" sldId="262"/>
            <ac:picMk id="6" creationId="{07F2C729-8FA2-7352-025A-B0C33830577D}"/>
          </ac:picMkLst>
        </pc:picChg>
        <pc:picChg chg="del">
          <ac:chgData name="John Bennedick Quijano" userId="edb3d445-3dba-4f62-8077-bafdc7822d72" providerId="ADAL" clId="{88BE3594-5852-4948-B5EC-57594992936C}" dt="2024-04-29T13:46:21.436" v="1235" actId="478"/>
          <ac:picMkLst>
            <pc:docMk/>
            <pc:sldMk cId="823359389" sldId="262"/>
            <ac:picMk id="8" creationId="{944C844B-042B-D274-4BF6-CDF79AB84C37}"/>
          </ac:picMkLst>
        </pc:picChg>
        <pc:picChg chg="add mod">
          <ac:chgData name="John Bennedick Quijano" userId="edb3d445-3dba-4f62-8077-bafdc7822d72" providerId="ADAL" clId="{88BE3594-5852-4948-B5EC-57594992936C}" dt="2024-04-29T13:46:38.859" v="1242" actId="1076"/>
          <ac:picMkLst>
            <pc:docMk/>
            <pc:sldMk cId="823359389" sldId="262"/>
            <ac:picMk id="11" creationId="{ABD173D4-875D-C425-3EAD-3A3CF21CE096}"/>
          </ac:picMkLst>
        </pc:picChg>
      </pc:sldChg>
      <pc:sldChg chg="addSp delSp modSp add mod">
        <pc:chgData name="John Bennedick Quijano" userId="edb3d445-3dba-4f62-8077-bafdc7822d72" providerId="ADAL" clId="{88BE3594-5852-4948-B5EC-57594992936C}" dt="2024-04-29T13:47:29.404" v="1269" actId="1076"/>
        <pc:sldMkLst>
          <pc:docMk/>
          <pc:sldMk cId="2476885909" sldId="263"/>
        </pc:sldMkLst>
        <pc:spChg chg="mod">
          <ac:chgData name="John Bennedick Quijano" userId="edb3d445-3dba-4f62-8077-bafdc7822d72" providerId="ADAL" clId="{88BE3594-5852-4948-B5EC-57594992936C}" dt="2024-04-29T13:47:25.974" v="1268" actId="20577"/>
          <ac:spMkLst>
            <pc:docMk/>
            <pc:sldMk cId="2476885909" sldId="263"/>
            <ac:spMk id="12" creationId="{83A0589E-83B0-72F0-3BF7-104E87A5EA92}"/>
          </ac:spMkLst>
        </pc:spChg>
        <pc:spChg chg="mod">
          <ac:chgData name="John Bennedick Quijano" userId="edb3d445-3dba-4f62-8077-bafdc7822d72" providerId="ADAL" clId="{88BE3594-5852-4948-B5EC-57594992936C}" dt="2024-04-29T13:47:29.404" v="1269" actId="1076"/>
          <ac:spMkLst>
            <pc:docMk/>
            <pc:sldMk cId="2476885909" sldId="263"/>
            <ac:spMk id="13" creationId="{D25A3595-4ED0-8A80-D0DF-4A028DF8479E}"/>
          </ac:spMkLst>
        </pc:spChg>
        <pc:picChg chg="del">
          <ac:chgData name="John Bennedick Quijano" userId="edb3d445-3dba-4f62-8077-bafdc7822d72" providerId="ADAL" clId="{88BE3594-5852-4948-B5EC-57594992936C}" dt="2024-04-29T13:46:50.884" v="1248" actId="478"/>
          <ac:picMkLst>
            <pc:docMk/>
            <pc:sldMk cId="2476885909" sldId="263"/>
            <ac:picMk id="3" creationId="{7C0488A9-7643-3D95-E0AE-1424870267DB}"/>
          </ac:picMkLst>
        </pc:picChg>
        <pc:picChg chg="del">
          <ac:chgData name="John Bennedick Quijano" userId="edb3d445-3dba-4f62-8077-bafdc7822d72" providerId="ADAL" clId="{88BE3594-5852-4948-B5EC-57594992936C}" dt="2024-04-29T13:47:18.987" v="1260" actId="478"/>
          <ac:picMkLst>
            <pc:docMk/>
            <pc:sldMk cId="2476885909" sldId="263"/>
            <ac:picMk id="4" creationId="{6E8685EB-1AA5-749E-9458-F3850FB37428}"/>
          </ac:picMkLst>
        </pc:picChg>
        <pc:picChg chg="add mod modCrop">
          <ac:chgData name="John Bennedick Quijano" userId="edb3d445-3dba-4f62-8077-bafdc7822d72" providerId="ADAL" clId="{88BE3594-5852-4948-B5EC-57594992936C}" dt="2024-04-29T13:47:09.989" v="1256" actId="1076"/>
          <ac:picMkLst>
            <pc:docMk/>
            <pc:sldMk cId="2476885909" sldId="263"/>
            <ac:picMk id="5" creationId="{893634FC-F98B-EEA4-E99C-6BEAA2CD407C}"/>
          </ac:picMkLst>
        </pc:picChg>
        <pc:picChg chg="add mod modCrop">
          <ac:chgData name="John Bennedick Quijano" userId="edb3d445-3dba-4f62-8077-bafdc7822d72" providerId="ADAL" clId="{88BE3594-5852-4948-B5EC-57594992936C}" dt="2024-04-29T13:47:22.573" v="1262" actId="1076"/>
          <ac:picMkLst>
            <pc:docMk/>
            <pc:sldMk cId="2476885909" sldId="263"/>
            <ac:picMk id="6" creationId="{9C8B7499-A4D5-47F9-B532-27BBABB974A4}"/>
          </ac:picMkLst>
        </pc:picChg>
      </pc:sldChg>
      <pc:sldChg chg="addSp delSp modSp add mod">
        <pc:chgData name="John Bennedick Quijano" userId="edb3d445-3dba-4f62-8077-bafdc7822d72" providerId="ADAL" clId="{88BE3594-5852-4948-B5EC-57594992936C}" dt="2024-05-02T06:41:06.363" v="1380" actId="1076"/>
        <pc:sldMkLst>
          <pc:docMk/>
          <pc:sldMk cId="3846932050" sldId="264"/>
        </pc:sldMkLst>
        <pc:spChg chg="add mod">
          <ac:chgData name="John Bennedick Quijano" userId="edb3d445-3dba-4f62-8077-bafdc7822d72" providerId="ADAL" clId="{88BE3594-5852-4948-B5EC-57594992936C}" dt="2024-04-30T13:29:24.588" v="1274" actId="164"/>
          <ac:spMkLst>
            <pc:docMk/>
            <pc:sldMk cId="3846932050" sldId="264"/>
            <ac:spMk id="3" creationId="{5F353023-4012-442F-4EE1-5B200F0C0245}"/>
          </ac:spMkLst>
        </pc:spChg>
        <pc:spChg chg="add mod">
          <ac:chgData name="John Bennedick Quijano" userId="edb3d445-3dba-4f62-8077-bafdc7822d72" providerId="ADAL" clId="{88BE3594-5852-4948-B5EC-57594992936C}" dt="2024-04-30T13:29:24.588" v="1274" actId="164"/>
          <ac:spMkLst>
            <pc:docMk/>
            <pc:sldMk cId="3846932050" sldId="264"/>
            <ac:spMk id="7" creationId="{881B18B3-0418-939C-7CAB-9CE9683AD3F0}"/>
          </ac:spMkLst>
        </pc:spChg>
        <pc:spChg chg="add mod">
          <ac:chgData name="John Bennedick Quijano" userId="edb3d445-3dba-4f62-8077-bafdc7822d72" providerId="ADAL" clId="{88BE3594-5852-4948-B5EC-57594992936C}" dt="2024-04-30T13:29:24.588" v="1274" actId="164"/>
          <ac:spMkLst>
            <pc:docMk/>
            <pc:sldMk cId="3846932050" sldId="264"/>
            <ac:spMk id="8" creationId="{44A66FEF-B6DE-DE97-87CB-15C93B59DF7F}"/>
          </ac:spMkLst>
        </pc:spChg>
        <pc:spChg chg="mod topLvl">
          <ac:chgData name="John Bennedick Quijano" userId="edb3d445-3dba-4f62-8077-bafdc7822d72" providerId="ADAL" clId="{88BE3594-5852-4948-B5EC-57594992936C}" dt="2024-05-02T06:41:06.363" v="1380" actId="1076"/>
          <ac:spMkLst>
            <pc:docMk/>
            <pc:sldMk cId="3846932050" sldId="264"/>
            <ac:spMk id="12" creationId="{83A0589E-83B0-72F0-3BF7-104E87A5EA92}"/>
          </ac:spMkLst>
        </pc:spChg>
        <pc:spChg chg="del mod topLvl">
          <ac:chgData name="John Bennedick Quijano" userId="edb3d445-3dba-4f62-8077-bafdc7822d72" providerId="ADAL" clId="{88BE3594-5852-4948-B5EC-57594992936C}" dt="2024-04-30T13:33:16.251" v="1359" actId="478"/>
          <ac:spMkLst>
            <pc:docMk/>
            <pc:sldMk cId="3846932050" sldId="264"/>
            <ac:spMk id="13" creationId="{D25A3595-4ED0-8A80-D0DF-4A028DF8479E}"/>
          </ac:spMkLst>
        </pc:spChg>
        <pc:spChg chg="mod topLvl">
          <ac:chgData name="John Bennedick Quijano" userId="edb3d445-3dba-4f62-8077-bafdc7822d72" providerId="ADAL" clId="{88BE3594-5852-4948-B5EC-57594992936C}" dt="2024-05-02T06:41:06.363" v="1380" actId="1076"/>
          <ac:spMkLst>
            <pc:docMk/>
            <pc:sldMk cId="3846932050" sldId="264"/>
            <ac:spMk id="14" creationId="{52C72D72-B815-86D2-5FC6-1DB4852B5537}"/>
          </ac:spMkLst>
        </pc:spChg>
        <pc:spChg chg="add del mod topLvl">
          <ac:chgData name="John Bennedick Quijano" userId="edb3d445-3dba-4f62-8077-bafdc7822d72" providerId="ADAL" clId="{88BE3594-5852-4948-B5EC-57594992936C}" dt="2024-04-30T13:30:21.582" v="1294" actId="478"/>
          <ac:spMkLst>
            <pc:docMk/>
            <pc:sldMk cId="3846932050" sldId="264"/>
            <ac:spMk id="16" creationId="{F0FAD308-4F9A-5783-17ED-BED55A393A1C}"/>
          </ac:spMkLst>
        </pc:spChg>
        <pc:spChg chg="add mod topLvl">
          <ac:chgData name="John Bennedick Quijano" userId="edb3d445-3dba-4f62-8077-bafdc7822d72" providerId="ADAL" clId="{88BE3594-5852-4948-B5EC-57594992936C}" dt="2024-05-02T06:41:06.363" v="1380" actId="1076"/>
          <ac:spMkLst>
            <pc:docMk/>
            <pc:sldMk cId="3846932050" sldId="264"/>
            <ac:spMk id="20" creationId="{FCCD20AD-6FAB-BCBB-6516-91ADB8D349D1}"/>
          </ac:spMkLst>
        </pc:spChg>
        <pc:spChg chg="add del mod topLvl">
          <ac:chgData name="John Bennedick Quijano" userId="edb3d445-3dba-4f62-8077-bafdc7822d72" providerId="ADAL" clId="{88BE3594-5852-4948-B5EC-57594992936C}" dt="2024-04-30T13:33:13.124" v="1358" actId="478"/>
          <ac:spMkLst>
            <pc:docMk/>
            <pc:sldMk cId="3846932050" sldId="264"/>
            <ac:spMk id="21" creationId="{0728B06A-E90B-7308-C5D0-E13F90D55605}"/>
          </ac:spMkLst>
        </pc:spChg>
        <pc:spChg chg="add del mod topLvl">
          <ac:chgData name="John Bennedick Quijano" userId="edb3d445-3dba-4f62-8077-bafdc7822d72" providerId="ADAL" clId="{88BE3594-5852-4948-B5EC-57594992936C}" dt="2024-04-30T13:30:22.324" v="1295" actId="478"/>
          <ac:spMkLst>
            <pc:docMk/>
            <pc:sldMk cId="3846932050" sldId="264"/>
            <ac:spMk id="23" creationId="{C4470A8E-8E3D-06C5-192F-F88056DF4E6E}"/>
          </ac:spMkLst>
        </pc:spChg>
        <pc:spChg chg="add mod topLvl">
          <ac:chgData name="John Bennedick Quijano" userId="edb3d445-3dba-4f62-8077-bafdc7822d72" providerId="ADAL" clId="{88BE3594-5852-4948-B5EC-57594992936C}" dt="2024-05-02T06:41:06.363" v="1380" actId="1076"/>
          <ac:spMkLst>
            <pc:docMk/>
            <pc:sldMk cId="3846932050" sldId="264"/>
            <ac:spMk id="27" creationId="{1C894D9F-B087-C950-544C-28A568DB44EF}"/>
          </ac:spMkLst>
        </pc:spChg>
        <pc:spChg chg="add mod topLvl">
          <ac:chgData name="John Bennedick Quijano" userId="edb3d445-3dba-4f62-8077-bafdc7822d72" providerId="ADAL" clId="{88BE3594-5852-4948-B5EC-57594992936C}" dt="2024-05-02T06:41:06.363" v="1380" actId="1076"/>
          <ac:spMkLst>
            <pc:docMk/>
            <pc:sldMk cId="3846932050" sldId="264"/>
            <ac:spMk id="28" creationId="{2AA408BF-10A9-9992-9AE8-BA0D08899D97}"/>
          </ac:spMkLst>
        </pc:spChg>
        <pc:spChg chg="add mod ord">
          <ac:chgData name="John Bennedick Quijano" userId="edb3d445-3dba-4f62-8077-bafdc7822d72" providerId="ADAL" clId="{88BE3594-5852-4948-B5EC-57594992936C}" dt="2024-05-02T06:41:06.363" v="1380" actId="1076"/>
          <ac:spMkLst>
            <pc:docMk/>
            <pc:sldMk cId="3846932050" sldId="264"/>
            <ac:spMk id="30" creationId="{5551D1F0-7E56-4E6A-930B-F534FB9F2B90}"/>
          </ac:spMkLst>
        </pc:spChg>
        <pc:spChg chg="add mod">
          <ac:chgData name="John Bennedick Quijano" userId="edb3d445-3dba-4f62-8077-bafdc7822d72" providerId="ADAL" clId="{88BE3594-5852-4948-B5EC-57594992936C}" dt="2024-05-02T06:41:06.363" v="1380" actId="1076"/>
          <ac:spMkLst>
            <pc:docMk/>
            <pc:sldMk cId="3846932050" sldId="264"/>
            <ac:spMk id="31" creationId="{F092A447-7AE0-F455-62B4-4A8357BD745E}"/>
          </ac:spMkLst>
        </pc:spChg>
        <pc:grpChg chg="add del mod">
          <ac:chgData name="John Bennedick Quijano" userId="edb3d445-3dba-4f62-8077-bafdc7822d72" providerId="ADAL" clId="{88BE3594-5852-4948-B5EC-57594992936C}" dt="2024-04-30T13:30:02.424" v="1287" actId="165"/>
          <ac:grpSpMkLst>
            <pc:docMk/>
            <pc:sldMk cId="3846932050" sldId="264"/>
            <ac:grpSpMk id="2" creationId="{D5A2DCFE-99D8-938A-C000-EE21AE85AAB0}"/>
          </ac:grpSpMkLst>
        </pc:grpChg>
        <pc:grpChg chg="add del mod">
          <ac:chgData name="John Bennedick Quijano" userId="edb3d445-3dba-4f62-8077-bafdc7822d72" providerId="ADAL" clId="{88BE3594-5852-4948-B5EC-57594992936C}" dt="2024-04-30T13:29:29.998" v="1276" actId="478"/>
          <ac:grpSpMkLst>
            <pc:docMk/>
            <pc:sldMk cId="3846932050" sldId="264"/>
            <ac:grpSpMk id="15" creationId="{8154E656-F4D1-823E-70C9-5C5B17634B2E}"/>
          </ac:grpSpMkLst>
        </pc:grpChg>
        <pc:grpChg chg="add del mod">
          <ac:chgData name="John Bennedick Quijano" userId="edb3d445-3dba-4f62-8077-bafdc7822d72" providerId="ADAL" clId="{88BE3594-5852-4948-B5EC-57594992936C}" dt="2024-04-30T13:30:01.800" v="1286" actId="165"/>
          <ac:grpSpMkLst>
            <pc:docMk/>
            <pc:sldMk cId="3846932050" sldId="264"/>
            <ac:grpSpMk id="22" creationId="{8DCE581A-B2F6-AFE1-8B05-A4F9397F46FB}"/>
          </ac:grpSpMkLst>
        </pc:grpChg>
        <pc:grpChg chg="add del mod">
          <ac:chgData name="John Bennedick Quijano" userId="edb3d445-3dba-4f62-8077-bafdc7822d72" providerId="ADAL" clId="{88BE3594-5852-4948-B5EC-57594992936C}" dt="2024-04-30T13:30:00.844" v="1285" actId="165"/>
          <ac:grpSpMkLst>
            <pc:docMk/>
            <pc:sldMk cId="3846932050" sldId="264"/>
            <ac:grpSpMk id="29" creationId="{5DE4AE3B-8D17-DA82-AFB3-6C8094E76B05}"/>
          </ac:grpSpMkLst>
        </pc:grpChg>
        <pc:picChg chg="add mod">
          <ac:chgData name="John Bennedick Quijano" userId="edb3d445-3dba-4f62-8077-bafdc7822d72" providerId="ADAL" clId="{88BE3594-5852-4948-B5EC-57594992936C}" dt="2024-04-30T13:29:24.588" v="1274" actId="164"/>
          <ac:picMkLst>
            <pc:docMk/>
            <pc:sldMk cId="3846932050" sldId="264"/>
            <ac:picMk id="4" creationId="{01A26464-12B1-5989-5471-6C7A8BA2F547}"/>
          </ac:picMkLst>
        </pc:picChg>
        <pc:picChg chg="mod topLvl">
          <ac:chgData name="John Bennedick Quijano" userId="edb3d445-3dba-4f62-8077-bafdc7822d72" providerId="ADAL" clId="{88BE3594-5852-4948-B5EC-57594992936C}" dt="2024-05-02T06:41:06.363" v="1380" actId="1076"/>
          <ac:picMkLst>
            <pc:docMk/>
            <pc:sldMk cId="3846932050" sldId="264"/>
            <ac:picMk id="5" creationId="{893634FC-F98B-EEA4-E99C-6BEAA2CD407C}"/>
          </ac:picMkLst>
        </pc:picChg>
        <pc:picChg chg="mod topLvl">
          <ac:chgData name="John Bennedick Quijano" userId="edb3d445-3dba-4f62-8077-bafdc7822d72" providerId="ADAL" clId="{88BE3594-5852-4948-B5EC-57594992936C}" dt="2024-05-02T06:41:06.363" v="1380" actId="1076"/>
          <ac:picMkLst>
            <pc:docMk/>
            <pc:sldMk cId="3846932050" sldId="264"/>
            <ac:picMk id="6" creationId="{9C8B7499-A4D5-47F9-B532-27BBABB974A4}"/>
          </ac:picMkLst>
        </pc:picChg>
        <pc:picChg chg="add mod">
          <ac:chgData name="John Bennedick Quijano" userId="edb3d445-3dba-4f62-8077-bafdc7822d72" providerId="ADAL" clId="{88BE3594-5852-4948-B5EC-57594992936C}" dt="2024-04-30T13:29:24.588" v="1274" actId="164"/>
          <ac:picMkLst>
            <pc:docMk/>
            <pc:sldMk cId="3846932050" sldId="264"/>
            <ac:picMk id="9" creationId="{81800F98-2639-6B5D-E382-941F26C4D03C}"/>
          </ac:picMkLst>
        </pc:picChg>
        <pc:picChg chg="add mod">
          <ac:chgData name="John Bennedick Quijano" userId="edb3d445-3dba-4f62-8077-bafdc7822d72" providerId="ADAL" clId="{88BE3594-5852-4948-B5EC-57594992936C}" dt="2024-04-30T13:29:24.588" v="1274" actId="164"/>
          <ac:picMkLst>
            <pc:docMk/>
            <pc:sldMk cId="3846932050" sldId="264"/>
            <ac:picMk id="10" creationId="{D7CCF851-4EA2-B794-0202-90462B6AAC2C}"/>
          </ac:picMkLst>
        </pc:picChg>
        <pc:picChg chg="mod topLvl">
          <ac:chgData name="John Bennedick Quijano" userId="edb3d445-3dba-4f62-8077-bafdc7822d72" providerId="ADAL" clId="{88BE3594-5852-4948-B5EC-57594992936C}" dt="2024-05-02T06:41:06.363" v="1380" actId="1076"/>
          <ac:picMkLst>
            <pc:docMk/>
            <pc:sldMk cId="3846932050" sldId="264"/>
            <ac:picMk id="11" creationId="{ABD173D4-875D-C425-3EAD-3A3CF21CE096}"/>
          </ac:picMkLst>
        </pc:picChg>
        <pc:picChg chg="add mod topLvl">
          <ac:chgData name="John Bennedick Quijano" userId="edb3d445-3dba-4f62-8077-bafdc7822d72" providerId="ADAL" clId="{88BE3594-5852-4948-B5EC-57594992936C}" dt="2024-05-02T06:41:06.363" v="1380" actId="1076"/>
          <ac:picMkLst>
            <pc:docMk/>
            <pc:sldMk cId="3846932050" sldId="264"/>
            <ac:picMk id="17" creationId="{4AACA158-BF0A-11CD-5435-6F219597A734}"/>
          </ac:picMkLst>
        </pc:picChg>
        <pc:picChg chg="add mod topLvl">
          <ac:chgData name="John Bennedick Quijano" userId="edb3d445-3dba-4f62-8077-bafdc7822d72" providerId="ADAL" clId="{88BE3594-5852-4948-B5EC-57594992936C}" dt="2024-05-02T06:41:06.363" v="1380" actId="1076"/>
          <ac:picMkLst>
            <pc:docMk/>
            <pc:sldMk cId="3846932050" sldId="264"/>
            <ac:picMk id="18" creationId="{B904920E-3810-1865-9547-E126D4B8CB3B}"/>
          </ac:picMkLst>
        </pc:picChg>
        <pc:picChg chg="add del mod topLvl">
          <ac:chgData name="John Bennedick Quijano" userId="edb3d445-3dba-4f62-8077-bafdc7822d72" providerId="ADAL" clId="{88BE3594-5852-4948-B5EC-57594992936C}" dt="2024-04-30T13:30:08.733" v="1289" actId="478"/>
          <ac:picMkLst>
            <pc:docMk/>
            <pc:sldMk cId="3846932050" sldId="264"/>
            <ac:picMk id="19" creationId="{67DBC0C4-9FC0-9F19-BFA8-E80A6FA74803}"/>
          </ac:picMkLst>
        </pc:picChg>
        <pc:picChg chg="add mod topLvl">
          <ac:chgData name="John Bennedick Quijano" userId="edb3d445-3dba-4f62-8077-bafdc7822d72" providerId="ADAL" clId="{88BE3594-5852-4948-B5EC-57594992936C}" dt="2024-05-02T06:41:06.363" v="1380" actId="1076"/>
          <ac:picMkLst>
            <pc:docMk/>
            <pc:sldMk cId="3846932050" sldId="264"/>
            <ac:picMk id="24" creationId="{A811EC7B-9640-068A-18CD-B935D7AC8923}"/>
          </ac:picMkLst>
        </pc:picChg>
        <pc:picChg chg="add mod topLvl">
          <ac:chgData name="John Bennedick Quijano" userId="edb3d445-3dba-4f62-8077-bafdc7822d72" providerId="ADAL" clId="{88BE3594-5852-4948-B5EC-57594992936C}" dt="2024-05-02T06:41:06.363" v="1380" actId="1076"/>
          <ac:picMkLst>
            <pc:docMk/>
            <pc:sldMk cId="3846932050" sldId="264"/>
            <ac:picMk id="25" creationId="{ED4EB174-1DC3-B975-AC14-272C826DBA62}"/>
          </ac:picMkLst>
        </pc:picChg>
        <pc:picChg chg="add del mod topLvl">
          <ac:chgData name="John Bennedick Quijano" userId="edb3d445-3dba-4f62-8077-bafdc7822d72" providerId="ADAL" clId="{88BE3594-5852-4948-B5EC-57594992936C}" dt="2024-04-30T13:30:09.464" v="1290" actId="478"/>
          <ac:picMkLst>
            <pc:docMk/>
            <pc:sldMk cId="3846932050" sldId="264"/>
            <ac:picMk id="26" creationId="{9CB6B459-9E44-48B7-38EE-CF0D14763937}"/>
          </ac:picMkLst>
        </pc:picChg>
      </pc:sldChg>
      <pc:sldMasterChg chg="setBg modSldLayout">
        <pc:chgData name="John Bennedick Quijano" userId="edb3d445-3dba-4f62-8077-bafdc7822d72" providerId="ADAL" clId="{88BE3594-5852-4948-B5EC-57594992936C}" dt="2024-04-29T09:31:41.325" v="478"/>
        <pc:sldMasterMkLst>
          <pc:docMk/>
          <pc:sldMasterMk cId="4159604596" sldId="2147483648"/>
        </pc:sldMasterMkLst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4087423062" sldId="2147483649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67036141" sldId="2147483650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3451130203" sldId="2147483651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736861250" sldId="2147483652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489547430" sldId="2147483653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3428746204" sldId="2147483654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113672771" sldId="2147483655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2468514798" sldId="2147483656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2628866732" sldId="2147483657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521404335" sldId="2147483658"/>
          </pc:sldLayoutMkLst>
        </pc:sldLayoutChg>
        <pc:sldLayoutChg chg="setBg">
          <pc:chgData name="John Bennedick Quijano" userId="edb3d445-3dba-4f62-8077-bafdc7822d72" providerId="ADAL" clId="{88BE3594-5852-4948-B5EC-57594992936C}" dt="2024-04-29T09:31:41.325" v="478"/>
          <pc:sldLayoutMkLst>
            <pc:docMk/>
            <pc:sldMasterMk cId="4159604596" sldId="2147483648"/>
            <pc:sldLayoutMk cId="233825713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083F6-42ED-4609-9758-694D7A09F61E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B076F-672F-45FA-893D-40FE45A6EE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79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B076F-672F-45FA-893D-40FE45A6EEC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140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B076F-672F-45FA-893D-40FE45A6EEC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75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423-2AE0-A03A-E076-A6DC1C2F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9E9A-9675-D706-AE5A-51AA60B8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26C6-D896-B950-FD70-1E28D9D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E230-18D6-A847-B79D-365B7BB5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13CF-47CD-8087-A42C-89E5178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742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0F59-78EA-B7C3-B20E-2D7117C6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8849E-1807-D636-7330-0972D6DD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6D60-405C-693A-781C-080F3DF0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959D-7BB5-B397-3D69-5AF97800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515F-1988-D7E4-EDDC-C8A9DBE8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140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1FDD0-F4D2-4E98-DA57-72976A8F2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DF114-FC87-5B92-C896-235D8F63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6D89-95CD-68AD-6747-32F23542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9BE9-99E7-666F-0119-13AF0EC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C4F0-8EE1-5749-154F-EA82D4AF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82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CE0C-5725-E1D1-19E6-E7A19486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F1D0-B518-22F1-C801-27A628AB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23E2-A2C0-AFD8-A0FC-23561EE5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E496-C92E-D183-63E3-D80DF98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BF11-296B-FF4D-52CA-9BC6203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3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5727-DCD0-D13F-598B-1BDBD3C3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84A5-1A55-0B0B-8C00-159E3749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64E9-0141-F68E-49D8-C3D5405C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B486-12D8-74C3-7E5A-809B741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ECB8-C2F7-527F-E043-F74C4840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11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6C43-28C5-D956-48D3-7E502BD4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F01E-B8B6-1894-609A-191903564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D8DD-D572-75AE-4AED-D77D2156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DC41F-58B5-B8EE-CD2C-C426A4C5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BFB6-57A5-AE4E-E647-CD88C4DD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C075-B7A0-AD2F-BF73-CE562352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686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35EE-5791-53E7-4876-B1B7DB2A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ACD7-F8FB-7C02-DE4D-B169AF02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379A8-DF74-A6EE-5093-1559452C3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F333A-319B-D414-2FDC-3F1169A5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B9A9-71FC-1E11-8EE3-640ABBB6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A3702-0D92-BE74-6E83-6DC7F0A2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28145-4C33-CA04-0BB1-AA974428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8928F-D64E-5933-ADFB-7793A060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54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5262-2120-095A-73C4-0F4E16C2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721F5-8AD6-7BA7-5A52-EB3840BC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08A4-A9FF-2D1F-783A-6C42B973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009E4-B292-C23A-5B43-851EE2DB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874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B811E-4D12-CD7F-5A4C-386ADC5A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00C8F-4DF9-2FA4-3719-76F80280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1B1E-8132-0948-42C6-C0173252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6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12D3-9CEA-4DA9-3E46-A6239619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B6C4-06F7-1C47-1BF7-69D5B55D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54FB5-4324-7E89-2C81-9EADB377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CCC4-4DEA-3A80-87AB-8AAF927C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06597-2B95-E6DD-4C3C-D500F8D0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B4A85-7175-5BB8-1C7C-693A8A78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85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4B76-CFDC-5CB7-597E-889EDD03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59595-0687-C532-DCDA-2C9B71771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351C-7E56-3958-856B-F2D047C6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F48B-D947-6DF6-77A4-801C8F0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73D-34CD-67DE-1EA0-95962C23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A6818-F454-66AD-97BB-E907B589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86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288E2-C513-DA88-2A18-ABC37512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3100E-2489-D183-8C86-2971B975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3298-39CE-F71E-8C3B-18EFF8A0D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C0662-A69D-4B7E-AF68-4F557B6EC3B8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30B2-25C0-E35A-8CD7-1B47DE7C1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5FCD-CB4B-75FA-84C1-775558CAB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3B9DB-1B59-453F-A821-5A0BEF2596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6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CA448F5-CD4E-D0AA-5030-F54C6AF2839C}"/>
              </a:ext>
            </a:extLst>
          </p:cNvPr>
          <p:cNvSpPr>
            <a:spLocks/>
          </p:cNvSpPr>
          <p:nvPr/>
        </p:nvSpPr>
        <p:spPr>
          <a:xfrm>
            <a:off x="1578975" y="527811"/>
            <a:ext cx="9371340" cy="5802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D3014-3FC0-ECA3-ED9D-145B529CB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12131" r="59619"/>
          <a:stretch/>
        </p:blipFill>
        <p:spPr>
          <a:xfrm>
            <a:off x="1984948" y="1161182"/>
            <a:ext cx="8712200" cy="1552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D80A8-0F5D-3FB0-DAEB-D64A0AD0B3F6}"/>
              </a:ext>
            </a:extLst>
          </p:cNvPr>
          <p:cNvSpPr txBox="1"/>
          <p:nvPr/>
        </p:nvSpPr>
        <p:spPr>
          <a:xfrm>
            <a:off x="2517762" y="622242"/>
            <a:ext cx="60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</a:p>
          <a:p>
            <a:pPr algn="r"/>
            <a:r>
              <a:rPr lang="en-US" sz="8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pPr algn="r"/>
            <a:r>
              <a:rPr lang="en-PH" sz="8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(≥50%)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C62CBC-8AE2-A05D-F3D8-93E6653A0E3A}"/>
              </a:ext>
            </a:extLst>
          </p:cNvPr>
          <p:cNvCxnSpPr>
            <a:cxnSpLocks/>
          </p:cNvCxnSpPr>
          <p:nvPr/>
        </p:nvCxnSpPr>
        <p:spPr>
          <a:xfrm flipH="1">
            <a:off x="2459080" y="1083152"/>
            <a:ext cx="575734" cy="0"/>
          </a:xfrm>
          <a:prstGeom prst="straightConnector1">
            <a:avLst/>
          </a:prstGeom>
          <a:ln w="12700">
            <a:solidFill>
              <a:srgbClr val="3674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AC511-87A3-4A8F-374D-2909D2E87AC2}"/>
              </a:ext>
            </a:extLst>
          </p:cNvPr>
          <p:cNvCxnSpPr>
            <a:cxnSpLocks/>
          </p:cNvCxnSpPr>
          <p:nvPr/>
        </p:nvCxnSpPr>
        <p:spPr>
          <a:xfrm>
            <a:off x="3064448" y="1083152"/>
            <a:ext cx="575734" cy="0"/>
          </a:xfrm>
          <a:prstGeom prst="straightConnector1">
            <a:avLst/>
          </a:prstGeom>
          <a:ln w="12700">
            <a:solidFill>
              <a:srgbClr val="B92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510524-73F3-AB57-4E88-F1A69002858A}"/>
              </a:ext>
            </a:extLst>
          </p:cNvPr>
          <p:cNvSpPr txBox="1"/>
          <p:nvPr/>
        </p:nvSpPr>
        <p:spPr>
          <a:xfrm>
            <a:off x="2990080" y="62686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en-US" sz="8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r>
              <a:rPr lang="en-PH" sz="8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(&lt;50%)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9D5D7-2336-5B19-5B28-690E0F30C78B}"/>
              </a:ext>
            </a:extLst>
          </p:cNvPr>
          <p:cNvSpPr txBox="1"/>
          <p:nvPr/>
        </p:nvSpPr>
        <p:spPr>
          <a:xfrm>
            <a:off x="9775374" y="125943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D1ADC-D1C3-98DA-72AE-3F1CAB13A641}"/>
              </a:ext>
            </a:extLst>
          </p:cNvPr>
          <p:cNvSpPr txBox="1"/>
          <p:nvPr/>
        </p:nvSpPr>
        <p:spPr>
          <a:xfrm rot="16200000">
            <a:off x="332861" y="3377168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Proportion of  dead fragments (%)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770D00-20A4-0CCA-C7BD-960D9F936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8717487" y="3164882"/>
            <a:ext cx="907087" cy="7015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85FADD-51EA-EB8C-6C3B-E3ED8AB9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0" t="11706" r="29965"/>
          <a:stretch/>
        </p:blipFill>
        <p:spPr>
          <a:xfrm>
            <a:off x="1949744" y="2800188"/>
            <a:ext cx="6620153" cy="15646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5A00AD-66A2-0CEF-8547-A79C18F7BB1D}"/>
              </a:ext>
            </a:extLst>
          </p:cNvPr>
          <p:cNvSpPr txBox="1"/>
          <p:nvPr/>
        </p:nvSpPr>
        <p:spPr>
          <a:xfrm>
            <a:off x="7642956" y="291866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660574-F08D-CE57-AD5B-41B341D118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6" t="12055" r="4548"/>
          <a:stretch/>
        </p:blipFill>
        <p:spPr>
          <a:xfrm>
            <a:off x="1949744" y="4462022"/>
            <a:ext cx="5647876" cy="15646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FAE3C1-24CE-21A8-47D8-76C17E205B72}"/>
              </a:ext>
            </a:extLst>
          </p:cNvPr>
          <p:cNvSpPr txBox="1"/>
          <p:nvPr/>
        </p:nvSpPr>
        <p:spPr>
          <a:xfrm>
            <a:off x="6785547" y="4568443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289D7-58F4-12F6-50DA-2E854C886F38}"/>
              </a:ext>
            </a:extLst>
          </p:cNvPr>
          <p:cNvSpPr txBox="1"/>
          <p:nvPr/>
        </p:nvSpPr>
        <p:spPr>
          <a:xfrm>
            <a:off x="4602712" y="5971186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Colony/genotype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2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13FD41-3F29-5322-A4B0-DC870181706D}"/>
              </a:ext>
            </a:extLst>
          </p:cNvPr>
          <p:cNvSpPr>
            <a:spLocks/>
          </p:cNvSpPr>
          <p:nvPr/>
        </p:nvSpPr>
        <p:spPr>
          <a:xfrm>
            <a:off x="952500" y="-1143000"/>
            <a:ext cx="10287000" cy="8814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D7BB8-AA1F-4CA5-EFFA-E732146E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8248" r="59919"/>
          <a:stretch/>
        </p:blipFill>
        <p:spPr>
          <a:xfrm>
            <a:off x="1540328" y="-868680"/>
            <a:ext cx="9435993" cy="2648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E82AC-9AFB-DCDA-5D3F-63EADDAF1935}"/>
              </a:ext>
            </a:extLst>
          </p:cNvPr>
          <p:cNvSpPr txBox="1"/>
          <p:nvPr/>
        </p:nvSpPr>
        <p:spPr>
          <a:xfrm>
            <a:off x="2291722" y="-560592"/>
            <a:ext cx="1369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</a:p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pPr algn="r"/>
            <a:r>
              <a:rPr lang="en-PH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20% “whitened”)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6D6D2-ABC2-DED2-1D06-A2EFEBCE8E05}"/>
              </a:ext>
            </a:extLst>
          </p:cNvPr>
          <p:cNvCxnSpPr>
            <a:cxnSpLocks/>
          </p:cNvCxnSpPr>
          <p:nvPr/>
        </p:nvCxnSpPr>
        <p:spPr>
          <a:xfrm flipH="1">
            <a:off x="2992800" y="-1971"/>
            <a:ext cx="575734" cy="0"/>
          </a:xfrm>
          <a:prstGeom prst="straightConnector1">
            <a:avLst/>
          </a:prstGeom>
          <a:ln w="12700">
            <a:solidFill>
              <a:srgbClr val="3674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1E0448-A7BC-3F6C-9D12-7A20FA4CE54F}"/>
              </a:ext>
            </a:extLst>
          </p:cNvPr>
          <p:cNvCxnSpPr>
            <a:cxnSpLocks/>
          </p:cNvCxnSpPr>
          <p:nvPr/>
        </p:nvCxnSpPr>
        <p:spPr>
          <a:xfrm>
            <a:off x="9160303" y="-6594"/>
            <a:ext cx="575734" cy="0"/>
          </a:xfrm>
          <a:prstGeom prst="straightConnector1">
            <a:avLst/>
          </a:prstGeom>
          <a:ln w="12700">
            <a:solidFill>
              <a:srgbClr val="B92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788A51-3583-1567-5603-0990DE57DCDF}"/>
              </a:ext>
            </a:extLst>
          </p:cNvPr>
          <p:cNvSpPr txBox="1"/>
          <p:nvPr/>
        </p:nvSpPr>
        <p:spPr>
          <a:xfrm>
            <a:off x="9085935" y="-560592"/>
            <a:ext cx="950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r>
              <a:rPr lang="en-PH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(bottom 20%)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EED06-D24A-7089-65EE-7588AF666283}"/>
              </a:ext>
            </a:extLst>
          </p:cNvPr>
          <p:cNvSpPr txBox="1"/>
          <p:nvPr/>
        </p:nvSpPr>
        <p:spPr>
          <a:xfrm>
            <a:off x="10153660" y="-86868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34F68A-AA93-4323-E4A2-055E572F5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2" t="7176" r="30007"/>
          <a:stretch/>
        </p:blipFill>
        <p:spPr>
          <a:xfrm>
            <a:off x="1506293" y="1898773"/>
            <a:ext cx="7101071" cy="26488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AE6897-FA46-1E7C-81B6-DCB47A4372AD}"/>
              </a:ext>
            </a:extLst>
          </p:cNvPr>
          <p:cNvSpPr txBox="1"/>
          <p:nvPr/>
        </p:nvSpPr>
        <p:spPr>
          <a:xfrm>
            <a:off x="7747833" y="1939748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DF9A3-7FBF-68D1-9871-C2ECB7BCE652}"/>
              </a:ext>
            </a:extLst>
          </p:cNvPr>
          <p:cNvSpPr txBox="1"/>
          <p:nvPr/>
        </p:nvSpPr>
        <p:spPr>
          <a:xfrm rot="16200000">
            <a:off x="-553775" y="2967488"/>
            <a:ext cx="40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Percent mean intensity gray (MIG) change (%)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CBAF64-30DB-CCEB-3B42-A539492C5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7747" r="4787"/>
          <a:stretch/>
        </p:blipFill>
        <p:spPr>
          <a:xfrm>
            <a:off x="1489359" y="4658740"/>
            <a:ext cx="6000971" cy="26296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787AD4-35A7-9334-258D-CC4456BF9003}"/>
              </a:ext>
            </a:extLst>
          </p:cNvPr>
          <p:cNvSpPr txBox="1"/>
          <p:nvPr/>
        </p:nvSpPr>
        <p:spPr>
          <a:xfrm>
            <a:off x="6810336" y="469361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D6A970-072B-CD43-0248-3A9257C39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47" t="31918" b="30787"/>
          <a:stretch/>
        </p:blipFill>
        <p:spPr>
          <a:xfrm>
            <a:off x="8876688" y="2654344"/>
            <a:ext cx="1160147" cy="1140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AAB7A3-B2A3-AACA-343F-0CC004B7A181}"/>
              </a:ext>
            </a:extLst>
          </p:cNvPr>
          <p:cNvSpPr txBox="1"/>
          <p:nvPr/>
        </p:nvSpPr>
        <p:spPr>
          <a:xfrm>
            <a:off x="5098012" y="7323225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Colony/genotype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7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1D7FE7F-44D9-10B6-B861-6B7713D66126}"/>
              </a:ext>
            </a:extLst>
          </p:cNvPr>
          <p:cNvSpPr>
            <a:spLocks/>
          </p:cNvSpPr>
          <p:nvPr/>
        </p:nvSpPr>
        <p:spPr>
          <a:xfrm>
            <a:off x="431800" y="-1057558"/>
            <a:ext cx="10071100" cy="8639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F9374-5A42-8862-4290-604ED301D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8505" r="59789"/>
          <a:stretch/>
        </p:blipFill>
        <p:spPr>
          <a:xfrm>
            <a:off x="989327" y="-830300"/>
            <a:ext cx="9271733" cy="2586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B126EF-5418-E967-C6DF-B5B38A381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0" t="7760" r="29964" b="2107"/>
          <a:stretch/>
        </p:blipFill>
        <p:spPr>
          <a:xfrm>
            <a:off x="989327" y="1890964"/>
            <a:ext cx="7014213" cy="2537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F457B9-E6FA-BEDE-A007-F3AA53547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69" t="8570" r="4434"/>
          <a:stretch/>
        </p:blipFill>
        <p:spPr>
          <a:xfrm>
            <a:off x="946993" y="4566616"/>
            <a:ext cx="6018575" cy="2569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F849F-1CA2-6441-F952-9DDD578CA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0" t="32118" r="205" b="32118"/>
          <a:stretch/>
        </p:blipFill>
        <p:spPr>
          <a:xfrm>
            <a:off x="8178800" y="2509555"/>
            <a:ext cx="838200" cy="822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83B34-31E9-EDD0-C6FA-0C61DD680733}"/>
              </a:ext>
            </a:extLst>
          </p:cNvPr>
          <p:cNvSpPr txBox="1"/>
          <p:nvPr/>
        </p:nvSpPr>
        <p:spPr>
          <a:xfrm rot="16200000">
            <a:off x="-1651601" y="3193292"/>
            <a:ext cx="484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Min-max normalized(% fragment mortality + % MIG change)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584A3-1F7D-58A9-CF0A-F44EBF7BCFD6}"/>
              </a:ext>
            </a:extLst>
          </p:cNvPr>
          <p:cNvSpPr txBox="1"/>
          <p:nvPr/>
        </p:nvSpPr>
        <p:spPr>
          <a:xfrm>
            <a:off x="2342963" y="-56059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</a:p>
          <a:p>
            <a:pPr algn="r"/>
            <a:r>
              <a:rPr lang="en-US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pPr algn="r"/>
            <a:r>
              <a:rPr lang="en-PH" sz="1000" dirty="0">
                <a:solidFill>
                  <a:srgbClr val="3674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(top 20%)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C5DE4C-9CF4-656C-90D0-2DAF9756C8A2}"/>
              </a:ext>
            </a:extLst>
          </p:cNvPr>
          <p:cNvCxnSpPr>
            <a:cxnSpLocks/>
          </p:cNvCxnSpPr>
          <p:nvPr/>
        </p:nvCxnSpPr>
        <p:spPr>
          <a:xfrm flipH="1">
            <a:off x="2412457" y="-1971"/>
            <a:ext cx="575734" cy="0"/>
          </a:xfrm>
          <a:prstGeom prst="straightConnector1">
            <a:avLst/>
          </a:prstGeom>
          <a:ln w="12700">
            <a:solidFill>
              <a:srgbClr val="3674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331751-096A-4D3A-9381-D354ED64ADAE}"/>
              </a:ext>
            </a:extLst>
          </p:cNvPr>
          <p:cNvCxnSpPr>
            <a:cxnSpLocks/>
          </p:cNvCxnSpPr>
          <p:nvPr/>
        </p:nvCxnSpPr>
        <p:spPr>
          <a:xfrm>
            <a:off x="8433280" y="-6594"/>
            <a:ext cx="575734" cy="0"/>
          </a:xfrm>
          <a:prstGeom prst="straightConnector1">
            <a:avLst/>
          </a:prstGeom>
          <a:ln w="12700">
            <a:solidFill>
              <a:srgbClr val="B92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55B28F-0871-DF2B-D444-199C9A2D6A85}"/>
              </a:ext>
            </a:extLst>
          </p:cNvPr>
          <p:cNvSpPr txBox="1"/>
          <p:nvPr/>
        </p:nvSpPr>
        <p:spPr>
          <a:xfrm>
            <a:off x="8358912" y="-560592"/>
            <a:ext cx="950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en-US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</a:p>
          <a:p>
            <a:r>
              <a:rPr lang="en-PH" sz="1000" dirty="0">
                <a:solidFill>
                  <a:srgbClr val="B92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(bottom 20%)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84229-BC38-C51A-9D86-249D02D17DCB}"/>
              </a:ext>
            </a:extLst>
          </p:cNvPr>
          <p:cNvSpPr txBox="1"/>
          <p:nvPr/>
        </p:nvSpPr>
        <p:spPr>
          <a:xfrm>
            <a:off x="9412998" y="-83030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4A6246-1878-4DC4-D4DD-C1F9BC8711A1}"/>
              </a:ext>
            </a:extLst>
          </p:cNvPr>
          <p:cNvSpPr txBox="1"/>
          <p:nvPr/>
        </p:nvSpPr>
        <p:spPr>
          <a:xfrm>
            <a:off x="7144009" y="1920517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DDDAF-19F6-4DE7-8254-2E0F0B1B03A1}"/>
              </a:ext>
            </a:extLst>
          </p:cNvPr>
          <p:cNvSpPr txBox="1"/>
          <p:nvPr/>
        </p:nvSpPr>
        <p:spPr>
          <a:xfrm>
            <a:off x="6165466" y="4563405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09B93-D4EF-B8E7-A56D-C54852089CC7}"/>
              </a:ext>
            </a:extLst>
          </p:cNvPr>
          <p:cNvSpPr txBox="1"/>
          <p:nvPr/>
        </p:nvSpPr>
        <p:spPr>
          <a:xfrm>
            <a:off x="4259812" y="7135811"/>
            <a:ext cx="298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Colony/genotype</a:t>
            </a:r>
            <a:endParaRPr lang="en-P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0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218C13D-385E-8833-693D-D3CCEA15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0" y="1396996"/>
            <a:ext cx="10160020" cy="40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ECBAAE-4931-3419-A01A-8DD3D0A6B5B6}"/>
              </a:ext>
            </a:extLst>
          </p:cNvPr>
          <p:cNvSpPr>
            <a:spLocks/>
          </p:cNvSpPr>
          <p:nvPr/>
        </p:nvSpPr>
        <p:spPr>
          <a:xfrm>
            <a:off x="2098308" y="1426347"/>
            <a:ext cx="8217921" cy="303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0240A12-DA46-00B3-F3A1-43C20C09C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0"/>
          <a:stretch/>
        </p:blipFill>
        <p:spPr>
          <a:xfrm>
            <a:off x="6107999" y="1672568"/>
            <a:ext cx="4049027" cy="2709333"/>
          </a:xfrm>
          <a:prstGeom prst="rect">
            <a:avLst/>
          </a:prstGeom>
        </p:spPr>
      </p:pic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7F2C729-8FA2-7352-025A-B0C338305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7" r="52079"/>
          <a:stretch/>
        </p:blipFill>
        <p:spPr>
          <a:xfrm>
            <a:off x="2098308" y="1672568"/>
            <a:ext cx="3339966" cy="270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C844B-042B-D274-4BF6-CDF79AB84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5240249" y="2676448"/>
            <a:ext cx="708548" cy="548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2C5198-71FA-01E4-3705-FF7BD5A6EE13}"/>
              </a:ext>
            </a:extLst>
          </p:cNvPr>
          <p:cNvSpPr txBox="1"/>
          <p:nvPr/>
        </p:nvSpPr>
        <p:spPr>
          <a:xfrm>
            <a:off x="3304022" y="142634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A96E3-B21F-1C39-A11E-4D64AC599D44}"/>
              </a:ext>
            </a:extLst>
          </p:cNvPr>
          <p:cNvSpPr txBox="1"/>
          <p:nvPr/>
        </p:nvSpPr>
        <p:spPr>
          <a:xfrm>
            <a:off x="7460482" y="1426347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C72D72-B815-86D2-5FC6-1DB4852B5537}"/>
              </a:ext>
            </a:extLst>
          </p:cNvPr>
          <p:cNvSpPr>
            <a:spLocks/>
          </p:cNvSpPr>
          <p:nvPr/>
        </p:nvSpPr>
        <p:spPr>
          <a:xfrm>
            <a:off x="2512194" y="1945139"/>
            <a:ext cx="7804035" cy="303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C0488A9-7643-3D95-E0AE-142487026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r="57282"/>
          <a:stretch/>
        </p:blipFill>
        <p:spPr>
          <a:xfrm>
            <a:off x="2675823" y="2221807"/>
            <a:ext cx="2261937" cy="2709333"/>
          </a:xfrm>
          <a:prstGeom prst="rect">
            <a:avLst/>
          </a:prstGeom>
        </p:spPr>
      </p:pic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E8685EB-1AA5-749E-9458-F3850FB3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0" r="1"/>
          <a:stretch/>
        </p:blipFill>
        <p:spPr>
          <a:xfrm>
            <a:off x="6080086" y="2221807"/>
            <a:ext cx="4076940" cy="2709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173D4-875D-C425-3EAD-3A3CF21CE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4985887" y="3128836"/>
            <a:ext cx="708548" cy="548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0589E-83B0-72F0-3BF7-104E87A5EA92}"/>
              </a:ext>
            </a:extLst>
          </p:cNvPr>
          <p:cNvSpPr txBox="1"/>
          <p:nvPr/>
        </p:nvSpPr>
        <p:spPr>
          <a:xfrm>
            <a:off x="3463004" y="1945139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A3595-4ED0-8A80-D0DF-4A028DF8479E}"/>
              </a:ext>
            </a:extLst>
          </p:cNvPr>
          <p:cNvSpPr txBox="1"/>
          <p:nvPr/>
        </p:nvSpPr>
        <p:spPr>
          <a:xfrm>
            <a:off x="7637898" y="1945139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5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C72D72-B815-86D2-5FC6-1DB4852B5537}"/>
              </a:ext>
            </a:extLst>
          </p:cNvPr>
          <p:cNvSpPr>
            <a:spLocks/>
          </p:cNvSpPr>
          <p:nvPr/>
        </p:nvSpPr>
        <p:spPr>
          <a:xfrm>
            <a:off x="2512194" y="1945139"/>
            <a:ext cx="7804035" cy="303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173D4-875D-C425-3EAD-3A3CF21CE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4985887" y="3128836"/>
            <a:ext cx="708548" cy="5480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0589E-83B0-72F0-3BF7-104E87A5EA92}"/>
              </a:ext>
            </a:extLst>
          </p:cNvPr>
          <p:cNvSpPr txBox="1"/>
          <p:nvPr/>
        </p:nvSpPr>
        <p:spPr>
          <a:xfrm>
            <a:off x="3552773" y="194513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A3595-4ED0-8A80-D0DF-4A028DF8479E}"/>
              </a:ext>
            </a:extLst>
          </p:cNvPr>
          <p:cNvSpPr txBox="1"/>
          <p:nvPr/>
        </p:nvSpPr>
        <p:spPr>
          <a:xfrm>
            <a:off x="7570521" y="1945139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893634FC-F98B-EEA4-E99C-6BEAA2CD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r="56737"/>
          <a:stretch/>
        </p:blipFill>
        <p:spPr>
          <a:xfrm>
            <a:off x="2583201" y="2184509"/>
            <a:ext cx="2396691" cy="2709333"/>
          </a:xfrm>
          <a:prstGeom prst="rect">
            <a:avLst/>
          </a:prstGeom>
        </p:spPr>
      </p:pic>
      <p:pic>
        <p:nvPicPr>
          <p:cNvPr id="6" name="Picture 5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9C8B7499-A4D5-47F9-B532-27BBABB97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3" r="7"/>
          <a:stretch/>
        </p:blipFill>
        <p:spPr>
          <a:xfrm>
            <a:off x="6096000" y="2184508"/>
            <a:ext cx="4076940" cy="2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8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C72D72-B815-86D2-5FC6-1DB4852B5537}"/>
              </a:ext>
            </a:extLst>
          </p:cNvPr>
          <p:cNvSpPr>
            <a:spLocks/>
          </p:cNvSpPr>
          <p:nvPr/>
        </p:nvSpPr>
        <p:spPr>
          <a:xfrm>
            <a:off x="2187951" y="-1562100"/>
            <a:ext cx="8070098" cy="970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173D4-875D-C425-3EAD-3A3CF21CE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27" t="29661" b="26132"/>
          <a:stretch/>
        </p:blipFill>
        <p:spPr>
          <a:xfrm>
            <a:off x="4721608" y="3104192"/>
            <a:ext cx="878636" cy="679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A0589E-83B0-72F0-3BF7-104E87A5EA92}"/>
              </a:ext>
            </a:extLst>
          </p:cNvPr>
          <p:cNvSpPr txBox="1"/>
          <p:nvPr/>
        </p:nvSpPr>
        <p:spPr>
          <a:xfrm>
            <a:off x="2540744" y="4962464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A. tenuis</a:t>
            </a:r>
            <a:endParaRPr lang="en-PH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893634FC-F98B-EEA4-E99C-6BEAA2CD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 r="56737"/>
          <a:stretch/>
        </p:blipFill>
        <p:spPr>
          <a:xfrm>
            <a:off x="2351166" y="5201834"/>
            <a:ext cx="2396691" cy="2709333"/>
          </a:xfrm>
          <a:prstGeom prst="rect">
            <a:avLst/>
          </a:prstGeom>
        </p:spPr>
      </p:pic>
      <p:pic>
        <p:nvPicPr>
          <p:cNvPr id="6" name="Picture 5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9C8B7499-A4D5-47F9-B532-27BBABB97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3" r="7"/>
          <a:stretch/>
        </p:blipFill>
        <p:spPr>
          <a:xfrm>
            <a:off x="5864434" y="5201833"/>
            <a:ext cx="4076940" cy="2709333"/>
          </a:xfrm>
          <a:prstGeom prst="rect">
            <a:avLst/>
          </a:prstGeom>
        </p:spPr>
      </p:pic>
      <p:pic>
        <p:nvPicPr>
          <p:cNvPr id="17" name="Picture 1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AACA158-BF0A-11CD-5435-6F219597A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6" r="57282"/>
          <a:stretch/>
        </p:blipFill>
        <p:spPr>
          <a:xfrm>
            <a:off x="2341541" y="2094242"/>
            <a:ext cx="2261937" cy="2709333"/>
          </a:xfrm>
          <a:prstGeom prst="rect">
            <a:avLst/>
          </a:prstGeom>
        </p:spPr>
      </p:pic>
      <p:pic>
        <p:nvPicPr>
          <p:cNvPr id="18" name="Picture 1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904920E-3810-1865-9547-E126D4B8CB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0" r="1"/>
          <a:stretch/>
        </p:blipFill>
        <p:spPr>
          <a:xfrm>
            <a:off x="5848520" y="2094242"/>
            <a:ext cx="4076940" cy="27093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CD20AD-6FAB-BCBB-6516-91ADB8D349D1}"/>
              </a:ext>
            </a:extLst>
          </p:cNvPr>
          <p:cNvSpPr txBox="1"/>
          <p:nvPr/>
        </p:nvSpPr>
        <p:spPr>
          <a:xfrm>
            <a:off x="2548210" y="181757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millepora</a:t>
            </a:r>
            <a:endParaRPr lang="en-PH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811EC7B-9640-068A-18CD-B935D7AC8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0"/>
          <a:stretch/>
        </p:blipFill>
        <p:spPr>
          <a:xfrm>
            <a:off x="5876433" y="-1104689"/>
            <a:ext cx="4049027" cy="2709333"/>
          </a:xfrm>
          <a:prstGeom prst="rect">
            <a:avLst/>
          </a:prstGeom>
        </p:spPr>
      </p:pic>
      <p:pic>
        <p:nvPicPr>
          <p:cNvPr id="25" name="Picture 2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D4EB174-1DC3-B975-AC14-272C826DBA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7" r="52079"/>
          <a:stretch/>
        </p:blipFill>
        <p:spPr>
          <a:xfrm>
            <a:off x="2318984" y="-1104689"/>
            <a:ext cx="3339966" cy="27093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894D9F-B087-C950-544C-28A568DB44EF}"/>
              </a:ext>
            </a:extLst>
          </p:cNvPr>
          <p:cNvSpPr txBox="1"/>
          <p:nvPr/>
        </p:nvSpPr>
        <p:spPr>
          <a:xfrm>
            <a:off x="2485382" y="-1381688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digitifera</a:t>
            </a:r>
            <a:endParaRPr lang="en-PH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408BF-10A9-9992-9AE8-BA0D08899D97}"/>
              </a:ext>
            </a:extLst>
          </p:cNvPr>
          <p:cNvSpPr txBox="1"/>
          <p:nvPr/>
        </p:nvSpPr>
        <p:spPr>
          <a:xfrm>
            <a:off x="7228916" y="-1350910"/>
            <a:ext cx="1710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number of clusters</a:t>
            </a:r>
            <a:endParaRPr lang="en-PH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2A447-7AE0-F455-62B4-4A8357BD745E}"/>
              </a:ext>
            </a:extLst>
          </p:cNvPr>
          <p:cNvSpPr>
            <a:spLocks/>
          </p:cNvSpPr>
          <p:nvPr/>
        </p:nvSpPr>
        <p:spPr>
          <a:xfrm>
            <a:off x="2182447" y="-1460501"/>
            <a:ext cx="301547" cy="96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1D1F0-7E56-4E6A-930B-F534FB9F2B90}"/>
              </a:ext>
            </a:extLst>
          </p:cNvPr>
          <p:cNvSpPr txBox="1"/>
          <p:nvPr/>
        </p:nvSpPr>
        <p:spPr>
          <a:xfrm rot="16200000">
            <a:off x="-92200" y="3401870"/>
            <a:ext cx="4846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Percent change in MIG ()%</a:t>
            </a:r>
            <a:endParaRPr lang="en-PH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3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139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Bennedick Quijano</dc:creator>
  <cp:lastModifiedBy>John Bennedick Quijano</cp:lastModifiedBy>
  <cp:revision>1</cp:revision>
  <dcterms:created xsi:type="dcterms:W3CDTF">2024-04-29T08:01:41Z</dcterms:created>
  <dcterms:modified xsi:type="dcterms:W3CDTF">2024-05-02T06:41:15Z</dcterms:modified>
</cp:coreProperties>
</file>