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3EC35740-FEB4-4B38-ABDD-F537F2A6889B}"/>
    <pc:docChg chg="delSld">
      <pc:chgData name="John Bennedick Quijano" userId="edb3d445-3dba-4f62-8077-bafdc7822d72" providerId="ADAL" clId="{3EC35740-FEB4-4B38-ABDD-F537F2A6889B}" dt="2023-10-25T04:09:47.084" v="0" actId="47"/>
      <pc:docMkLst>
        <pc:docMk/>
      </pc:docMkLst>
      <pc:sldChg chg="del">
        <pc:chgData name="John Bennedick Quijano" userId="edb3d445-3dba-4f62-8077-bafdc7822d72" providerId="ADAL" clId="{3EC35740-FEB4-4B38-ABDD-F537F2A6889B}" dt="2023-10-25T04:09:47.084" v="0" actId="47"/>
        <pc:sldMkLst>
          <pc:docMk/>
          <pc:sldMk cId="1328263910" sldId="262"/>
        </pc:sldMkLst>
      </pc:sldChg>
    </pc:docChg>
  </pc:docChgLst>
  <pc:docChgLst>
    <pc:chgData name="John Bennedick Quijano" userId="edb3d445-3dba-4f62-8077-bafdc7822d72" providerId="ADAL" clId="{31C1196A-4D74-42D1-96D2-EA0913FAE15C}"/>
    <pc:docChg chg="modSld">
      <pc:chgData name="John Bennedick Quijano" userId="edb3d445-3dba-4f62-8077-bafdc7822d72" providerId="ADAL" clId="{31C1196A-4D74-42D1-96D2-EA0913FAE15C}" dt="2023-09-20T08:00:55.296" v="12" actId="20577"/>
      <pc:docMkLst>
        <pc:docMk/>
      </pc:docMkLst>
      <pc:sldChg chg="modSp mod">
        <pc:chgData name="John Bennedick Quijano" userId="edb3d445-3dba-4f62-8077-bafdc7822d72" providerId="ADAL" clId="{31C1196A-4D74-42D1-96D2-EA0913FAE15C}" dt="2023-09-20T08:00:55.296" v="12" actId="20577"/>
        <pc:sldMkLst>
          <pc:docMk/>
          <pc:sldMk cId="1155509854" sldId="263"/>
        </pc:sldMkLst>
        <pc:spChg chg="mod">
          <ac:chgData name="John Bennedick Quijano" userId="edb3d445-3dba-4f62-8077-bafdc7822d72" providerId="ADAL" clId="{31C1196A-4D74-42D1-96D2-EA0913FAE15C}" dt="2023-09-20T08:00:55.296" v="12" actId="20577"/>
          <ac:spMkLst>
            <pc:docMk/>
            <pc:sldMk cId="1155509854" sldId="263"/>
            <ac:spMk id="6" creationId="{818A7CEB-E477-2A66-BBFC-0D52728388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018D-30FC-1985-6435-1F39E4439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83AE9-7CB8-4841-78E4-D921004E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DECA-7C1C-B80D-6EEE-B1246D46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661E-84AD-0649-D8E8-48857E28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7CDB-B3B1-4ECC-BD3D-A1312089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30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12D3-DDE2-41EF-26AA-C9728F40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DE8A7-A26F-5057-E09B-E0D3C2039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0332-0829-D6A1-90FE-F259F90B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AD3A-1447-EBBB-AD78-89BAF6BA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278F-3E27-1F1D-C68D-69E98858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21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070E6-9D81-80E6-77E1-80BED5C3C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0091-D7CC-8E1B-E5BF-6A4DA7EA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C498-03A4-238D-1239-1DDB0180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6279-8E98-C42B-3250-BA1B6D3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BB75-38F7-492C-3438-BD09FF95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226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430C-D216-28C9-D584-E2B55E78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1CB4-05EE-68BF-0A2C-9B0E54E0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68FE-DE69-2F17-C730-6312456B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0E01-9027-3C57-195A-06623CDA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2C03-AB3B-B297-1EF3-5D2BF1C7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757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570D-CDE3-7FE0-84E7-F26EA7B7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38D02-9C32-8134-0827-BF771F0F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1EBA-2923-652E-BEDE-4D8DA7C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B82C-CDC9-A783-D74D-F417922E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632A-0DD6-2DAC-CFEC-99C8D0ED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511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A29-B34C-52A2-E497-DEBAE5CA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37B3-BFFC-C6E1-3EAF-BF3BBBCFD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AD849-22F9-2F07-D05F-467540CBE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93ABC-3BC3-83AE-8246-FC2E0FD9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0AC9-1C1E-7879-F951-5D5CCC3B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DF72A-46ED-5135-92FF-09A73C23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991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EBC4-90FB-1A60-3860-9E56316C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D00C-3C38-3347-F1BD-9B4D8934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72C49-F4C0-786F-DCCC-FA7A5334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BFF4D-D0FF-2188-DF95-355CFC8B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A4FA5-2AF3-A95F-3253-99EBB3FA1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40D8-4CD3-BA22-0FBB-0947891A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1193-7443-D80D-44FA-0003A0B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17CD4-4824-0750-4E3A-78A0236B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5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1F61-58AF-520F-F30A-832ED8C4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EB1A2-00CF-1153-83BA-D0303F5B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0F426-6DEC-5E24-2D95-0D5253CA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01A52-2981-D68E-6FC6-2AFF19B9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59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A64BF-22AD-22DD-7F50-70727D5B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0374A-42FB-2AE8-214A-3F55F2F6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23D89-BF23-6B1D-F7F1-6DFE663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197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2923-0A93-D2E2-5BB7-6A534E37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4D1F-B020-5916-DD74-81D9EDE0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1A106-92CC-CABE-E726-1777EEC4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CF68-A9E2-D560-4AB2-8DD9CF4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A1A8A-8757-421B-9795-3DDACF94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16BAC-0D24-0FA6-F193-CDD5261B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475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DCFD-7892-EA62-B87B-57CDE09D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4B8CA-6ED3-7152-2422-75BE33A16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A181E-8DB8-BB2D-1D6E-8766D686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32505-11A9-F719-9CB1-025A292C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5471D-118C-2879-F481-6AF9D455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1572D-3A42-E93C-A921-1D91F7EA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7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D0F4A-0E2A-774A-84E8-DC71D873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B22CA-030C-8CE2-0027-90264C03C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20C3-0D48-090F-7E1C-B54954F25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429F5-4C89-415D-8376-3A306BB49F29}" type="datetimeFigureOut">
              <a:rPr lang="en-PH" smtClean="0"/>
              <a:t>25/10/2023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775E-16F9-8853-16B9-0A2F44A26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40F78-FE08-20FE-EB3D-A4FBC93B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82B7-5B2E-4F8D-AFBE-C13DE4146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431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46715F-DB0C-727A-45E1-E565199C1C6A}"/>
              </a:ext>
            </a:extLst>
          </p:cNvPr>
          <p:cNvSpPr txBox="1"/>
          <p:nvPr/>
        </p:nvSpPr>
        <p:spPr>
          <a:xfrm>
            <a:off x="1997762" y="3013501"/>
            <a:ext cx="819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QIIME2 in Windows</a:t>
            </a:r>
          </a:p>
        </p:txBody>
      </p:sp>
    </p:spTree>
    <p:extLst>
      <p:ext uri="{BB962C8B-B14F-4D97-AF65-F5344CB8AC3E}">
        <p14:creationId xmlns:p14="http://schemas.microsoft.com/office/powerpoint/2010/main" val="10181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A7E9-4A40-1A7B-9173-181BB889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4B72-8601-39CC-2910-C5ECB18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Command Prompt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administrator mode by right-clicking and selecting "Run as administrator”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Ubuntu will be installed as a default.</a:t>
            </a: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05BE3-5991-EA50-110E-4878498C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40" y="3080497"/>
            <a:ext cx="9657310" cy="11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9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A7E9-4A40-1A7B-9173-181BB889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Miniconda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4B72-8601-39CC-2910-C5ECB18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WSL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your WSL, run the following codes: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installing, initialize your newly-installed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Miniconda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following commands initialize for bash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shells: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1C3F3-8AF6-1A03-8E2E-78918532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95" y="2812510"/>
            <a:ext cx="10174509" cy="1232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848CAA-ABD5-C0CB-D115-753619D3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95" y="5268369"/>
            <a:ext cx="4160095" cy="8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A7E9-4A40-1A7B-9173-181BB889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QIIME2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4B72-8601-39CC-2910-C5ECB18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Miniconda</a:t>
            </a:r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installed, install QIIME2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3D6C0-D9B6-261E-F515-BAC02ECA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06" y="2316635"/>
            <a:ext cx="10059794" cy="27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6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A7E9-4A40-1A7B-9173-181BB889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 QIIME2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E00CC-4C5E-E0E0-BC2F-05F3FB2C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64107"/>
            <a:ext cx="10356307" cy="43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58F47-57C7-27C6-667F-120E5A5C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3" y="2331995"/>
            <a:ext cx="8672167" cy="19870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A7CEB-E477-2A66-BBFC-0D527283887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our IDE of choice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7F94A3-3A9A-1F17-10D0-70C9963D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FB4D9-50BF-8D8A-9EE3-173AEA7D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33" y="4879685"/>
            <a:ext cx="5038918" cy="7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8A7CEB-E477-2A66-BBFC-0D527283887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7F94A3-3A9A-1F17-10D0-70C9963D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all your codes in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Copy-paste the link on a browser of your choice or Ctrl + left click.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66672-F74D-EAA0-C1DF-9392F17F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3" y="2308200"/>
            <a:ext cx="766484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0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Install WSL</vt:lpstr>
      <vt:lpstr>Install Miniconda</vt:lpstr>
      <vt:lpstr>Install QIIME2</vt:lpstr>
      <vt:lpstr>Activate QIIME2 conda environment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2023-09-20T06:40:30Z</dcterms:created>
  <dcterms:modified xsi:type="dcterms:W3CDTF">2023-10-25T04:09:51Z</dcterms:modified>
</cp:coreProperties>
</file>