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03864"/>
    <a:srgbClr val="28467C"/>
    <a:srgbClr val="7798D3"/>
    <a:srgbClr val="527BC6"/>
    <a:srgbClr val="101C32"/>
    <a:srgbClr val="88A5D8"/>
    <a:srgbClr val="D6E0F2"/>
    <a:srgbClr val="9DB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0A168-9B24-4BF9-906F-2840F6EDE3EA}" v="1516" dt="2023-11-10T11:02:50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24C0A168-9B24-4BF9-906F-2840F6EDE3EA}"/>
    <pc:docChg chg="undo custSel addSld delSld modSld">
      <pc:chgData name="John Bennedick Quijano" userId="edb3d445-3dba-4f62-8077-bafdc7822d72" providerId="ADAL" clId="{24C0A168-9B24-4BF9-906F-2840F6EDE3EA}" dt="2023-11-10T11:03:06.262" v="3432" actId="1582"/>
      <pc:docMkLst>
        <pc:docMk/>
      </pc:docMkLst>
      <pc:sldChg chg="addSp delSp modSp new mod setBg">
        <pc:chgData name="John Bennedick Quijano" userId="edb3d445-3dba-4f62-8077-bafdc7822d72" providerId="ADAL" clId="{24C0A168-9B24-4BF9-906F-2840F6EDE3EA}" dt="2023-11-08T12:42:24.670" v="3417"/>
        <pc:sldMkLst>
          <pc:docMk/>
          <pc:sldMk cId="2742591955" sldId="256"/>
        </pc:sldMkLst>
        <pc:spChg chg="add del mod">
          <ac:chgData name="John Bennedick Quijano" userId="edb3d445-3dba-4f62-8077-bafdc7822d72" providerId="ADAL" clId="{24C0A168-9B24-4BF9-906F-2840F6EDE3EA}" dt="2023-11-08T11:12:12.681" v="3138"/>
          <ac:spMkLst>
            <pc:docMk/>
            <pc:sldMk cId="2742591955" sldId="256"/>
            <ac:spMk id="2" creationId="{0B6171E4-67DB-F0B2-D022-5F8096C9C62C}"/>
          </ac:spMkLst>
        </pc:spChg>
        <pc:spChg chg="del">
          <ac:chgData name="John Bennedick Quijano" userId="edb3d445-3dba-4f62-8077-bafdc7822d72" providerId="ADAL" clId="{24C0A168-9B24-4BF9-906F-2840F6EDE3EA}" dt="2023-11-03T06:42:19.245" v="1" actId="478"/>
          <ac:spMkLst>
            <pc:docMk/>
            <pc:sldMk cId="2742591955" sldId="256"/>
            <ac:spMk id="2" creationId="{8748E98F-C9B6-5A30-48A7-DD736C6745FD}"/>
          </ac:spMkLst>
        </pc:spChg>
        <pc:spChg chg="add mod">
          <ac:chgData name="John Bennedick Quijano" userId="edb3d445-3dba-4f62-8077-bafdc7822d72" providerId="ADAL" clId="{24C0A168-9B24-4BF9-906F-2840F6EDE3EA}" dt="2023-11-08T11:12:23.198" v="3163" actId="20577"/>
          <ac:spMkLst>
            <pc:docMk/>
            <pc:sldMk cId="2742591955" sldId="256"/>
            <ac:spMk id="3" creationId="{7BDDC618-D88A-F03E-B360-04393DFDB70B}"/>
          </ac:spMkLst>
        </pc:spChg>
        <pc:spChg chg="del">
          <ac:chgData name="John Bennedick Quijano" userId="edb3d445-3dba-4f62-8077-bafdc7822d72" providerId="ADAL" clId="{24C0A168-9B24-4BF9-906F-2840F6EDE3EA}" dt="2023-11-03T06:42:19.245" v="1" actId="478"/>
          <ac:spMkLst>
            <pc:docMk/>
            <pc:sldMk cId="2742591955" sldId="256"/>
            <ac:spMk id="3" creationId="{96B04540-6F75-4CA5-E8F8-B9A108C5DD39}"/>
          </ac:spMkLst>
        </pc:spChg>
        <pc:spChg chg="add mod">
          <ac:chgData name="John Bennedick Quijano" userId="edb3d445-3dba-4f62-8077-bafdc7822d72" providerId="ADAL" clId="{24C0A168-9B24-4BF9-906F-2840F6EDE3EA}" dt="2023-11-03T06:43:27.360" v="46" actId="2711"/>
          <ac:spMkLst>
            <pc:docMk/>
            <pc:sldMk cId="2742591955" sldId="256"/>
            <ac:spMk id="6" creationId="{981AFB77-80BA-851A-89F2-D233852933B2}"/>
          </ac:spMkLst>
        </pc:spChg>
        <pc:picChg chg="add mod">
          <ac:chgData name="John Bennedick Quijano" userId="edb3d445-3dba-4f62-8077-bafdc7822d72" providerId="ADAL" clId="{24C0A168-9B24-4BF9-906F-2840F6EDE3EA}" dt="2023-11-08T12:42:24.670" v="3417"/>
          <ac:picMkLst>
            <pc:docMk/>
            <pc:sldMk cId="2742591955" sldId="256"/>
            <ac:picMk id="4" creationId="{34CDDC47-97E2-38C8-0B31-ECB566922E35}"/>
          </ac:picMkLst>
        </pc:picChg>
        <pc:picChg chg="add del">
          <ac:chgData name="John Bennedick Quijano" userId="edb3d445-3dba-4f62-8077-bafdc7822d72" providerId="ADAL" clId="{24C0A168-9B24-4BF9-906F-2840F6EDE3EA}" dt="2023-11-03T06:42:52.287" v="4" actId="478"/>
          <ac:picMkLst>
            <pc:docMk/>
            <pc:sldMk cId="2742591955" sldId="256"/>
            <ac:picMk id="5" creationId="{87676239-3A0D-6F99-2342-EF2C2CED502C}"/>
          </ac:picMkLst>
        </pc:picChg>
      </pc:sldChg>
      <pc:sldChg chg="addSp delSp modSp new del mod delAnim modAnim">
        <pc:chgData name="John Bennedick Quijano" userId="edb3d445-3dba-4f62-8077-bafdc7822d72" providerId="ADAL" clId="{24C0A168-9B24-4BF9-906F-2840F6EDE3EA}" dt="2023-11-03T15:16:58.126" v="2129" actId="47"/>
        <pc:sldMkLst>
          <pc:docMk/>
          <pc:sldMk cId="1072737316" sldId="257"/>
        </pc:sldMkLst>
        <pc:spChg chg="del">
          <ac:chgData name="John Bennedick Quijano" userId="edb3d445-3dba-4f62-8077-bafdc7822d72" providerId="ADAL" clId="{24C0A168-9B24-4BF9-906F-2840F6EDE3EA}" dt="2023-11-03T06:43:37.907" v="48" actId="478"/>
          <ac:spMkLst>
            <pc:docMk/>
            <pc:sldMk cId="1072737316" sldId="257"/>
            <ac:spMk id="2" creationId="{FE74ECF3-DBEC-DF59-E87C-1D729AD3751F}"/>
          </ac:spMkLst>
        </pc:spChg>
        <pc:spChg chg="del">
          <ac:chgData name="John Bennedick Quijano" userId="edb3d445-3dba-4f62-8077-bafdc7822d72" providerId="ADAL" clId="{24C0A168-9B24-4BF9-906F-2840F6EDE3EA}" dt="2023-11-03T06:43:37.907" v="48" actId="478"/>
          <ac:spMkLst>
            <pc:docMk/>
            <pc:sldMk cId="1072737316" sldId="257"/>
            <ac:spMk id="3" creationId="{BC726617-CC8F-BF95-D8F2-13033D6E8AE5}"/>
          </ac:spMkLst>
        </pc:spChg>
        <pc:spChg chg="add mod">
          <ac:chgData name="John Bennedick Quijano" userId="edb3d445-3dba-4f62-8077-bafdc7822d72" providerId="ADAL" clId="{24C0A168-9B24-4BF9-906F-2840F6EDE3EA}" dt="2023-11-03T14:44:54.298" v="1259" actId="20577"/>
          <ac:spMkLst>
            <pc:docMk/>
            <pc:sldMk cId="1072737316" sldId="257"/>
            <ac:spMk id="4" creationId="{CEF836DD-07A5-1C82-89CC-6FA456BD5A40}"/>
          </ac:spMkLst>
        </pc:spChg>
        <pc:spChg chg="add mod">
          <ac:chgData name="John Bennedick Quijano" userId="edb3d445-3dba-4f62-8077-bafdc7822d72" providerId="ADAL" clId="{24C0A168-9B24-4BF9-906F-2840F6EDE3EA}" dt="2023-11-03T14:58:53.450" v="1955" actId="20577"/>
          <ac:spMkLst>
            <pc:docMk/>
            <pc:sldMk cId="1072737316" sldId="257"/>
            <ac:spMk id="5" creationId="{C4B0B25B-CA64-A692-774E-746DEC32EFFD}"/>
          </ac:spMkLst>
        </pc:spChg>
        <pc:spChg chg="add mod">
          <ac:chgData name="John Bennedick Quijano" userId="edb3d445-3dba-4f62-8077-bafdc7822d72" providerId="ADAL" clId="{24C0A168-9B24-4BF9-906F-2840F6EDE3EA}" dt="2023-11-03T07:27:35.569" v="204" actId="2711"/>
          <ac:spMkLst>
            <pc:docMk/>
            <pc:sldMk cId="1072737316" sldId="257"/>
            <ac:spMk id="7" creationId="{BA9B7564-5AEB-6D1E-8393-5D2C3ECAA37F}"/>
          </ac:spMkLst>
        </pc:spChg>
        <pc:spChg chg="add mod">
          <ac:chgData name="John Bennedick Quijano" userId="edb3d445-3dba-4f62-8077-bafdc7822d72" providerId="ADAL" clId="{24C0A168-9B24-4BF9-906F-2840F6EDE3EA}" dt="2023-11-03T07:27:35.569" v="204" actId="2711"/>
          <ac:spMkLst>
            <pc:docMk/>
            <pc:sldMk cId="1072737316" sldId="257"/>
            <ac:spMk id="8" creationId="{CD98A6E7-52EA-074B-8169-B0D5F2BB856E}"/>
          </ac:spMkLst>
        </pc:spChg>
        <pc:spChg chg="add mod">
          <ac:chgData name="John Bennedick Quijano" userId="edb3d445-3dba-4f62-8077-bafdc7822d72" providerId="ADAL" clId="{24C0A168-9B24-4BF9-906F-2840F6EDE3EA}" dt="2023-11-03T07:27:35.569" v="204" actId="2711"/>
          <ac:spMkLst>
            <pc:docMk/>
            <pc:sldMk cId="1072737316" sldId="257"/>
            <ac:spMk id="9" creationId="{ABE8EF8E-FC5C-0BE1-C17A-65381A9EF245}"/>
          </ac:spMkLst>
        </pc:spChg>
        <pc:spChg chg="add mod">
          <ac:chgData name="John Bennedick Quijano" userId="edb3d445-3dba-4f62-8077-bafdc7822d72" providerId="ADAL" clId="{24C0A168-9B24-4BF9-906F-2840F6EDE3EA}" dt="2023-11-03T07:27:55.184" v="206" actId="207"/>
          <ac:spMkLst>
            <pc:docMk/>
            <pc:sldMk cId="1072737316" sldId="257"/>
            <ac:spMk id="10" creationId="{02DC550F-B08E-BAA6-6968-065CFB0592F9}"/>
          </ac:spMkLst>
        </pc:spChg>
        <pc:spChg chg="add mod">
          <ac:chgData name="John Bennedick Quijano" userId="edb3d445-3dba-4f62-8077-bafdc7822d72" providerId="ADAL" clId="{24C0A168-9B24-4BF9-906F-2840F6EDE3EA}" dt="2023-11-03T07:27:49.754" v="205" actId="207"/>
          <ac:spMkLst>
            <pc:docMk/>
            <pc:sldMk cId="1072737316" sldId="257"/>
            <ac:spMk id="11" creationId="{545DEF11-B326-DF0A-AA41-C209A58B655D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1" creationId="{888C7394-F2E6-6051-D72A-0F8818BC465D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2" creationId="{55647BD7-AA2E-61C9-9FC0-170CEE13A115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3" creationId="{CAE08687-F82A-0D7B-29CD-1FB19D66EB1D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4" creationId="{BBCBF8CA-E3B0-6228-137B-415C1061EA86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5" creationId="{A9C18E6C-F5A4-E17C-0C51-FE1745F9C33A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6" creationId="{CC6B5FB5-6B7F-F330-AD0F-F3143E22F703}"/>
          </ac:spMkLst>
        </pc:spChg>
        <pc:spChg chg="add mod">
          <ac:chgData name="John Bennedick Quijano" userId="edb3d445-3dba-4f62-8077-bafdc7822d72" providerId="ADAL" clId="{24C0A168-9B24-4BF9-906F-2840F6EDE3EA}" dt="2023-11-03T14:49:53.546" v="1770" actId="571"/>
          <ac:spMkLst>
            <pc:docMk/>
            <pc:sldMk cId="1072737316" sldId="257"/>
            <ac:spMk id="27" creationId="{60EB13D6-1D11-6AB3-60BF-429033385FB3}"/>
          </ac:spMkLst>
        </pc:spChg>
        <pc:spChg chg="add mod">
          <ac:chgData name="John Bennedick Quijano" userId="edb3d445-3dba-4f62-8077-bafdc7822d72" providerId="ADAL" clId="{24C0A168-9B24-4BF9-906F-2840F6EDE3EA}" dt="2023-11-03T14:49:53.546" v="1770" actId="571"/>
          <ac:spMkLst>
            <pc:docMk/>
            <pc:sldMk cId="1072737316" sldId="257"/>
            <ac:spMk id="28" creationId="{85C36F2A-A1CD-609E-583E-1CCE20897B64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9" creationId="{7B939874-CC04-E18E-A1FC-580F66245799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30" creationId="{0472CA71-DB60-587B-57F3-D1F7817A3DAF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31" creationId="{2D6EE07E-F283-A573-C9E0-C9BBEB13CC6D}"/>
          </ac:spMkLst>
        </pc:spChg>
        <pc:spChg chg="add mod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33" creationId="{342818DA-B9EC-07E7-C79B-3411DDDD1808}"/>
          </ac:spMkLst>
        </pc:spChg>
        <pc:spChg chg="add mod">
          <ac:chgData name="John Bennedick Quijano" userId="edb3d445-3dba-4f62-8077-bafdc7822d72" providerId="ADAL" clId="{24C0A168-9B24-4BF9-906F-2840F6EDE3EA}" dt="2023-11-03T14:55:25.255" v="1932" actId="1076"/>
          <ac:spMkLst>
            <pc:docMk/>
            <pc:sldMk cId="1072737316" sldId="257"/>
            <ac:spMk id="44" creationId="{10115B7A-FB61-354B-00E8-F3970799702B}"/>
          </ac:spMkLst>
        </pc:spChg>
        <pc:spChg chg="add mod">
          <ac:chgData name="John Bennedick Quijano" userId="edb3d445-3dba-4f62-8077-bafdc7822d72" providerId="ADAL" clId="{24C0A168-9B24-4BF9-906F-2840F6EDE3EA}" dt="2023-11-03T14:55:25.255" v="1932" actId="1076"/>
          <ac:spMkLst>
            <pc:docMk/>
            <pc:sldMk cId="1072737316" sldId="257"/>
            <ac:spMk id="51" creationId="{D241E851-E2EA-7037-E077-913633255628}"/>
          </ac:spMkLst>
        </pc:spChg>
        <pc:grpChg chg="add mod">
          <ac:chgData name="John Bennedick Quijano" userId="edb3d445-3dba-4f62-8077-bafdc7822d72" providerId="ADAL" clId="{24C0A168-9B24-4BF9-906F-2840F6EDE3EA}" dt="2023-11-03T07:29:01.604" v="226" actId="164"/>
          <ac:grpSpMkLst>
            <pc:docMk/>
            <pc:sldMk cId="1072737316" sldId="257"/>
            <ac:grpSpMk id="12" creationId="{174D8725-6CCF-48EE-0343-780A29AAAE9A}"/>
          </ac:grpSpMkLst>
        </pc:grpChg>
        <pc:grpChg chg="add del mod">
          <ac:chgData name="John Bennedick Quijano" userId="edb3d445-3dba-4f62-8077-bafdc7822d72" providerId="ADAL" clId="{24C0A168-9B24-4BF9-906F-2840F6EDE3EA}" dt="2023-11-03T14:44:36.755" v="1214" actId="478"/>
          <ac:grpSpMkLst>
            <pc:docMk/>
            <pc:sldMk cId="1072737316" sldId="257"/>
            <ac:grpSpMk id="20" creationId="{56A1E404-187F-F782-F6B4-1B263A4D51F1}"/>
          </ac:grpSpMkLst>
        </pc:grpChg>
        <pc:grpChg chg="add del mod">
          <ac:chgData name="John Bennedick Quijano" userId="edb3d445-3dba-4f62-8077-bafdc7822d72" providerId="ADAL" clId="{24C0A168-9B24-4BF9-906F-2840F6EDE3EA}" dt="2023-11-03T14:51:28.081" v="1821" actId="165"/>
          <ac:grpSpMkLst>
            <pc:docMk/>
            <pc:sldMk cId="1072737316" sldId="257"/>
            <ac:grpSpMk id="32" creationId="{1C64364F-8E78-CC25-C637-806563EAE38B}"/>
          </ac:grpSpMkLst>
        </pc:grpChg>
        <pc:grpChg chg="add mod">
          <ac:chgData name="John Bennedick Quijano" userId="edb3d445-3dba-4f62-8077-bafdc7822d72" providerId="ADAL" clId="{24C0A168-9B24-4BF9-906F-2840F6EDE3EA}" dt="2023-11-03T14:56:07.032" v="1933" actId="164"/>
          <ac:grpSpMkLst>
            <pc:docMk/>
            <pc:sldMk cId="1072737316" sldId="257"/>
            <ac:grpSpMk id="52" creationId="{C85E5E50-81E2-ADED-71DF-6BD2E0618322}"/>
          </ac:grpSpMkLst>
        </pc:grpChg>
        <pc:grpChg chg="add mod">
          <ac:chgData name="John Bennedick Quijano" userId="edb3d445-3dba-4f62-8077-bafdc7822d72" providerId="ADAL" clId="{24C0A168-9B24-4BF9-906F-2840F6EDE3EA}" dt="2023-11-03T14:56:22.410" v="1936" actId="164"/>
          <ac:grpSpMkLst>
            <pc:docMk/>
            <pc:sldMk cId="1072737316" sldId="257"/>
            <ac:grpSpMk id="53" creationId="{1886E300-A61E-1049-11D2-7529EC6EF414}"/>
          </ac:grpSpMkLst>
        </pc:grpChg>
        <pc:picChg chg="add del mod">
          <ac:chgData name="John Bennedick Quijano" userId="edb3d445-3dba-4f62-8077-bafdc7822d72" providerId="ADAL" clId="{24C0A168-9B24-4BF9-906F-2840F6EDE3EA}" dt="2023-11-03T06:44:00.237" v="50" actId="478"/>
          <ac:picMkLst>
            <pc:docMk/>
            <pc:sldMk cId="1072737316" sldId="257"/>
            <ac:picMk id="6" creationId="{0DD294D1-FBF6-B960-BDBC-4EAC0F337951}"/>
          </ac:picMkLst>
        </pc:picChg>
        <pc:picChg chg="add del mod">
          <ac:chgData name="John Bennedick Quijano" userId="edb3d445-3dba-4f62-8077-bafdc7822d72" providerId="ADAL" clId="{24C0A168-9B24-4BF9-906F-2840F6EDE3EA}" dt="2023-11-03T14:54:07.172" v="1869" actId="478"/>
          <ac:picMkLst>
            <pc:docMk/>
            <pc:sldMk cId="1072737316" sldId="257"/>
            <ac:picMk id="37" creationId="{D32FF660-2E31-3A72-0901-468AE347E34B}"/>
          </ac:picMkLst>
        </pc:picChg>
        <pc:picChg chg="add del mod">
          <ac:chgData name="John Bennedick Quijano" userId="edb3d445-3dba-4f62-8077-bafdc7822d72" providerId="ADAL" clId="{24C0A168-9B24-4BF9-906F-2840F6EDE3EA}" dt="2023-11-03T14:54:05.616" v="1868" actId="478"/>
          <ac:picMkLst>
            <pc:docMk/>
            <pc:sldMk cId="1072737316" sldId="257"/>
            <ac:picMk id="38" creationId="{9674368E-54C8-B499-C189-5FF7ACA292A3}"/>
          </ac:picMkLst>
        </pc:picChg>
        <pc:picChg chg="add del mod">
          <ac:chgData name="John Bennedick Quijano" userId="edb3d445-3dba-4f62-8077-bafdc7822d72" providerId="ADAL" clId="{24C0A168-9B24-4BF9-906F-2840F6EDE3EA}" dt="2023-11-03T14:54:02.849" v="1867" actId="478"/>
          <ac:picMkLst>
            <pc:docMk/>
            <pc:sldMk cId="1072737316" sldId="257"/>
            <ac:picMk id="39" creationId="{9FD22FB9-0FAE-E576-8022-C90AECEF119D}"/>
          </ac:picMkLst>
        </pc:picChg>
        <pc:picChg chg="add mod">
          <ac:chgData name="John Bennedick Quijano" userId="edb3d445-3dba-4f62-8077-bafdc7822d72" providerId="ADAL" clId="{24C0A168-9B24-4BF9-906F-2840F6EDE3EA}" dt="2023-11-03T14:56:22.410" v="1936" actId="164"/>
          <ac:picMkLst>
            <pc:docMk/>
            <pc:sldMk cId="1072737316" sldId="257"/>
            <ac:picMk id="41" creationId="{0AAC54D5-0329-77C2-774B-280E3212E211}"/>
          </ac:picMkLst>
        </pc:picChg>
        <pc:picChg chg="add mod">
          <ac:chgData name="John Bennedick Quijano" userId="edb3d445-3dba-4f62-8077-bafdc7822d72" providerId="ADAL" clId="{24C0A168-9B24-4BF9-906F-2840F6EDE3EA}" dt="2023-11-03T14:56:22.410" v="1936" actId="164"/>
          <ac:picMkLst>
            <pc:docMk/>
            <pc:sldMk cId="1072737316" sldId="257"/>
            <ac:picMk id="42" creationId="{8C1097EF-0047-5379-2014-2FEB5B6789D9}"/>
          </ac:picMkLst>
        </pc:picChg>
        <pc:picChg chg="add mod">
          <ac:chgData name="John Bennedick Quijano" userId="edb3d445-3dba-4f62-8077-bafdc7822d72" providerId="ADAL" clId="{24C0A168-9B24-4BF9-906F-2840F6EDE3EA}" dt="2023-11-03T14:56:22.410" v="1936" actId="164"/>
          <ac:picMkLst>
            <pc:docMk/>
            <pc:sldMk cId="1072737316" sldId="257"/>
            <ac:picMk id="43" creationId="{7F543F6F-6EAB-35A6-EA0E-41673907594B}"/>
          </ac:picMkLst>
        </pc:picChg>
        <pc:picChg chg="add mod">
          <ac:chgData name="John Bennedick Quijano" userId="edb3d445-3dba-4f62-8077-bafdc7822d72" providerId="ADAL" clId="{24C0A168-9B24-4BF9-906F-2840F6EDE3EA}" dt="2023-11-03T14:54:39.611" v="1902" actId="571"/>
          <ac:picMkLst>
            <pc:docMk/>
            <pc:sldMk cId="1072737316" sldId="257"/>
            <ac:picMk id="47" creationId="{5DAA542B-F8B1-975A-5E3B-342E90C8AF26}"/>
          </ac:picMkLst>
        </pc:picChg>
        <pc:picChg chg="add mod">
          <ac:chgData name="John Bennedick Quijano" userId="edb3d445-3dba-4f62-8077-bafdc7822d72" providerId="ADAL" clId="{24C0A168-9B24-4BF9-906F-2840F6EDE3EA}" dt="2023-11-03T14:54:39.611" v="1902" actId="571"/>
          <ac:picMkLst>
            <pc:docMk/>
            <pc:sldMk cId="1072737316" sldId="257"/>
            <ac:picMk id="48" creationId="{A8FF11EA-17EE-B302-D425-93D5122CEC57}"/>
          </ac:picMkLst>
        </pc:picChg>
        <pc:picChg chg="add mod">
          <ac:chgData name="John Bennedick Quijano" userId="edb3d445-3dba-4f62-8077-bafdc7822d72" providerId="ADAL" clId="{24C0A168-9B24-4BF9-906F-2840F6EDE3EA}" dt="2023-11-03T14:54:39.611" v="1902" actId="571"/>
          <ac:picMkLst>
            <pc:docMk/>
            <pc:sldMk cId="1072737316" sldId="257"/>
            <ac:picMk id="49" creationId="{E11F0A21-598B-8140-0080-94104AAB5B93}"/>
          </ac:picMkLst>
        </pc:picChg>
        <pc:picChg chg="add del mod">
          <ac:chgData name="John Bennedick Quijano" userId="edb3d445-3dba-4f62-8077-bafdc7822d72" providerId="ADAL" clId="{24C0A168-9B24-4BF9-906F-2840F6EDE3EA}" dt="2023-11-03T07:28:08.714" v="210" actId="478"/>
          <ac:picMkLst>
            <pc:docMk/>
            <pc:sldMk cId="1072737316" sldId="257"/>
            <ac:picMk id="1026" creationId="{02EBDC80-28D7-3368-6D2B-9EF91B46A3E9}"/>
          </ac:picMkLst>
        </pc:picChg>
        <pc:cxnChg chg="add mod">
          <ac:chgData name="John Bennedick Quijano" userId="edb3d445-3dba-4f62-8077-bafdc7822d72" providerId="ADAL" clId="{24C0A168-9B24-4BF9-906F-2840F6EDE3EA}" dt="2023-11-03T07:29:01.604" v="226" actId="164"/>
          <ac:cxnSpMkLst>
            <pc:docMk/>
            <pc:sldMk cId="1072737316" sldId="257"/>
            <ac:cxnSpMk id="14" creationId="{7B648883-5B60-7B3E-6B9E-A3A473CD62BA}"/>
          </ac:cxnSpMkLst>
        </pc:cxnChg>
        <pc:cxnChg chg="add mod">
          <ac:chgData name="John Bennedick Quijano" userId="edb3d445-3dba-4f62-8077-bafdc7822d72" providerId="ADAL" clId="{24C0A168-9B24-4BF9-906F-2840F6EDE3EA}" dt="2023-11-03T14:55:25.255" v="1932" actId="1076"/>
          <ac:cxnSpMkLst>
            <pc:docMk/>
            <pc:sldMk cId="1072737316" sldId="257"/>
            <ac:cxnSpMk id="35" creationId="{76FA7692-25B7-5373-AA0E-DBCEC9A9DD62}"/>
          </ac:cxnSpMkLst>
        </pc:cxnChg>
        <pc:cxnChg chg="add mod">
          <ac:chgData name="John Bennedick Quijano" userId="edb3d445-3dba-4f62-8077-bafdc7822d72" providerId="ADAL" clId="{24C0A168-9B24-4BF9-906F-2840F6EDE3EA}" dt="2023-11-03T14:55:25.255" v="1932" actId="1076"/>
          <ac:cxnSpMkLst>
            <pc:docMk/>
            <pc:sldMk cId="1072737316" sldId="257"/>
            <ac:cxnSpMk id="40" creationId="{F55E7DE7-5542-6562-7274-D012487AD5EE}"/>
          </ac:cxnSpMkLst>
        </pc:cxnChg>
        <pc:cxnChg chg="add mod">
          <ac:chgData name="John Bennedick Quijano" userId="edb3d445-3dba-4f62-8077-bafdc7822d72" providerId="ADAL" clId="{24C0A168-9B24-4BF9-906F-2840F6EDE3EA}" dt="2023-11-03T14:54:39.611" v="1902" actId="571"/>
          <ac:cxnSpMkLst>
            <pc:docMk/>
            <pc:sldMk cId="1072737316" sldId="257"/>
            <ac:cxnSpMk id="46" creationId="{A206A54F-D180-69E7-5F09-BDA42380C628}"/>
          </ac:cxnSpMkLst>
        </pc:cxnChg>
        <pc:cxnChg chg="add mod">
          <ac:chgData name="John Bennedick Quijano" userId="edb3d445-3dba-4f62-8077-bafdc7822d72" providerId="ADAL" clId="{24C0A168-9B24-4BF9-906F-2840F6EDE3EA}" dt="2023-11-03T14:55:25.255" v="1932" actId="1076"/>
          <ac:cxnSpMkLst>
            <pc:docMk/>
            <pc:sldMk cId="1072737316" sldId="257"/>
            <ac:cxnSpMk id="50" creationId="{3FB93E1B-0FEC-B65D-5590-FAF43AD0594B}"/>
          </ac:cxnSpMkLst>
        </pc:cxnChg>
      </pc:sldChg>
      <pc:sldChg chg="addSp delSp modSp add mod modAnim">
        <pc:chgData name="John Bennedick Quijano" userId="edb3d445-3dba-4f62-8077-bafdc7822d72" providerId="ADAL" clId="{24C0A168-9B24-4BF9-906F-2840F6EDE3EA}" dt="2023-11-08T12:42:32.371" v="3420"/>
        <pc:sldMkLst>
          <pc:docMk/>
          <pc:sldMk cId="1459222629" sldId="258"/>
        </pc:sldMkLst>
        <pc:spChg chg="mod">
          <ac:chgData name="John Bennedick Quijano" userId="edb3d445-3dba-4f62-8077-bafdc7822d72" providerId="ADAL" clId="{24C0A168-9B24-4BF9-906F-2840F6EDE3EA}" dt="2023-11-03T07:29:28.514" v="248" actId="20577"/>
          <ac:spMkLst>
            <pc:docMk/>
            <pc:sldMk cId="1459222629" sldId="258"/>
            <ac:spMk id="4" creationId="{CEF836DD-07A5-1C82-89CC-6FA456BD5A40}"/>
          </ac:spMkLst>
        </pc:spChg>
        <pc:spChg chg="del mod">
          <ac:chgData name="John Bennedick Quijano" userId="edb3d445-3dba-4f62-8077-bafdc7822d72" providerId="ADAL" clId="{24C0A168-9B24-4BF9-906F-2840F6EDE3EA}" dt="2023-11-03T07:34:26.204" v="260" actId="478"/>
          <ac:spMkLst>
            <pc:docMk/>
            <pc:sldMk cId="1459222629" sldId="258"/>
            <ac:spMk id="5" creationId="{C4B0B25B-CA64-A692-774E-746DEC32EFFD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7" creationId="{BA9B7564-5AEB-6D1E-8393-5D2C3ECAA37F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8" creationId="{CD98A6E7-52EA-074B-8169-B0D5F2BB856E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9" creationId="{ABE8EF8E-FC5C-0BE1-C17A-65381A9EF245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10" creationId="{02DC550F-B08E-BAA6-6968-065CFB0592F9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11" creationId="{545DEF11-B326-DF0A-AA41-C209A58B655D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16" creationId="{DBA43196-4468-E672-9A87-EA6F946E97A4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17" creationId="{3A7CF173-6D1E-5465-92BE-678CCBCEB7F8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18" creationId="{5018E00B-8921-563E-E0C4-278AB1477123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19" creationId="{5ABE318C-5450-0C03-DB3B-D248B0E8A9B6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2" creationId="{1AA490CD-E834-9302-1C8F-4BF7A858BA68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3" creationId="{CD0316DA-6273-E9FF-F347-ECDD3CF7798E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4" creationId="{AECC4011-8D22-E57B-CAB6-4F971C557FE2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5" creationId="{7311175B-C362-88B7-88CC-4A4B872CC724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7" creationId="{87BC5190-B362-A16E-9997-35FA256A5B5F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8" creationId="{C611DA6B-61BB-E689-BDB2-91BFA8E3ED1D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9" creationId="{986C187F-516B-EB38-6890-D3E381CA79E8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30" creationId="{9696C12E-5365-C58B-52A9-2CD38ECC832F}"/>
          </ac:spMkLst>
        </pc:spChg>
        <pc:spChg chg="add del mod">
          <ac:chgData name="John Bennedick Quijano" userId="edb3d445-3dba-4f62-8077-bafdc7822d72" providerId="ADAL" clId="{24C0A168-9B24-4BF9-906F-2840F6EDE3EA}" dt="2023-11-03T07:34:29.244" v="261" actId="478"/>
          <ac:spMkLst>
            <pc:docMk/>
            <pc:sldMk cId="1459222629" sldId="258"/>
            <ac:spMk id="32" creationId="{22183362-72CF-0C1D-4701-37301EA57A76}"/>
          </ac:spMkLst>
        </pc:spChg>
        <pc:grpChg chg="add del mod">
          <ac:chgData name="John Bennedick Quijano" userId="edb3d445-3dba-4f62-8077-bafdc7822d72" providerId="ADAL" clId="{24C0A168-9B24-4BF9-906F-2840F6EDE3EA}" dt="2023-11-03T07:34:04.734" v="256" actId="165"/>
          <ac:grpSpMkLst>
            <pc:docMk/>
            <pc:sldMk cId="1459222629" sldId="258"/>
            <ac:grpSpMk id="2" creationId="{14530003-1819-0419-B8C5-E5EC58C3AE8F}"/>
          </ac:grpSpMkLst>
        </pc:grpChg>
        <pc:grpChg chg="mod topLvl">
          <ac:chgData name="John Bennedick Quijano" userId="edb3d445-3dba-4f62-8077-bafdc7822d72" providerId="ADAL" clId="{24C0A168-9B24-4BF9-906F-2840F6EDE3EA}" dt="2023-11-03T07:34:47.568" v="265" actId="1076"/>
          <ac:grpSpMkLst>
            <pc:docMk/>
            <pc:sldMk cId="1459222629" sldId="258"/>
            <ac:grpSpMk id="3" creationId="{CD10D6E5-53B6-0609-984B-4CB171264129}"/>
          </ac:grpSpMkLst>
        </pc:grpChg>
        <pc:grpChg chg="mod topLvl">
          <ac:chgData name="John Bennedick Quijano" userId="edb3d445-3dba-4f62-8077-bafdc7822d72" providerId="ADAL" clId="{24C0A168-9B24-4BF9-906F-2840F6EDE3EA}" dt="2023-11-03T07:34:47.568" v="265" actId="1076"/>
          <ac:grpSpMkLst>
            <pc:docMk/>
            <pc:sldMk cId="1459222629" sldId="258"/>
            <ac:grpSpMk id="6" creationId="{1B0027AB-6EA7-268F-8A67-63F5471FC8AE}"/>
          </ac:grpSpMkLst>
        </pc:grpChg>
        <pc:grpChg chg="mod topLvl">
          <ac:chgData name="John Bennedick Quijano" userId="edb3d445-3dba-4f62-8077-bafdc7822d72" providerId="ADAL" clId="{24C0A168-9B24-4BF9-906F-2840F6EDE3EA}" dt="2023-11-03T07:34:47.774" v="266" actId="1076"/>
          <ac:grpSpMkLst>
            <pc:docMk/>
            <pc:sldMk cId="1459222629" sldId="258"/>
            <ac:grpSpMk id="12" creationId="{174D8725-6CCF-48EE-0343-780A29AAAE9A}"/>
          </ac:grpSpMkLst>
        </pc:grpChg>
        <pc:grpChg chg="mod topLvl">
          <ac:chgData name="John Bennedick Quijano" userId="edb3d445-3dba-4f62-8077-bafdc7822d72" providerId="ADAL" clId="{24C0A168-9B24-4BF9-906F-2840F6EDE3EA}" dt="2023-11-03T07:34:47.568" v="265" actId="1076"/>
          <ac:grpSpMkLst>
            <pc:docMk/>
            <pc:sldMk cId="1459222629" sldId="258"/>
            <ac:grpSpMk id="13" creationId="{E9138375-2C45-ED09-ABC7-EA3904843774}"/>
          </ac:grpSpMkLst>
        </pc:grpChg>
        <pc:grpChg chg="mod">
          <ac:chgData name="John Bennedick Quijano" userId="edb3d445-3dba-4f62-8077-bafdc7822d72" providerId="ADAL" clId="{24C0A168-9B24-4BF9-906F-2840F6EDE3EA}" dt="2023-11-03T07:34:04.734" v="256" actId="165"/>
          <ac:grpSpMkLst>
            <pc:docMk/>
            <pc:sldMk cId="1459222629" sldId="258"/>
            <ac:grpSpMk id="15" creationId="{3FD0F4D9-437D-9580-BFFB-A06969B7E449}"/>
          </ac:grpSpMkLst>
        </pc:grpChg>
        <pc:grpChg chg="del">
          <ac:chgData name="John Bennedick Quijano" userId="edb3d445-3dba-4f62-8077-bafdc7822d72" providerId="ADAL" clId="{24C0A168-9B24-4BF9-906F-2840F6EDE3EA}" dt="2023-11-03T07:29:36.254" v="249" actId="165"/>
          <ac:grpSpMkLst>
            <pc:docMk/>
            <pc:sldMk cId="1459222629" sldId="258"/>
            <ac:grpSpMk id="20" creationId="{56A1E404-187F-F782-F6B4-1B263A4D51F1}"/>
          </ac:grpSpMkLst>
        </pc:grpChg>
        <pc:grpChg chg="mod">
          <ac:chgData name="John Bennedick Quijano" userId="edb3d445-3dba-4f62-8077-bafdc7822d72" providerId="ADAL" clId="{24C0A168-9B24-4BF9-906F-2840F6EDE3EA}" dt="2023-11-03T07:34:04.734" v="256" actId="165"/>
          <ac:grpSpMkLst>
            <pc:docMk/>
            <pc:sldMk cId="1459222629" sldId="258"/>
            <ac:grpSpMk id="21" creationId="{4E2940C6-833C-A7E5-34E5-7133B9C4A187}"/>
          </ac:grpSpMkLst>
        </pc:grpChg>
        <pc:grpChg chg="mod">
          <ac:chgData name="John Bennedick Quijano" userId="edb3d445-3dba-4f62-8077-bafdc7822d72" providerId="ADAL" clId="{24C0A168-9B24-4BF9-906F-2840F6EDE3EA}" dt="2023-11-03T07:34:04.734" v="256" actId="165"/>
          <ac:grpSpMkLst>
            <pc:docMk/>
            <pc:sldMk cId="1459222629" sldId="258"/>
            <ac:grpSpMk id="26" creationId="{F8394B91-EC58-F7F2-6F17-5A3E240224EE}"/>
          </ac:grpSpMkLst>
        </pc:grpChg>
        <pc:picChg chg="add mod">
          <ac:chgData name="John Bennedick Quijano" userId="edb3d445-3dba-4f62-8077-bafdc7822d72" providerId="ADAL" clId="{24C0A168-9B24-4BF9-906F-2840F6EDE3EA}" dt="2023-11-08T12:42:32.371" v="3420"/>
          <ac:picMkLst>
            <pc:docMk/>
            <pc:sldMk cId="1459222629" sldId="258"/>
            <ac:picMk id="2" creationId="{3F6F5E26-CC79-DE08-FA02-94682CC7885A}"/>
          </ac:picMkLst>
        </pc:picChg>
        <pc:cxnChg chg="del mod topLvl">
          <ac:chgData name="John Bennedick Quijano" userId="edb3d445-3dba-4f62-8077-bafdc7822d72" providerId="ADAL" clId="{24C0A168-9B24-4BF9-906F-2840F6EDE3EA}" dt="2023-11-03T07:29:38.766" v="250" actId="478"/>
          <ac:cxnSpMkLst>
            <pc:docMk/>
            <pc:sldMk cId="1459222629" sldId="258"/>
            <ac:cxnSpMk id="14" creationId="{7B648883-5B60-7B3E-6B9E-A3A473CD62BA}"/>
          </ac:cxnSpMkLst>
        </pc:cxnChg>
      </pc:sldChg>
      <pc:sldChg chg="addSp modSp add mod modTransition modAnim">
        <pc:chgData name="John Bennedick Quijano" userId="edb3d445-3dba-4f62-8077-bafdc7822d72" providerId="ADAL" clId="{24C0A168-9B24-4BF9-906F-2840F6EDE3EA}" dt="2023-11-08T12:42:32.904" v="3421"/>
        <pc:sldMkLst>
          <pc:docMk/>
          <pc:sldMk cId="3746806047" sldId="259"/>
        </pc:sldMkLst>
        <pc:spChg chg="add mod">
          <ac:chgData name="John Bennedick Quijano" userId="edb3d445-3dba-4f62-8077-bafdc7822d72" providerId="ADAL" clId="{24C0A168-9B24-4BF9-906F-2840F6EDE3EA}" dt="2023-11-03T07:51:38.374" v="875" actId="21"/>
          <ac:spMkLst>
            <pc:docMk/>
            <pc:sldMk cId="3746806047" sldId="259"/>
            <ac:spMk id="2" creationId="{671AD2E9-F85D-40A6-5E7D-D6874AA54919}"/>
          </ac:spMkLst>
        </pc:spChg>
        <pc:spChg chg="add mod">
          <ac:chgData name="John Bennedick Quijano" userId="edb3d445-3dba-4f62-8077-bafdc7822d72" providerId="ADAL" clId="{24C0A168-9B24-4BF9-906F-2840F6EDE3EA}" dt="2023-11-03T07:40:38.524" v="429" actId="1076"/>
          <ac:spMkLst>
            <pc:docMk/>
            <pc:sldMk cId="3746806047" sldId="259"/>
            <ac:spMk id="32" creationId="{1A8C32DC-1207-0798-0604-D433F961F3A2}"/>
          </ac:spMkLst>
        </pc:spChg>
        <pc:spChg chg="add mod">
          <ac:chgData name="John Bennedick Quijano" userId="edb3d445-3dba-4f62-8077-bafdc7822d72" providerId="ADAL" clId="{24C0A168-9B24-4BF9-906F-2840F6EDE3EA}" dt="2023-11-03T07:42:12.584" v="434" actId="208"/>
          <ac:spMkLst>
            <pc:docMk/>
            <pc:sldMk cId="3746806047" sldId="259"/>
            <ac:spMk id="33" creationId="{EC2DE4B9-CF33-1221-BDA7-3C0051264FC6}"/>
          </ac:spMkLst>
        </pc:spChg>
        <pc:grpChg chg="mod">
          <ac:chgData name="John Bennedick Quijano" userId="edb3d445-3dba-4f62-8077-bafdc7822d72" providerId="ADAL" clId="{24C0A168-9B24-4BF9-906F-2840F6EDE3EA}" dt="2023-11-03T07:35:31.294" v="278" actId="1076"/>
          <ac:grpSpMkLst>
            <pc:docMk/>
            <pc:sldMk cId="3746806047" sldId="259"/>
            <ac:grpSpMk id="3" creationId="{CD10D6E5-53B6-0609-984B-4CB171264129}"/>
          </ac:grpSpMkLst>
        </pc:grpChg>
        <pc:grpChg chg="mod">
          <ac:chgData name="John Bennedick Quijano" userId="edb3d445-3dba-4f62-8077-bafdc7822d72" providerId="ADAL" clId="{24C0A168-9B24-4BF9-906F-2840F6EDE3EA}" dt="2023-11-03T07:35:08.600" v="270" actId="1076"/>
          <ac:grpSpMkLst>
            <pc:docMk/>
            <pc:sldMk cId="3746806047" sldId="259"/>
            <ac:grpSpMk id="6" creationId="{1B0027AB-6EA7-268F-8A67-63F5471FC8AE}"/>
          </ac:grpSpMkLst>
        </pc:grpChg>
        <pc:grpChg chg="mod">
          <ac:chgData name="John Bennedick Quijano" userId="edb3d445-3dba-4f62-8077-bafdc7822d72" providerId="ADAL" clId="{24C0A168-9B24-4BF9-906F-2840F6EDE3EA}" dt="2023-11-03T07:35:08.600" v="270" actId="1076"/>
          <ac:grpSpMkLst>
            <pc:docMk/>
            <pc:sldMk cId="3746806047" sldId="259"/>
            <ac:grpSpMk id="13" creationId="{E9138375-2C45-ED09-ABC7-EA3904843774}"/>
          </ac:grpSpMkLst>
        </pc:grpChg>
        <pc:picChg chg="add mod">
          <ac:chgData name="John Bennedick Quijano" userId="edb3d445-3dba-4f62-8077-bafdc7822d72" providerId="ADAL" clId="{24C0A168-9B24-4BF9-906F-2840F6EDE3EA}" dt="2023-11-08T12:42:32.904" v="3421"/>
          <ac:picMkLst>
            <pc:docMk/>
            <pc:sldMk cId="3746806047" sldId="259"/>
            <ac:picMk id="5" creationId="{B470E18F-2370-472B-1F3C-953BEA843C6A}"/>
          </ac:picMkLst>
        </pc:picChg>
        <pc:cxnChg chg="add mod">
          <ac:chgData name="John Bennedick Quijano" userId="edb3d445-3dba-4f62-8077-bafdc7822d72" providerId="ADAL" clId="{24C0A168-9B24-4BF9-906F-2840F6EDE3EA}" dt="2023-11-03T07:36:00.667" v="283" actId="208"/>
          <ac:cxnSpMkLst>
            <pc:docMk/>
            <pc:sldMk cId="3746806047" sldId="259"/>
            <ac:cxnSpMk id="14" creationId="{8D11768D-D4F7-DF19-FCA1-EB02E389CF69}"/>
          </ac:cxnSpMkLst>
        </pc:cxnChg>
      </pc:sldChg>
      <pc:sldChg chg="addSp delSp modSp add mod modTransition delAnim modAnim">
        <pc:chgData name="John Bennedick Quijano" userId="edb3d445-3dba-4f62-8077-bafdc7822d72" providerId="ADAL" clId="{24C0A168-9B24-4BF9-906F-2840F6EDE3EA}" dt="2023-11-08T12:42:33.548" v="3422"/>
        <pc:sldMkLst>
          <pc:docMk/>
          <pc:sldMk cId="4021712724" sldId="260"/>
        </pc:sldMkLst>
        <pc:spChg chg="mod">
          <ac:chgData name="John Bennedick Quijano" userId="edb3d445-3dba-4f62-8077-bafdc7822d72" providerId="ADAL" clId="{24C0A168-9B24-4BF9-906F-2840F6EDE3EA}" dt="2023-11-03T14:30:35.246" v="880" actId="20577"/>
          <ac:spMkLst>
            <pc:docMk/>
            <pc:sldMk cId="4021712724" sldId="260"/>
            <ac:spMk id="2" creationId="{671AD2E9-F85D-40A6-5E7D-D6874AA54919}"/>
          </ac:spMkLst>
        </pc:spChg>
        <pc:spChg chg="add mod">
          <ac:chgData name="John Bennedick Quijano" userId="edb3d445-3dba-4f62-8077-bafdc7822d72" providerId="ADAL" clId="{24C0A168-9B24-4BF9-906F-2840F6EDE3EA}" dt="2023-11-03T07:47:45.604" v="657" actId="1076"/>
          <ac:spMkLst>
            <pc:docMk/>
            <pc:sldMk cId="4021712724" sldId="260"/>
            <ac:spMk id="5" creationId="{5FFCE717-37C9-59DE-E245-E6AF39FD596A}"/>
          </ac:spMkLst>
        </pc:spChg>
        <pc:spChg chg="del mod topLvl">
          <ac:chgData name="John Bennedick Quijano" userId="edb3d445-3dba-4f62-8077-bafdc7822d72" providerId="ADAL" clId="{24C0A168-9B24-4BF9-906F-2840F6EDE3EA}" dt="2023-11-03T07:45:29.764" v="611" actId="478"/>
          <ac:spMkLst>
            <pc:docMk/>
            <pc:sldMk cId="4021712724" sldId="260"/>
            <ac:spMk id="7" creationId="{BA9B7564-5AEB-6D1E-8393-5D2C3ECAA37F}"/>
          </ac:spMkLst>
        </pc:spChg>
        <pc:spChg chg="del mod topLvl">
          <ac:chgData name="John Bennedick Quijano" userId="edb3d445-3dba-4f62-8077-bafdc7822d72" providerId="ADAL" clId="{24C0A168-9B24-4BF9-906F-2840F6EDE3EA}" dt="2023-11-03T07:45:27.544" v="609" actId="478"/>
          <ac:spMkLst>
            <pc:docMk/>
            <pc:sldMk cId="4021712724" sldId="260"/>
            <ac:spMk id="8" creationId="{CD98A6E7-52EA-074B-8169-B0D5F2BB856E}"/>
          </ac:spMkLst>
        </pc:spChg>
        <pc:spChg chg="del mod topLvl">
          <ac:chgData name="John Bennedick Quijano" userId="edb3d445-3dba-4f62-8077-bafdc7822d72" providerId="ADAL" clId="{24C0A168-9B24-4BF9-906F-2840F6EDE3EA}" dt="2023-11-03T07:45:26.374" v="608" actId="478"/>
          <ac:spMkLst>
            <pc:docMk/>
            <pc:sldMk cId="4021712724" sldId="260"/>
            <ac:spMk id="9" creationId="{ABE8EF8E-FC5C-0BE1-C17A-65381A9EF245}"/>
          </ac:spMkLst>
        </pc:spChg>
        <pc:spChg chg="del mod topLvl">
          <ac:chgData name="John Bennedick Quijano" userId="edb3d445-3dba-4f62-8077-bafdc7822d72" providerId="ADAL" clId="{24C0A168-9B24-4BF9-906F-2840F6EDE3EA}" dt="2023-11-03T07:45:28.766" v="610" actId="478"/>
          <ac:spMkLst>
            <pc:docMk/>
            <pc:sldMk cId="4021712724" sldId="260"/>
            <ac:spMk id="10" creationId="{02DC550F-B08E-BAA6-6968-065CFB0592F9}"/>
          </ac:spMkLst>
        </pc:spChg>
        <pc:spChg chg="mod topLvl">
          <ac:chgData name="John Bennedick Quijano" userId="edb3d445-3dba-4f62-8077-bafdc7822d72" providerId="ADAL" clId="{24C0A168-9B24-4BF9-906F-2840F6EDE3EA}" dt="2023-11-03T07:45:36.834" v="613" actId="1076"/>
          <ac:spMkLst>
            <pc:docMk/>
            <pc:sldMk cId="4021712724" sldId="260"/>
            <ac:spMk id="11" creationId="{545DEF11-B326-DF0A-AA41-C209A58B655D}"/>
          </ac:spMkLst>
        </pc:spChg>
        <pc:spChg chg="add mod">
          <ac:chgData name="John Bennedick Quijano" userId="edb3d445-3dba-4f62-8077-bafdc7822d72" providerId="ADAL" clId="{24C0A168-9B24-4BF9-906F-2840F6EDE3EA}" dt="2023-11-03T07:47:45.604" v="657" actId="1076"/>
          <ac:spMkLst>
            <pc:docMk/>
            <pc:sldMk cId="4021712724" sldId="260"/>
            <ac:spMk id="20" creationId="{84C34A84-DA86-80AF-C18C-1E676BDCBCF2}"/>
          </ac:spMkLst>
        </pc:spChg>
        <pc:spChg chg="add mod">
          <ac:chgData name="John Bennedick Quijano" userId="edb3d445-3dba-4f62-8077-bafdc7822d72" providerId="ADAL" clId="{24C0A168-9B24-4BF9-906F-2840F6EDE3EA}" dt="2023-11-03T07:47:45.604" v="657" actId="1076"/>
          <ac:spMkLst>
            <pc:docMk/>
            <pc:sldMk cId="4021712724" sldId="260"/>
            <ac:spMk id="31" creationId="{ABB0AF66-5BD3-8BBC-CE42-7661AFDC9283}"/>
          </ac:spMkLst>
        </pc:spChg>
        <pc:spChg chg="del">
          <ac:chgData name="John Bennedick Quijano" userId="edb3d445-3dba-4f62-8077-bafdc7822d72" providerId="ADAL" clId="{24C0A168-9B24-4BF9-906F-2840F6EDE3EA}" dt="2023-11-03T07:47:10.814" v="645" actId="478"/>
          <ac:spMkLst>
            <pc:docMk/>
            <pc:sldMk cId="4021712724" sldId="260"/>
            <ac:spMk id="32" creationId="{1A8C32DC-1207-0798-0604-D433F961F3A2}"/>
          </ac:spMkLst>
        </pc:spChg>
        <pc:spChg chg="del">
          <ac:chgData name="John Bennedick Quijano" userId="edb3d445-3dba-4f62-8077-bafdc7822d72" providerId="ADAL" clId="{24C0A168-9B24-4BF9-906F-2840F6EDE3EA}" dt="2023-11-03T07:45:30.974" v="612" actId="478"/>
          <ac:spMkLst>
            <pc:docMk/>
            <pc:sldMk cId="4021712724" sldId="260"/>
            <ac:spMk id="33" creationId="{EC2DE4B9-CF33-1221-BDA7-3C0051264FC6}"/>
          </ac:spMkLst>
        </pc:spChg>
        <pc:spChg chg="add mod">
          <ac:chgData name="John Bennedick Quijano" userId="edb3d445-3dba-4f62-8077-bafdc7822d72" providerId="ADAL" clId="{24C0A168-9B24-4BF9-906F-2840F6EDE3EA}" dt="2023-11-03T07:47:45.604" v="657" actId="1076"/>
          <ac:spMkLst>
            <pc:docMk/>
            <pc:sldMk cId="4021712724" sldId="260"/>
            <ac:spMk id="34" creationId="{1A7B311F-A01C-295F-EBD3-D9F32117D4E5}"/>
          </ac:spMkLst>
        </pc:spChg>
        <pc:spChg chg="add del mod">
          <ac:chgData name="John Bennedick Quijano" userId="edb3d445-3dba-4f62-8077-bafdc7822d72" providerId="ADAL" clId="{24C0A168-9B24-4BF9-906F-2840F6EDE3EA}" dt="2023-11-03T07:49:04.870" v="667" actId="478"/>
          <ac:spMkLst>
            <pc:docMk/>
            <pc:sldMk cId="4021712724" sldId="260"/>
            <ac:spMk id="35" creationId="{2B992DF4-8D5D-34AB-9B79-622AD78C5ABD}"/>
          </ac:spMkLst>
        </pc:spChg>
        <pc:spChg chg="add mod">
          <ac:chgData name="John Bennedick Quijano" userId="edb3d445-3dba-4f62-8077-bafdc7822d72" providerId="ADAL" clId="{24C0A168-9B24-4BF9-906F-2840F6EDE3EA}" dt="2023-11-03T07:47:56.799" v="660" actId="1076"/>
          <ac:spMkLst>
            <pc:docMk/>
            <pc:sldMk cId="4021712724" sldId="260"/>
            <ac:spMk id="38" creationId="{F0A2AD7D-30B0-4959-A563-2847506B9AD0}"/>
          </ac:spMkLst>
        </pc:spChg>
        <pc:spChg chg="add del mod">
          <ac:chgData name="John Bennedick Quijano" userId="edb3d445-3dba-4f62-8077-bafdc7822d72" providerId="ADAL" clId="{24C0A168-9B24-4BF9-906F-2840F6EDE3EA}" dt="2023-11-03T07:49:01.044" v="666" actId="478"/>
          <ac:spMkLst>
            <pc:docMk/>
            <pc:sldMk cId="4021712724" sldId="260"/>
            <ac:spMk id="39" creationId="{DF418638-53C7-01BC-93E5-5B8A9C389F58}"/>
          </ac:spMkLst>
        </pc:spChg>
        <pc:spChg chg="add mod">
          <ac:chgData name="John Bennedick Quijano" userId="edb3d445-3dba-4f62-8077-bafdc7822d72" providerId="ADAL" clId="{24C0A168-9B24-4BF9-906F-2840F6EDE3EA}" dt="2023-11-03T07:47:56.799" v="660" actId="1076"/>
          <ac:spMkLst>
            <pc:docMk/>
            <pc:sldMk cId="4021712724" sldId="260"/>
            <ac:spMk id="40" creationId="{177C90CB-5635-BCE2-18F4-92CB95DD0E34}"/>
          </ac:spMkLst>
        </pc:spChg>
        <pc:spChg chg="add del mod">
          <ac:chgData name="John Bennedick Quijano" userId="edb3d445-3dba-4f62-8077-bafdc7822d72" providerId="ADAL" clId="{24C0A168-9B24-4BF9-906F-2840F6EDE3EA}" dt="2023-11-03T07:48:59.844" v="665" actId="478"/>
          <ac:spMkLst>
            <pc:docMk/>
            <pc:sldMk cId="4021712724" sldId="260"/>
            <ac:spMk id="41" creationId="{AB82D2EC-5266-5BAF-08CD-3135C9A32E09}"/>
          </ac:spMkLst>
        </pc:spChg>
        <pc:spChg chg="add mod">
          <ac:chgData name="John Bennedick Quijano" userId="edb3d445-3dba-4f62-8077-bafdc7822d72" providerId="ADAL" clId="{24C0A168-9B24-4BF9-906F-2840F6EDE3EA}" dt="2023-11-03T07:48:10.410" v="662" actId="1076"/>
          <ac:spMkLst>
            <pc:docMk/>
            <pc:sldMk cId="4021712724" sldId="260"/>
            <ac:spMk id="42" creationId="{03756135-D129-8848-E5FD-AC808ECBD9E4}"/>
          </ac:spMkLst>
        </pc:spChg>
        <pc:grpChg chg="del">
          <ac:chgData name="John Bennedick Quijano" userId="edb3d445-3dba-4f62-8077-bafdc7822d72" providerId="ADAL" clId="{24C0A168-9B24-4BF9-906F-2840F6EDE3EA}" dt="2023-11-03T14:31:50.117" v="891" actId="478"/>
          <ac:grpSpMkLst>
            <pc:docMk/>
            <pc:sldMk cId="4021712724" sldId="260"/>
            <ac:grpSpMk id="6" creationId="{1B0027AB-6EA7-268F-8A67-63F5471FC8AE}"/>
          </ac:grpSpMkLst>
        </pc:grpChg>
        <pc:grpChg chg="del">
          <ac:chgData name="John Bennedick Quijano" userId="edb3d445-3dba-4f62-8077-bafdc7822d72" providerId="ADAL" clId="{24C0A168-9B24-4BF9-906F-2840F6EDE3EA}" dt="2023-11-03T07:45:23.894" v="607" actId="165"/>
          <ac:grpSpMkLst>
            <pc:docMk/>
            <pc:sldMk cId="4021712724" sldId="260"/>
            <ac:grpSpMk id="12" creationId="{174D8725-6CCF-48EE-0343-780A29AAAE9A}"/>
          </ac:grpSpMkLst>
        </pc:grpChg>
        <pc:grpChg chg="del">
          <ac:chgData name="John Bennedick Quijano" userId="edb3d445-3dba-4f62-8077-bafdc7822d72" providerId="ADAL" clId="{24C0A168-9B24-4BF9-906F-2840F6EDE3EA}" dt="2023-11-03T14:30:56.185" v="881" actId="478"/>
          <ac:grpSpMkLst>
            <pc:docMk/>
            <pc:sldMk cId="4021712724" sldId="260"/>
            <ac:grpSpMk id="13" creationId="{E9138375-2C45-ED09-ABC7-EA3904843774}"/>
          </ac:grpSpMkLst>
        </pc:grpChg>
        <pc:picChg chg="add mod">
          <ac:chgData name="John Bennedick Quijano" userId="edb3d445-3dba-4f62-8077-bafdc7822d72" providerId="ADAL" clId="{24C0A168-9B24-4BF9-906F-2840F6EDE3EA}" dt="2023-11-08T12:42:33.548" v="3422"/>
          <ac:picMkLst>
            <pc:docMk/>
            <pc:sldMk cId="4021712724" sldId="260"/>
            <ac:picMk id="6" creationId="{864B749D-C5D1-55AB-3E83-8B00B64D1F21}"/>
          </ac:picMkLst>
        </pc:picChg>
        <pc:cxnChg chg="add mod">
          <ac:chgData name="John Bennedick Quijano" userId="edb3d445-3dba-4f62-8077-bafdc7822d72" providerId="ADAL" clId="{24C0A168-9B24-4BF9-906F-2840F6EDE3EA}" dt="2023-11-03T07:48:14.584" v="663" actId="1076"/>
          <ac:cxnSpMkLst>
            <pc:docMk/>
            <pc:sldMk cId="4021712724" sldId="260"/>
            <ac:cxnSpMk id="37" creationId="{C317D36A-6940-7301-CD40-07BE130FA4EC}"/>
          </ac:cxnSpMkLst>
        </pc:cxnChg>
      </pc:sldChg>
      <pc:sldChg chg="addSp delSp modSp add mod modTransition modAnim">
        <pc:chgData name="John Bennedick Quijano" userId="edb3d445-3dba-4f62-8077-bafdc7822d72" providerId="ADAL" clId="{24C0A168-9B24-4BF9-906F-2840F6EDE3EA}" dt="2023-11-08T12:42:34.450" v="3423"/>
        <pc:sldMkLst>
          <pc:docMk/>
          <pc:sldMk cId="4275373945" sldId="261"/>
        </pc:sldMkLst>
        <pc:spChg chg="mod">
          <ac:chgData name="John Bennedick Quijano" userId="edb3d445-3dba-4f62-8077-bafdc7822d72" providerId="ADAL" clId="{24C0A168-9B24-4BF9-906F-2840F6EDE3EA}" dt="2023-11-08T11:42:59.013" v="3399" actId="20577"/>
          <ac:spMkLst>
            <pc:docMk/>
            <pc:sldMk cId="4275373945" sldId="261"/>
            <ac:spMk id="2" creationId="{671AD2E9-F85D-40A6-5E7D-D6874AA54919}"/>
          </ac:spMkLst>
        </pc:spChg>
        <pc:spChg chg="mod">
          <ac:chgData name="John Bennedick Quijano" userId="edb3d445-3dba-4f62-8077-bafdc7822d72" providerId="ADAL" clId="{24C0A168-9B24-4BF9-906F-2840F6EDE3EA}" dt="2023-11-03T14:34:54.659" v="1070" actId="1076"/>
          <ac:spMkLst>
            <pc:docMk/>
            <pc:sldMk cId="4275373945" sldId="261"/>
            <ac:spMk id="4" creationId="{CEF836DD-07A5-1C82-89CC-6FA456BD5A40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5" creationId="{5FFCE717-37C9-59DE-E245-E6AF39FD596A}"/>
          </ac:spMkLst>
        </pc:spChg>
        <pc:spChg chg="del">
          <ac:chgData name="John Bennedick Quijano" userId="edb3d445-3dba-4f62-8077-bafdc7822d72" providerId="ADAL" clId="{24C0A168-9B24-4BF9-906F-2840F6EDE3EA}" dt="2023-11-03T14:33:35.495" v="1036" actId="478"/>
          <ac:spMkLst>
            <pc:docMk/>
            <pc:sldMk cId="4275373945" sldId="261"/>
            <ac:spMk id="11" creationId="{545DEF11-B326-DF0A-AA41-C209A58B655D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20" creationId="{84C34A84-DA86-80AF-C18C-1E676BDCBCF2}"/>
          </ac:spMkLst>
        </pc:spChg>
        <pc:spChg chg="mod">
          <ac:chgData name="John Bennedick Quijano" userId="edb3d445-3dba-4f62-8077-bafdc7822d72" providerId="ADAL" clId="{24C0A168-9B24-4BF9-906F-2840F6EDE3EA}" dt="2023-11-03T14:32:42.969" v="940" actId="207"/>
          <ac:spMkLst>
            <pc:docMk/>
            <pc:sldMk cId="4275373945" sldId="261"/>
            <ac:spMk id="22" creationId="{1AA490CD-E834-9302-1C8F-4BF7A858BA68}"/>
          </ac:spMkLst>
        </pc:spChg>
        <pc:spChg chg="mod">
          <ac:chgData name="John Bennedick Quijano" userId="edb3d445-3dba-4f62-8077-bafdc7822d72" providerId="ADAL" clId="{24C0A168-9B24-4BF9-906F-2840F6EDE3EA}" dt="2023-11-03T14:32:19.660" v="935" actId="207"/>
          <ac:spMkLst>
            <pc:docMk/>
            <pc:sldMk cId="4275373945" sldId="261"/>
            <ac:spMk id="23" creationId="{CD0316DA-6273-E9FF-F347-ECDD3CF7798E}"/>
          </ac:spMkLst>
        </pc:spChg>
        <pc:spChg chg="mod">
          <ac:chgData name="John Bennedick Quijano" userId="edb3d445-3dba-4f62-8077-bafdc7822d72" providerId="ADAL" clId="{24C0A168-9B24-4BF9-906F-2840F6EDE3EA}" dt="2023-11-03T14:32:29.022" v="937" actId="207"/>
          <ac:spMkLst>
            <pc:docMk/>
            <pc:sldMk cId="4275373945" sldId="261"/>
            <ac:spMk id="24" creationId="{AECC4011-8D22-E57B-CAB6-4F971C557FE2}"/>
          </ac:spMkLst>
        </pc:spChg>
        <pc:spChg chg="mod">
          <ac:chgData name="John Bennedick Quijano" userId="edb3d445-3dba-4f62-8077-bafdc7822d72" providerId="ADAL" clId="{24C0A168-9B24-4BF9-906F-2840F6EDE3EA}" dt="2023-11-03T14:32:24.353" v="936" actId="207"/>
          <ac:spMkLst>
            <pc:docMk/>
            <pc:sldMk cId="4275373945" sldId="261"/>
            <ac:spMk id="25" creationId="{7311175B-C362-88B7-88CC-4A4B872CC724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31" creationId="{ABB0AF66-5BD3-8BBC-CE42-7661AFDC9283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34" creationId="{1A7B311F-A01C-295F-EBD3-D9F32117D4E5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38" creationId="{F0A2AD7D-30B0-4959-A563-2847506B9AD0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40" creationId="{177C90CB-5635-BCE2-18F4-92CB95DD0E34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42" creationId="{03756135-D129-8848-E5FD-AC808ECBD9E4}"/>
          </ac:spMkLst>
        </pc:spChg>
        <pc:grpChg chg="mod">
          <ac:chgData name="John Bennedick Quijano" userId="edb3d445-3dba-4f62-8077-bafdc7822d72" providerId="ADAL" clId="{24C0A168-9B24-4BF9-906F-2840F6EDE3EA}" dt="2023-11-03T14:34:59.646" v="1071" actId="1076"/>
          <ac:grpSpMkLst>
            <pc:docMk/>
            <pc:sldMk cId="4275373945" sldId="261"/>
            <ac:grpSpMk id="3" creationId="{CD10D6E5-53B6-0609-984B-4CB171264129}"/>
          </ac:grpSpMkLst>
        </pc:grpChg>
        <pc:grpChg chg="mod">
          <ac:chgData name="John Bennedick Quijano" userId="edb3d445-3dba-4f62-8077-bafdc7822d72" providerId="ADAL" clId="{24C0A168-9B24-4BF9-906F-2840F6EDE3EA}" dt="2023-11-03T14:34:59.646" v="1071" actId="1076"/>
          <ac:grpSpMkLst>
            <pc:docMk/>
            <pc:sldMk cId="4275373945" sldId="261"/>
            <ac:grpSpMk id="6" creationId="{1B0027AB-6EA7-268F-8A67-63F5471FC8AE}"/>
          </ac:grpSpMkLst>
        </pc:grpChg>
        <pc:picChg chg="add mod">
          <ac:chgData name="John Bennedick Quijano" userId="edb3d445-3dba-4f62-8077-bafdc7822d72" providerId="ADAL" clId="{24C0A168-9B24-4BF9-906F-2840F6EDE3EA}" dt="2023-11-08T12:42:34.450" v="3423"/>
          <ac:picMkLst>
            <pc:docMk/>
            <pc:sldMk cId="4275373945" sldId="261"/>
            <ac:picMk id="8" creationId="{D2B92B29-6F9B-EF38-3524-DC47F1361026}"/>
          </ac:picMkLst>
        </pc:picChg>
        <pc:cxnChg chg="add mod">
          <ac:chgData name="John Bennedick Quijano" userId="edb3d445-3dba-4f62-8077-bafdc7822d72" providerId="ADAL" clId="{24C0A168-9B24-4BF9-906F-2840F6EDE3EA}" dt="2023-11-03T14:34:59.646" v="1071" actId="1076"/>
          <ac:cxnSpMkLst>
            <pc:docMk/>
            <pc:sldMk cId="4275373945" sldId="261"/>
            <ac:cxnSpMk id="7" creationId="{62D2A0A9-2150-9486-7A8E-D7D08B6D8309}"/>
          </ac:cxnSpMkLst>
        </pc:cxnChg>
        <pc:cxnChg chg="add mod">
          <ac:chgData name="John Bennedick Quijano" userId="edb3d445-3dba-4f62-8077-bafdc7822d72" providerId="ADAL" clId="{24C0A168-9B24-4BF9-906F-2840F6EDE3EA}" dt="2023-11-03T14:34:59.646" v="1071" actId="1076"/>
          <ac:cxnSpMkLst>
            <pc:docMk/>
            <pc:sldMk cId="4275373945" sldId="261"/>
            <ac:cxnSpMk id="9" creationId="{5F285041-9864-9C14-92CD-BABB5820A07B}"/>
          </ac:cxnSpMkLst>
        </pc:cxnChg>
        <pc:cxnChg chg="del">
          <ac:chgData name="John Bennedick Quijano" userId="edb3d445-3dba-4f62-8077-bafdc7822d72" providerId="ADAL" clId="{24C0A168-9B24-4BF9-906F-2840F6EDE3EA}" dt="2023-11-03T14:34:34.655" v="1062" actId="478"/>
          <ac:cxnSpMkLst>
            <pc:docMk/>
            <pc:sldMk cId="4275373945" sldId="261"/>
            <ac:cxnSpMk id="14" creationId="{8D11768D-D4F7-DF19-FCA1-EB02E389CF69}"/>
          </ac:cxnSpMkLst>
        </pc:cxnChg>
        <pc:cxnChg chg="del">
          <ac:chgData name="John Bennedick Quijano" userId="edb3d445-3dba-4f62-8077-bafdc7822d72" providerId="ADAL" clId="{24C0A168-9B24-4BF9-906F-2840F6EDE3EA}" dt="2023-11-03T14:33:33.964" v="1035" actId="478"/>
          <ac:cxnSpMkLst>
            <pc:docMk/>
            <pc:sldMk cId="4275373945" sldId="261"/>
            <ac:cxnSpMk id="37" creationId="{C317D36A-6940-7301-CD40-07BE130FA4EC}"/>
          </ac:cxnSpMkLst>
        </pc:cxnChg>
      </pc:sldChg>
      <pc:sldChg chg="addSp modSp add">
        <pc:chgData name="John Bennedick Quijano" userId="edb3d445-3dba-4f62-8077-bafdc7822d72" providerId="ADAL" clId="{24C0A168-9B24-4BF9-906F-2840F6EDE3EA}" dt="2023-11-08T12:42:31.728" v="3419"/>
        <pc:sldMkLst>
          <pc:docMk/>
          <pc:sldMk cId="3442448510" sldId="262"/>
        </pc:sldMkLst>
        <pc:picChg chg="add mod">
          <ac:chgData name="John Bennedick Quijano" userId="edb3d445-3dba-4f62-8077-bafdc7822d72" providerId="ADAL" clId="{24C0A168-9B24-4BF9-906F-2840F6EDE3EA}" dt="2023-11-08T12:42:31.728" v="3419"/>
          <ac:picMkLst>
            <pc:docMk/>
            <pc:sldMk cId="3442448510" sldId="262"/>
            <ac:picMk id="2" creationId="{8B185BB3-4676-5891-3610-3FA01615997B}"/>
          </ac:picMkLst>
        </pc:picChg>
      </pc:sldChg>
      <pc:sldChg chg="addSp modSp add mod modAnim modNotesTx">
        <pc:chgData name="John Bennedick Quijano" userId="edb3d445-3dba-4f62-8077-bafdc7822d72" providerId="ADAL" clId="{24C0A168-9B24-4BF9-906F-2840F6EDE3EA}" dt="2023-11-10T11:03:06.262" v="3432" actId="1582"/>
        <pc:sldMkLst>
          <pc:docMk/>
          <pc:sldMk cId="438722083" sldId="263"/>
        </pc:sldMkLst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2" creationId="{594A8C09-670F-177A-939B-D3E7CFF1BB9A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3" creationId="{B67A7E8A-D7AF-15BA-7DD5-2D204F7B378A}"/>
          </ac:spMkLst>
        </pc:spChg>
        <pc:spChg chg="mod">
          <ac:chgData name="John Bennedick Quijano" userId="edb3d445-3dba-4f62-8077-bafdc7822d72" providerId="ADAL" clId="{24C0A168-9B24-4BF9-906F-2840F6EDE3EA}" dt="2023-11-03T15:11:45.252" v="2106" actId="20577"/>
          <ac:spMkLst>
            <pc:docMk/>
            <pc:sldMk cId="438722083" sldId="263"/>
            <ac:spMk id="5" creationId="{C4B0B25B-CA64-A692-774E-746DEC32EFFD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6" creationId="{98DEB72D-3936-93BB-B44A-476603CEB1D4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7" creationId="{58D3118B-5A50-1164-516A-2D2B147273BE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8" creationId="{6A643F96-7DB7-9BE1-EA13-95AE43F989E4}"/>
          </ac:spMkLst>
        </pc:spChg>
        <pc:spChg chg="add mod or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10" creationId="{C8384519-3A0C-006C-22A1-1E157F0C354B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12" creationId="{144C7760-F403-7714-12CF-1951884D6C80}"/>
          </ac:spMkLst>
        </pc:spChg>
        <pc:spChg chg="mod">
          <ac:chgData name="John Bennedick Quijano" userId="edb3d445-3dba-4f62-8077-bafdc7822d72" providerId="ADAL" clId="{24C0A168-9B24-4BF9-906F-2840F6EDE3EA}" dt="2023-11-10T11:02:50.681" v="3431" actId="11530"/>
          <ac:spMkLst>
            <pc:docMk/>
            <pc:sldMk cId="438722083" sldId="263"/>
            <ac:spMk id="21" creationId="{888C7394-F2E6-6051-D72A-0F8818BC465D}"/>
          </ac:spMkLst>
        </pc:spChg>
        <pc:spChg chg="mod">
          <ac:chgData name="John Bennedick Quijano" userId="edb3d445-3dba-4f62-8077-bafdc7822d72" providerId="ADAL" clId="{24C0A168-9B24-4BF9-906F-2840F6EDE3EA}" dt="2023-11-10T11:03:06.262" v="3432" actId="1582"/>
          <ac:spMkLst>
            <pc:docMk/>
            <pc:sldMk cId="438722083" sldId="263"/>
            <ac:spMk id="22" creationId="{55647BD7-AA2E-61C9-9FC0-170CEE13A115}"/>
          </ac:spMkLst>
        </pc:spChg>
        <pc:spChg chg="mod">
          <ac:chgData name="John Bennedick Quijano" userId="edb3d445-3dba-4f62-8077-bafdc7822d72" providerId="ADAL" clId="{24C0A168-9B24-4BF9-906F-2840F6EDE3EA}" dt="2023-11-10T11:03:06.262" v="3432" actId="1582"/>
          <ac:spMkLst>
            <pc:docMk/>
            <pc:sldMk cId="438722083" sldId="263"/>
            <ac:spMk id="23" creationId="{CAE08687-F82A-0D7B-29CD-1FB19D66EB1D}"/>
          </ac:spMkLst>
        </pc:spChg>
        <pc:spChg chg="mod">
          <ac:chgData name="John Bennedick Quijano" userId="edb3d445-3dba-4f62-8077-bafdc7822d72" providerId="ADAL" clId="{24C0A168-9B24-4BF9-906F-2840F6EDE3EA}" dt="2023-11-10T11:03:06.262" v="3432" actId="1582"/>
          <ac:spMkLst>
            <pc:docMk/>
            <pc:sldMk cId="438722083" sldId="263"/>
            <ac:spMk id="24" creationId="{BBCBF8CA-E3B0-6228-137B-415C1061EA86}"/>
          </ac:spMkLst>
        </pc:spChg>
        <pc:spChg chg="mod">
          <ac:chgData name="John Bennedick Quijano" userId="edb3d445-3dba-4f62-8077-bafdc7822d72" providerId="ADAL" clId="{24C0A168-9B24-4BF9-906F-2840F6EDE3EA}" dt="2023-11-10T11:03:06.262" v="3432" actId="1582"/>
          <ac:spMkLst>
            <pc:docMk/>
            <pc:sldMk cId="438722083" sldId="263"/>
            <ac:spMk id="25" creationId="{A9C18E6C-F5A4-E17C-0C51-FE1745F9C33A}"/>
          </ac:spMkLst>
        </pc:spChg>
        <pc:spChg chg="mod">
          <ac:chgData name="John Bennedick Quijano" userId="edb3d445-3dba-4f62-8077-bafdc7822d72" providerId="ADAL" clId="{24C0A168-9B24-4BF9-906F-2840F6EDE3EA}" dt="2023-11-10T11:03:06.262" v="3432" actId="1582"/>
          <ac:spMkLst>
            <pc:docMk/>
            <pc:sldMk cId="438722083" sldId="263"/>
            <ac:spMk id="26" creationId="{CC6B5FB5-6B7F-F330-AD0F-F3143E22F703}"/>
          </ac:spMkLst>
        </pc:spChg>
        <pc:spChg chg="mod">
          <ac:chgData name="John Bennedick Quijano" userId="edb3d445-3dba-4f62-8077-bafdc7822d72" providerId="ADAL" clId="{24C0A168-9B24-4BF9-906F-2840F6EDE3EA}" dt="2023-11-10T11:03:06.262" v="3432" actId="1582"/>
          <ac:spMkLst>
            <pc:docMk/>
            <pc:sldMk cId="438722083" sldId="263"/>
            <ac:spMk id="29" creationId="{7B939874-CC04-E18E-A1FC-580F66245799}"/>
          </ac:spMkLst>
        </pc:spChg>
        <pc:spChg chg="mod">
          <ac:chgData name="John Bennedick Quijano" userId="edb3d445-3dba-4f62-8077-bafdc7822d72" providerId="ADAL" clId="{24C0A168-9B24-4BF9-906F-2840F6EDE3EA}" dt="2023-11-10T11:03:06.262" v="3432" actId="1582"/>
          <ac:spMkLst>
            <pc:docMk/>
            <pc:sldMk cId="438722083" sldId="263"/>
            <ac:spMk id="30" creationId="{0472CA71-DB60-587B-57F3-D1F7817A3DAF}"/>
          </ac:spMkLst>
        </pc:spChg>
        <pc:spChg chg="mod">
          <ac:chgData name="John Bennedick Quijano" userId="edb3d445-3dba-4f62-8077-bafdc7822d72" providerId="ADAL" clId="{24C0A168-9B24-4BF9-906F-2840F6EDE3EA}" dt="2023-11-10T11:03:06.262" v="3432" actId="1582"/>
          <ac:spMkLst>
            <pc:docMk/>
            <pc:sldMk cId="438722083" sldId="263"/>
            <ac:spMk id="31" creationId="{2D6EE07E-F283-A573-C9E0-C9BBEB13CC6D}"/>
          </ac:spMkLst>
        </pc:spChg>
        <pc:picChg chg="add mod">
          <ac:chgData name="John Bennedick Quijano" userId="edb3d445-3dba-4f62-8077-bafdc7822d72" providerId="ADAL" clId="{24C0A168-9B24-4BF9-906F-2840F6EDE3EA}" dt="2023-11-08T12:42:30.487" v="3418"/>
          <ac:picMkLst>
            <pc:docMk/>
            <pc:sldMk cId="438722083" sldId="263"/>
            <ac:picMk id="13" creationId="{A915306C-E959-D46F-F5B0-4F43676AF927}"/>
          </ac:picMkLst>
        </pc:picChg>
        <pc:cxnChg chg="add mod">
          <ac:chgData name="John Bennedick Quijano" userId="edb3d445-3dba-4f62-8077-bafdc7822d72" providerId="ADAL" clId="{24C0A168-9B24-4BF9-906F-2840F6EDE3EA}" dt="2023-11-03T15:12:48.910" v="2126" actId="1076"/>
          <ac:cxnSpMkLst>
            <pc:docMk/>
            <pc:sldMk cId="438722083" sldId="263"/>
            <ac:cxnSpMk id="9" creationId="{D59028F7-27BE-6690-2A09-2AEB4D86C9F0}"/>
          </ac:cxnSpMkLst>
        </pc:cxnChg>
        <pc:cxnChg chg="add mod">
          <ac:chgData name="John Bennedick Quijano" userId="edb3d445-3dba-4f62-8077-bafdc7822d72" providerId="ADAL" clId="{24C0A168-9B24-4BF9-906F-2840F6EDE3EA}" dt="2023-11-03T15:12:48.910" v="2126" actId="1076"/>
          <ac:cxnSpMkLst>
            <pc:docMk/>
            <pc:sldMk cId="438722083" sldId="263"/>
            <ac:cxnSpMk id="11" creationId="{52478512-45FA-F499-1FEE-0D1BBC25DF9C}"/>
          </ac:cxnSpMkLst>
        </pc:cxnChg>
      </pc:sldChg>
      <pc:sldChg chg="new del">
        <pc:chgData name="John Bennedick Quijano" userId="edb3d445-3dba-4f62-8077-bafdc7822d72" providerId="ADAL" clId="{24C0A168-9B24-4BF9-906F-2840F6EDE3EA}" dt="2023-11-03T15:29:03.144" v="2267" actId="680"/>
        <pc:sldMkLst>
          <pc:docMk/>
          <pc:sldMk cId="884766867" sldId="264"/>
        </pc:sldMkLst>
      </pc:sldChg>
      <pc:sldChg chg="addSp delSp modSp add mod modAnim">
        <pc:chgData name="John Bennedick Quijano" userId="edb3d445-3dba-4f62-8077-bafdc7822d72" providerId="ADAL" clId="{24C0A168-9B24-4BF9-906F-2840F6EDE3EA}" dt="2023-11-08T12:42:35.385" v="3424"/>
        <pc:sldMkLst>
          <pc:docMk/>
          <pc:sldMk cId="1869081846" sldId="264"/>
        </pc:sldMkLst>
        <pc:spChg chg="del mod">
          <ac:chgData name="John Bennedick Quijano" userId="edb3d445-3dba-4f62-8077-bafdc7822d72" providerId="ADAL" clId="{24C0A168-9B24-4BF9-906F-2840F6EDE3EA}" dt="2023-11-08T08:34:52.375" v="2337" actId="478"/>
          <ac:spMkLst>
            <pc:docMk/>
            <pc:sldMk cId="1869081846" sldId="264"/>
            <ac:spMk id="2" creationId="{671AD2E9-F85D-40A6-5E7D-D6874AA54919}"/>
          </ac:spMkLst>
        </pc:spChg>
        <pc:spChg chg="add del mod">
          <ac:chgData name="John Bennedick Quijano" userId="edb3d445-3dba-4f62-8077-bafdc7822d72" providerId="ADAL" clId="{24C0A168-9B24-4BF9-906F-2840F6EDE3EA}" dt="2023-11-08T08:35:53.976" v="2366" actId="478"/>
          <ac:spMkLst>
            <pc:docMk/>
            <pc:sldMk cId="1869081846" sldId="264"/>
            <ac:spMk id="3" creationId="{95E5ACF8-7671-5A60-D568-1273D9DCECF5}"/>
          </ac:spMkLst>
        </pc:spChg>
        <pc:spChg chg="mod">
          <ac:chgData name="John Bennedick Quijano" userId="edb3d445-3dba-4f62-8077-bafdc7822d72" providerId="ADAL" clId="{24C0A168-9B24-4BF9-906F-2840F6EDE3EA}" dt="2023-11-08T08:35:45.279" v="2362" actId="1076"/>
          <ac:spMkLst>
            <pc:docMk/>
            <pc:sldMk cId="1869081846" sldId="264"/>
            <ac:spMk id="4" creationId="{CEF836DD-07A5-1C82-89CC-6FA456BD5A40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5" creationId="{5FFCE717-37C9-59DE-E245-E6AF39FD596A}"/>
          </ac:spMkLst>
        </pc:spChg>
        <pc:spChg chg="add del mod">
          <ac:chgData name="John Bennedick Quijano" userId="edb3d445-3dba-4f62-8077-bafdc7822d72" providerId="ADAL" clId="{24C0A168-9B24-4BF9-906F-2840F6EDE3EA}" dt="2023-11-08T08:36:07.535" v="2373" actId="478"/>
          <ac:spMkLst>
            <pc:docMk/>
            <pc:sldMk cId="1869081846" sldId="264"/>
            <ac:spMk id="5" creationId="{C97DEC1A-60CC-1AB0-0A0E-28C2D59C56BC}"/>
          </ac:spMkLst>
        </pc:spChg>
        <pc:spChg chg="add mod">
          <ac:chgData name="John Bennedick Quijano" userId="edb3d445-3dba-4f62-8077-bafdc7822d72" providerId="ADAL" clId="{24C0A168-9B24-4BF9-906F-2840F6EDE3EA}" dt="2023-11-08T11:50:37.059" v="3413" actId="20577"/>
          <ac:spMkLst>
            <pc:docMk/>
            <pc:sldMk cId="1869081846" sldId="264"/>
            <ac:spMk id="7" creationId="{7468A1C2-6D90-C6C9-D8E3-139CC7A24049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20" creationId="{84C34A84-DA86-80AF-C18C-1E676BDCBCF2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31" creationId="{ABB0AF66-5BD3-8BBC-CE42-7661AFDC9283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34" creationId="{1A7B311F-A01C-295F-EBD3-D9F32117D4E5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38" creationId="{F0A2AD7D-30B0-4959-A563-2847506B9AD0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40" creationId="{177C90CB-5635-BCE2-18F4-92CB95DD0E34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42" creationId="{03756135-D129-8848-E5FD-AC808ECBD9E4}"/>
          </ac:spMkLst>
        </pc:spChg>
        <pc:grpChg chg="del">
          <ac:chgData name="John Bennedick Quijano" userId="edb3d445-3dba-4f62-8077-bafdc7822d72" providerId="ADAL" clId="{24C0A168-9B24-4BF9-906F-2840F6EDE3EA}" dt="2023-11-03T15:29:13.417" v="2269" actId="478"/>
          <ac:grpSpMkLst>
            <pc:docMk/>
            <pc:sldMk cId="1869081846" sldId="264"/>
            <ac:grpSpMk id="3" creationId="{CD10D6E5-53B6-0609-984B-4CB171264129}"/>
          </ac:grpSpMkLst>
        </pc:grpChg>
        <pc:grpChg chg="del">
          <ac:chgData name="John Bennedick Quijano" userId="edb3d445-3dba-4f62-8077-bafdc7822d72" providerId="ADAL" clId="{24C0A168-9B24-4BF9-906F-2840F6EDE3EA}" dt="2023-11-03T15:29:13.417" v="2269" actId="478"/>
          <ac:grpSpMkLst>
            <pc:docMk/>
            <pc:sldMk cId="1869081846" sldId="264"/>
            <ac:grpSpMk id="6" creationId="{1B0027AB-6EA7-268F-8A67-63F5471FC8AE}"/>
          </ac:grpSpMkLst>
        </pc:grpChg>
        <pc:picChg chg="add mod">
          <ac:chgData name="John Bennedick Quijano" userId="edb3d445-3dba-4f62-8077-bafdc7822d72" providerId="ADAL" clId="{24C0A168-9B24-4BF9-906F-2840F6EDE3EA}" dt="2023-11-08T12:42:35.385" v="3424"/>
          <ac:picMkLst>
            <pc:docMk/>
            <pc:sldMk cId="1869081846" sldId="264"/>
            <ac:picMk id="8" creationId="{5D7CE1F4-1A99-46CB-9270-D4DCF54158D7}"/>
          </ac:picMkLst>
        </pc:picChg>
        <pc:picChg chg="add del mod">
          <ac:chgData name="John Bennedick Quijano" userId="edb3d445-3dba-4f62-8077-bafdc7822d72" providerId="ADAL" clId="{24C0A168-9B24-4BF9-906F-2840F6EDE3EA}" dt="2023-11-08T08:37:30.831" v="2491" actId="1076"/>
          <ac:picMkLst>
            <pc:docMk/>
            <pc:sldMk cId="1869081846" sldId="264"/>
            <ac:picMk id="1026" creationId="{35514FAB-F15A-9BEF-3EE7-1043D300DFB5}"/>
          </ac:picMkLst>
        </pc:picChg>
        <pc:picChg chg="add del mod">
          <ac:chgData name="John Bennedick Quijano" userId="edb3d445-3dba-4f62-8077-bafdc7822d72" providerId="ADAL" clId="{24C0A168-9B24-4BF9-906F-2840F6EDE3EA}" dt="2023-11-08T08:37:11.685" v="2480"/>
          <ac:picMkLst>
            <pc:docMk/>
            <pc:sldMk cId="1869081846" sldId="264"/>
            <ac:picMk id="1028" creationId="{9299093A-C4A1-67D1-2224-38B5A8B11BBF}"/>
          </ac:picMkLst>
        </pc:picChg>
        <pc:picChg chg="add mod">
          <ac:chgData name="John Bennedick Quijano" userId="edb3d445-3dba-4f62-8077-bafdc7822d72" providerId="ADAL" clId="{24C0A168-9B24-4BF9-906F-2840F6EDE3EA}" dt="2023-11-08T08:37:32.708" v="2493" actId="1076"/>
          <ac:picMkLst>
            <pc:docMk/>
            <pc:sldMk cId="1869081846" sldId="264"/>
            <ac:picMk id="1030" creationId="{3B0C1EE6-7EBC-F7DE-8870-5B171081416F}"/>
          </ac:picMkLst>
        </pc:picChg>
        <pc:cxnChg chg="del">
          <ac:chgData name="John Bennedick Quijano" userId="edb3d445-3dba-4f62-8077-bafdc7822d72" providerId="ADAL" clId="{24C0A168-9B24-4BF9-906F-2840F6EDE3EA}" dt="2023-11-03T15:29:13.417" v="2269" actId="478"/>
          <ac:cxnSpMkLst>
            <pc:docMk/>
            <pc:sldMk cId="1869081846" sldId="264"/>
            <ac:cxnSpMk id="7" creationId="{62D2A0A9-2150-9486-7A8E-D7D08B6D8309}"/>
          </ac:cxnSpMkLst>
        </pc:cxnChg>
        <pc:cxnChg chg="del">
          <ac:chgData name="John Bennedick Quijano" userId="edb3d445-3dba-4f62-8077-bafdc7822d72" providerId="ADAL" clId="{24C0A168-9B24-4BF9-906F-2840F6EDE3EA}" dt="2023-11-03T15:29:13.417" v="2269" actId="478"/>
          <ac:cxnSpMkLst>
            <pc:docMk/>
            <pc:sldMk cId="1869081846" sldId="264"/>
            <ac:cxnSpMk id="9" creationId="{5F285041-9864-9C14-92CD-BABB5820A07B}"/>
          </ac:cxnSpMkLst>
        </pc:cxnChg>
      </pc:sldChg>
      <pc:sldChg chg="addSp delSp modSp add modAnim">
        <pc:chgData name="John Bennedick Quijano" userId="edb3d445-3dba-4f62-8077-bafdc7822d72" providerId="ADAL" clId="{24C0A168-9B24-4BF9-906F-2840F6EDE3EA}" dt="2023-11-08T12:42:36.075" v="3425"/>
        <pc:sldMkLst>
          <pc:docMk/>
          <pc:sldMk cId="142466928" sldId="265"/>
        </pc:sldMkLst>
        <pc:spChg chg="mod">
          <ac:chgData name="John Bennedick Quijano" userId="edb3d445-3dba-4f62-8077-bafdc7822d72" providerId="ADAL" clId="{24C0A168-9B24-4BF9-906F-2840F6EDE3EA}" dt="2023-11-08T11:50:45.014" v="3414" actId="20577"/>
          <ac:spMkLst>
            <pc:docMk/>
            <pc:sldMk cId="142466928" sldId="265"/>
            <ac:spMk id="7" creationId="{7468A1C2-6D90-C6C9-D8E3-139CC7A24049}"/>
          </ac:spMkLst>
        </pc:spChg>
        <pc:picChg chg="add mod">
          <ac:chgData name="John Bennedick Quijano" userId="edb3d445-3dba-4f62-8077-bafdc7822d72" providerId="ADAL" clId="{24C0A168-9B24-4BF9-906F-2840F6EDE3EA}" dt="2023-11-08T12:42:36.075" v="3425"/>
          <ac:picMkLst>
            <pc:docMk/>
            <pc:sldMk cId="142466928" sldId="265"/>
            <ac:picMk id="2" creationId="{F812CDE3-1AB6-C578-08A9-75C95C450A72}"/>
          </ac:picMkLst>
        </pc:picChg>
        <pc:picChg chg="del">
          <ac:chgData name="John Bennedick Quijano" userId="edb3d445-3dba-4f62-8077-bafdc7822d72" providerId="ADAL" clId="{24C0A168-9B24-4BF9-906F-2840F6EDE3EA}" dt="2023-11-08T11:03:49.779" v="2903" actId="478"/>
          <ac:picMkLst>
            <pc:docMk/>
            <pc:sldMk cId="142466928" sldId="265"/>
            <ac:picMk id="1026" creationId="{35514FAB-F15A-9BEF-3EE7-1043D300DFB5}"/>
          </ac:picMkLst>
        </pc:picChg>
        <pc:picChg chg="del">
          <ac:chgData name="John Bennedick Quijano" userId="edb3d445-3dba-4f62-8077-bafdc7822d72" providerId="ADAL" clId="{24C0A168-9B24-4BF9-906F-2840F6EDE3EA}" dt="2023-11-08T11:03:49.779" v="2903" actId="478"/>
          <ac:picMkLst>
            <pc:docMk/>
            <pc:sldMk cId="142466928" sldId="265"/>
            <ac:picMk id="1030" creationId="{3B0C1EE6-7EBC-F7DE-8870-5B171081416F}"/>
          </ac:picMkLst>
        </pc:picChg>
        <pc:picChg chg="add mod">
          <ac:chgData name="John Bennedick Quijano" userId="edb3d445-3dba-4f62-8077-bafdc7822d72" providerId="ADAL" clId="{24C0A168-9B24-4BF9-906F-2840F6EDE3EA}" dt="2023-11-08T11:06:46.664" v="2906" actId="1076"/>
          <ac:picMkLst>
            <pc:docMk/>
            <pc:sldMk cId="142466928" sldId="265"/>
            <ac:picMk id="2050" creationId="{8571DC85-C47D-EE17-E1C8-CE920636E8CE}"/>
          </ac:picMkLst>
        </pc:picChg>
      </pc:sldChg>
      <pc:sldChg chg="addSp modSp add mod modAnim">
        <pc:chgData name="John Bennedick Quijano" userId="edb3d445-3dba-4f62-8077-bafdc7822d72" providerId="ADAL" clId="{24C0A168-9B24-4BF9-906F-2840F6EDE3EA}" dt="2023-11-08T12:42:38.206" v="3426"/>
        <pc:sldMkLst>
          <pc:docMk/>
          <pc:sldMk cId="1160413996" sldId="266"/>
        </pc:sldMkLst>
        <pc:spChg chg="add mod">
          <ac:chgData name="John Bennedick Quijano" userId="edb3d445-3dba-4f62-8077-bafdc7822d72" providerId="ADAL" clId="{24C0A168-9B24-4BF9-906F-2840F6EDE3EA}" dt="2023-11-08T11:50:48.730" v="3416" actId="20577"/>
          <ac:spMkLst>
            <pc:docMk/>
            <pc:sldMk cId="1160413996" sldId="266"/>
            <ac:spMk id="3" creationId="{B2FB10D4-1208-5568-435A-20326E6940ED}"/>
          </ac:spMkLst>
        </pc:spChg>
        <pc:spChg chg="mod">
          <ac:chgData name="John Bennedick Quijano" userId="edb3d445-3dba-4f62-8077-bafdc7822d72" providerId="ADAL" clId="{24C0A168-9B24-4BF9-906F-2840F6EDE3EA}" dt="2023-11-08T11:50:47.780" v="3415" actId="20577"/>
          <ac:spMkLst>
            <pc:docMk/>
            <pc:sldMk cId="1160413996" sldId="266"/>
            <ac:spMk id="7" creationId="{7468A1C2-6D90-C6C9-D8E3-139CC7A24049}"/>
          </ac:spMkLst>
        </pc:spChg>
        <pc:picChg chg="add mod">
          <ac:chgData name="John Bennedick Quijano" userId="edb3d445-3dba-4f62-8077-bafdc7822d72" providerId="ADAL" clId="{24C0A168-9B24-4BF9-906F-2840F6EDE3EA}" dt="2023-11-08T11:08:10.851" v="3036" actId="1076"/>
          <ac:picMkLst>
            <pc:docMk/>
            <pc:sldMk cId="1160413996" sldId="266"/>
            <ac:picMk id="2" creationId="{00251B15-2CE6-EA5A-6C87-08D4419CB631}"/>
          </ac:picMkLst>
        </pc:picChg>
        <pc:picChg chg="add mod">
          <ac:chgData name="John Bennedick Quijano" userId="edb3d445-3dba-4f62-8077-bafdc7822d72" providerId="ADAL" clId="{24C0A168-9B24-4BF9-906F-2840F6EDE3EA}" dt="2023-11-08T12:42:38.206" v="3426"/>
          <ac:picMkLst>
            <pc:docMk/>
            <pc:sldMk cId="1160413996" sldId="266"/>
            <ac:picMk id="5" creationId="{3510E9B4-740D-A062-3F21-D41F3AF7AB90}"/>
          </ac:picMkLst>
        </pc:picChg>
        <pc:picChg chg="mod">
          <ac:chgData name="John Bennedick Quijano" userId="edb3d445-3dba-4f62-8077-bafdc7822d72" providerId="ADAL" clId="{24C0A168-9B24-4BF9-906F-2840F6EDE3EA}" dt="2023-11-08T11:09:27.756" v="3071" actId="1076"/>
          <ac:picMkLst>
            <pc:docMk/>
            <pc:sldMk cId="1160413996" sldId="266"/>
            <ac:picMk id="2050" creationId="{8571DC85-C47D-EE17-E1C8-CE920636E8CE}"/>
          </ac:picMkLst>
        </pc:picChg>
      </pc:sldChg>
      <pc:sldChg chg="addSp delSp modSp add mod">
        <pc:chgData name="John Bennedick Quijano" userId="edb3d445-3dba-4f62-8077-bafdc7822d72" providerId="ADAL" clId="{24C0A168-9B24-4BF9-906F-2840F6EDE3EA}" dt="2023-11-08T12:42:39.587" v="3427"/>
        <pc:sldMkLst>
          <pc:docMk/>
          <pc:sldMk cId="585459326" sldId="267"/>
        </pc:sldMkLst>
        <pc:spChg chg="del">
          <ac:chgData name="John Bennedick Quijano" userId="edb3d445-3dba-4f62-8077-bafdc7822d72" providerId="ADAL" clId="{24C0A168-9B24-4BF9-906F-2840F6EDE3EA}" dt="2023-11-08T11:10:08.452" v="3096" actId="478"/>
          <ac:spMkLst>
            <pc:docMk/>
            <pc:sldMk cId="585459326" sldId="267"/>
            <ac:spMk id="3" creationId="{B2FB10D4-1208-5568-435A-20326E6940ED}"/>
          </ac:spMkLst>
        </pc:spChg>
        <pc:spChg chg="mod">
          <ac:chgData name="John Bennedick Quijano" userId="edb3d445-3dba-4f62-8077-bafdc7822d72" providerId="ADAL" clId="{24C0A168-9B24-4BF9-906F-2840F6EDE3EA}" dt="2023-11-08T11:10:02.468" v="3093" actId="20577"/>
          <ac:spMkLst>
            <pc:docMk/>
            <pc:sldMk cId="585459326" sldId="267"/>
            <ac:spMk id="4" creationId="{CEF836DD-07A5-1C82-89CC-6FA456BD5A40}"/>
          </ac:spMkLst>
        </pc:spChg>
        <pc:spChg chg="add del mod">
          <ac:chgData name="John Bennedick Quijano" userId="edb3d445-3dba-4f62-8077-bafdc7822d72" providerId="ADAL" clId="{24C0A168-9B24-4BF9-906F-2840F6EDE3EA}" dt="2023-11-08T11:10:07.045" v="3095" actId="478"/>
          <ac:spMkLst>
            <pc:docMk/>
            <pc:sldMk cId="585459326" sldId="267"/>
            <ac:spMk id="6" creationId="{E1B819E6-3780-24F2-2AC9-4E51E4A7A653}"/>
          </ac:spMkLst>
        </pc:spChg>
        <pc:spChg chg="del">
          <ac:chgData name="John Bennedick Quijano" userId="edb3d445-3dba-4f62-8077-bafdc7822d72" providerId="ADAL" clId="{24C0A168-9B24-4BF9-906F-2840F6EDE3EA}" dt="2023-11-08T11:10:05.626" v="3094" actId="478"/>
          <ac:spMkLst>
            <pc:docMk/>
            <pc:sldMk cId="585459326" sldId="267"/>
            <ac:spMk id="7" creationId="{7468A1C2-6D90-C6C9-D8E3-139CC7A24049}"/>
          </ac:spMkLst>
        </pc:spChg>
        <pc:spChg chg="add mod">
          <ac:chgData name="John Bennedick Quijano" userId="edb3d445-3dba-4f62-8077-bafdc7822d72" providerId="ADAL" clId="{24C0A168-9B24-4BF9-906F-2840F6EDE3EA}" dt="2023-11-08T11:13:53.877" v="3230" actId="1076"/>
          <ac:spMkLst>
            <pc:docMk/>
            <pc:sldMk cId="585459326" sldId="267"/>
            <ac:spMk id="8" creationId="{C7710A4E-D293-BAD4-C672-1B079C19E1F4}"/>
          </ac:spMkLst>
        </pc:spChg>
        <pc:spChg chg="add del mod">
          <ac:chgData name="John Bennedick Quijano" userId="edb3d445-3dba-4f62-8077-bafdc7822d72" providerId="ADAL" clId="{24C0A168-9B24-4BF9-906F-2840F6EDE3EA}" dt="2023-11-08T11:12:09.117" v="3136" actId="478"/>
          <ac:spMkLst>
            <pc:docMk/>
            <pc:sldMk cId="585459326" sldId="267"/>
            <ac:spMk id="10" creationId="{4809C2CC-6A61-D821-E40A-1D1F8499D3B9}"/>
          </ac:spMkLst>
        </pc:spChg>
        <pc:spChg chg="add mod">
          <ac:chgData name="John Bennedick Quijano" userId="edb3d445-3dba-4f62-8077-bafdc7822d72" providerId="ADAL" clId="{24C0A168-9B24-4BF9-906F-2840F6EDE3EA}" dt="2023-11-08T11:13:59.347" v="3232" actId="1076"/>
          <ac:spMkLst>
            <pc:docMk/>
            <pc:sldMk cId="585459326" sldId="267"/>
            <ac:spMk id="15" creationId="{7BD5039C-55E0-BFB2-AAF1-9A1D4B9DF1C9}"/>
          </ac:spMkLst>
        </pc:spChg>
        <pc:spChg chg="add mod">
          <ac:chgData name="John Bennedick Quijano" userId="edb3d445-3dba-4f62-8077-bafdc7822d72" providerId="ADAL" clId="{24C0A168-9B24-4BF9-906F-2840F6EDE3EA}" dt="2023-11-08T11:19:06.316" v="3342" actId="1076"/>
          <ac:spMkLst>
            <pc:docMk/>
            <pc:sldMk cId="585459326" sldId="267"/>
            <ac:spMk id="19" creationId="{88C37FB2-5CBD-8839-19F9-59FF4F724080}"/>
          </ac:spMkLst>
        </pc:spChg>
        <pc:picChg chg="del">
          <ac:chgData name="John Bennedick Quijano" userId="edb3d445-3dba-4f62-8077-bafdc7822d72" providerId="ADAL" clId="{24C0A168-9B24-4BF9-906F-2840F6EDE3EA}" dt="2023-11-08T11:10:08.998" v="3097" actId="478"/>
          <ac:picMkLst>
            <pc:docMk/>
            <pc:sldMk cId="585459326" sldId="267"/>
            <ac:picMk id="2" creationId="{00251B15-2CE6-EA5A-6C87-08D4419CB631}"/>
          </ac:picMkLst>
        </pc:picChg>
        <pc:picChg chg="add mod">
          <ac:chgData name="John Bennedick Quijano" userId="edb3d445-3dba-4f62-8077-bafdc7822d72" providerId="ADAL" clId="{24C0A168-9B24-4BF9-906F-2840F6EDE3EA}" dt="2023-11-08T11:13:59.347" v="3232" actId="1076"/>
          <ac:picMkLst>
            <pc:docMk/>
            <pc:sldMk cId="585459326" sldId="267"/>
            <ac:picMk id="9" creationId="{A6577F3A-EDB6-CFD8-DE66-D2EFCF860474}"/>
          </ac:picMkLst>
        </pc:picChg>
        <pc:picChg chg="add mod">
          <ac:chgData name="John Bennedick Quijano" userId="edb3d445-3dba-4f62-8077-bafdc7822d72" providerId="ADAL" clId="{24C0A168-9B24-4BF9-906F-2840F6EDE3EA}" dt="2023-11-08T11:14:45.536" v="3276" actId="1076"/>
          <ac:picMkLst>
            <pc:docMk/>
            <pc:sldMk cId="585459326" sldId="267"/>
            <ac:picMk id="17" creationId="{47C4A065-ECB2-66DC-E317-7314962B7111}"/>
          </ac:picMkLst>
        </pc:picChg>
        <pc:picChg chg="add mod">
          <ac:chgData name="John Bennedick Quijano" userId="edb3d445-3dba-4f62-8077-bafdc7822d72" providerId="ADAL" clId="{24C0A168-9B24-4BF9-906F-2840F6EDE3EA}" dt="2023-11-08T12:42:39.587" v="3427"/>
          <ac:picMkLst>
            <pc:docMk/>
            <pc:sldMk cId="585459326" sldId="267"/>
            <ac:picMk id="20" creationId="{A3FE36A2-BED7-C00A-E786-2A1111B036DC}"/>
          </ac:picMkLst>
        </pc:picChg>
        <pc:picChg chg="mod">
          <ac:chgData name="John Bennedick Quijano" userId="edb3d445-3dba-4f62-8077-bafdc7822d72" providerId="ADAL" clId="{24C0A168-9B24-4BF9-906F-2840F6EDE3EA}" dt="2023-11-08T11:14:03.515" v="3235" actId="1076"/>
          <ac:picMkLst>
            <pc:docMk/>
            <pc:sldMk cId="585459326" sldId="267"/>
            <ac:picMk id="2050" creationId="{8571DC85-C47D-EE17-E1C8-CE920636E8CE}"/>
          </ac:picMkLst>
        </pc:picChg>
        <pc:picChg chg="add mod">
          <ac:chgData name="John Bennedick Quijano" userId="edb3d445-3dba-4f62-8077-bafdc7822d72" providerId="ADAL" clId="{24C0A168-9B24-4BF9-906F-2840F6EDE3EA}" dt="2023-11-08T11:13:53.877" v="3230" actId="1076"/>
          <ac:picMkLst>
            <pc:docMk/>
            <pc:sldMk cId="585459326" sldId="267"/>
            <ac:picMk id="3074" creationId="{5A168FA2-56EC-F692-CB6C-425774332141}"/>
          </ac:picMkLst>
        </pc:picChg>
        <pc:cxnChg chg="add mod">
          <ac:chgData name="John Bennedick Quijano" userId="edb3d445-3dba-4f62-8077-bafdc7822d72" providerId="ADAL" clId="{24C0A168-9B24-4BF9-906F-2840F6EDE3EA}" dt="2023-11-08T11:14:00.910" v="3233" actId="1076"/>
          <ac:cxnSpMkLst>
            <pc:docMk/>
            <pc:sldMk cId="585459326" sldId="267"/>
            <ac:cxnSpMk id="12" creationId="{4AFBDA33-71D6-3610-7766-E07E6CE50588}"/>
          </ac:cxnSpMkLst>
        </pc:cxnChg>
        <pc:cxnChg chg="add mod">
          <ac:chgData name="John Bennedick Quijano" userId="edb3d445-3dba-4f62-8077-bafdc7822d72" providerId="ADAL" clId="{24C0A168-9B24-4BF9-906F-2840F6EDE3EA}" dt="2023-11-08T11:14:02.422" v="3234" actId="1076"/>
          <ac:cxnSpMkLst>
            <pc:docMk/>
            <pc:sldMk cId="585459326" sldId="267"/>
            <ac:cxnSpMk id="16" creationId="{0DF537A3-9B6D-3213-D494-451C437D5D54}"/>
          </ac:cxnSpMkLst>
        </pc:cxnChg>
        <pc:cxnChg chg="add del mod">
          <ac:chgData name="John Bennedick Quijano" userId="edb3d445-3dba-4f62-8077-bafdc7822d72" providerId="ADAL" clId="{24C0A168-9B24-4BF9-906F-2840F6EDE3EA}" dt="2023-11-08T11:14:44.300" v="3275" actId="478"/>
          <ac:cxnSpMkLst>
            <pc:docMk/>
            <pc:sldMk cId="585459326" sldId="267"/>
            <ac:cxnSpMk id="18" creationId="{66187978-8E6B-9AAA-2951-9BBEA57CD43F}"/>
          </ac:cxnSpMkLst>
        </pc:cxnChg>
      </pc:sldChg>
      <pc:sldChg chg="addSp delSp modSp add mod modTransition">
        <pc:chgData name="John Bennedick Quijano" userId="edb3d445-3dba-4f62-8077-bafdc7822d72" providerId="ADAL" clId="{24C0A168-9B24-4BF9-906F-2840F6EDE3EA}" dt="2023-11-08T12:42:42.367" v="3428"/>
        <pc:sldMkLst>
          <pc:docMk/>
          <pc:sldMk cId="2842453291" sldId="268"/>
        </pc:sldMkLst>
        <pc:spChg chg="add mod">
          <ac:chgData name="John Bennedick Quijano" userId="edb3d445-3dba-4f62-8077-bafdc7822d72" providerId="ADAL" clId="{24C0A168-9B24-4BF9-906F-2840F6EDE3EA}" dt="2023-11-08T11:16:15.476" v="3327" actId="27636"/>
          <ac:spMkLst>
            <pc:docMk/>
            <pc:sldMk cId="2842453291" sldId="268"/>
            <ac:spMk id="3" creationId="{F5B74E00-B8F5-660E-BCF7-F817C8C8FCDB}"/>
          </ac:spMkLst>
        </pc:spChg>
        <pc:spChg chg="del">
          <ac:chgData name="John Bennedick Quijano" userId="edb3d445-3dba-4f62-8077-bafdc7822d72" providerId="ADAL" clId="{24C0A168-9B24-4BF9-906F-2840F6EDE3EA}" dt="2023-11-08T11:15:12.583" v="3279" actId="478"/>
          <ac:spMkLst>
            <pc:docMk/>
            <pc:sldMk cId="2842453291" sldId="268"/>
            <ac:spMk id="8" creationId="{C7710A4E-D293-BAD4-C672-1B079C19E1F4}"/>
          </ac:spMkLst>
        </pc:spChg>
        <pc:spChg chg="del">
          <ac:chgData name="John Bennedick Quijano" userId="edb3d445-3dba-4f62-8077-bafdc7822d72" providerId="ADAL" clId="{24C0A168-9B24-4BF9-906F-2840F6EDE3EA}" dt="2023-11-08T11:15:12.583" v="3279" actId="478"/>
          <ac:spMkLst>
            <pc:docMk/>
            <pc:sldMk cId="2842453291" sldId="268"/>
            <ac:spMk id="15" creationId="{7BD5039C-55E0-BFB2-AAF1-9A1D4B9DF1C9}"/>
          </ac:spMkLst>
        </pc:spChg>
        <pc:spChg chg="mod">
          <ac:chgData name="John Bennedick Quijano" userId="edb3d445-3dba-4f62-8077-bafdc7822d72" providerId="ADAL" clId="{24C0A168-9B24-4BF9-906F-2840F6EDE3EA}" dt="2023-11-08T11:15:16.104" v="3280" actId="1076"/>
          <ac:spMkLst>
            <pc:docMk/>
            <pc:sldMk cId="2842453291" sldId="268"/>
            <ac:spMk id="19" creationId="{88C37FB2-5CBD-8839-19F9-59FF4F724080}"/>
          </ac:spMkLst>
        </pc:spChg>
        <pc:picChg chg="add mod">
          <ac:chgData name="John Bennedick Quijano" userId="edb3d445-3dba-4f62-8077-bafdc7822d72" providerId="ADAL" clId="{24C0A168-9B24-4BF9-906F-2840F6EDE3EA}" dt="2023-11-08T11:15:39.262" v="3289" actId="1076"/>
          <ac:picMkLst>
            <pc:docMk/>
            <pc:sldMk cId="2842453291" sldId="268"/>
            <ac:picMk id="2" creationId="{2C1580CC-B966-E04B-C1EA-74C140A544A3}"/>
          </ac:picMkLst>
        </pc:picChg>
        <pc:picChg chg="add mod">
          <ac:chgData name="John Bennedick Quijano" userId="edb3d445-3dba-4f62-8077-bafdc7822d72" providerId="ADAL" clId="{24C0A168-9B24-4BF9-906F-2840F6EDE3EA}" dt="2023-11-08T11:16:04.583" v="3293" actId="732"/>
          <ac:picMkLst>
            <pc:docMk/>
            <pc:sldMk cId="2842453291" sldId="268"/>
            <ac:picMk id="5" creationId="{B0A5CD22-4EDA-C785-5741-9683D21A4B00}"/>
          </ac:picMkLst>
        </pc:picChg>
        <pc:picChg chg="add mod">
          <ac:chgData name="John Bennedick Quijano" userId="edb3d445-3dba-4f62-8077-bafdc7822d72" providerId="ADAL" clId="{24C0A168-9B24-4BF9-906F-2840F6EDE3EA}" dt="2023-11-08T12:42:42.367" v="3428"/>
          <ac:picMkLst>
            <pc:docMk/>
            <pc:sldMk cId="2842453291" sldId="268"/>
            <ac:picMk id="6" creationId="{FEC4A909-5D55-41D8-B103-9DE37A82DE8A}"/>
          </ac:picMkLst>
        </pc:picChg>
        <pc:picChg chg="del">
          <ac:chgData name="John Bennedick Quijano" userId="edb3d445-3dba-4f62-8077-bafdc7822d72" providerId="ADAL" clId="{24C0A168-9B24-4BF9-906F-2840F6EDE3EA}" dt="2023-11-08T11:15:12.583" v="3279" actId="478"/>
          <ac:picMkLst>
            <pc:docMk/>
            <pc:sldMk cId="2842453291" sldId="268"/>
            <ac:picMk id="9" creationId="{A6577F3A-EDB6-CFD8-DE66-D2EFCF860474}"/>
          </ac:picMkLst>
        </pc:picChg>
        <pc:picChg chg="mod">
          <ac:chgData name="John Bennedick Quijano" userId="edb3d445-3dba-4f62-8077-bafdc7822d72" providerId="ADAL" clId="{24C0A168-9B24-4BF9-906F-2840F6EDE3EA}" dt="2023-11-08T11:15:16.104" v="3280" actId="1076"/>
          <ac:picMkLst>
            <pc:docMk/>
            <pc:sldMk cId="2842453291" sldId="268"/>
            <ac:picMk id="17" creationId="{47C4A065-ECB2-66DC-E317-7314962B7111}"/>
          </ac:picMkLst>
        </pc:picChg>
        <pc:picChg chg="mod">
          <ac:chgData name="John Bennedick Quijano" userId="edb3d445-3dba-4f62-8077-bafdc7822d72" providerId="ADAL" clId="{24C0A168-9B24-4BF9-906F-2840F6EDE3EA}" dt="2023-11-08T11:15:16.104" v="3280" actId="1076"/>
          <ac:picMkLst>
            <pc:docMk/>
            <pc:sldMk cId="2842453291" sldId="268"/>
            <ac:picMk id="2050" creationId="{8571DC85-C47D-EE17-E1C8-CE920636E8CE}"/>
          </ac:picMkLst>
        </pc:picChg>
        <pc:picChg chg="del">
          <ac:chgData name="John Bennedick Quijano" userId="edb3d445-3dba-4f62-8077-bafdc7822d72" providerId="ADAL" clId="{24C0A168-9B24-4BF9-906F-2840F6EDE3EA}" dt="2023-11-08T11:15:12.583" v="3279" actId="478"/>
          <ac:picMkLst>
            <pc:docMk/>
            <pc:sldMk cId="2842453291" sldId="268"/>
            <ac:picMk id="3074" creationId="{5A168FA2-56EC-F692-CB6C-425774332141}"/>
          </ac:picMkLst>
        </pc:picChg>
        <pc:cxnChg chg="del">
          <ac:chgData name="John Bennedick Quijano" userId="edb3d445-3dba-4f62-8077-bafdc7822d72" providerId="ADAL" clId="{24C0A168-9B24-4BF9-906F-2840F6EDE3EA}" dt="2023-11-08T11:15:12.583" v="3279" actId="478"/>
          <ac:cxnSpMkLst>
            <pc:docMk/>
            <pc:sldMk cId="2842453291" sldId="268"/>
            <ac:cxnSpMk id="12" creationId="{4AFBDA33-71D6-3610-7766-E07E6CE50588}"/>
          </ac:cxnSpMkLst>
        </pc:cxnChg>
        <pc:cxnChg chg="mod">
          <ac:chgData name="John Bennedick Quijano" userId="edb3d445-3dba-4f62-8077-bafdc7822d72" providerId="ADAL" clId="{24C0A168-9B24-4BF9-906F-2840F6EDE3EA}" dt="2023-11-08T11:15:17.682" v="3281" actId="1076"/>
          <ac:cxnSpMkLst>
            <pc:docMk/>
            <pc:sldMk cId="2842453291" sldId="268"/>
            <ac:cxnSpMk id="16" creationId="{0DF537A3-9B6D-3213-D494-451C437D5D54}"/>
          </ac:cxnSpMkLst>
        </pc:cxnChg>
      </pc:sldChg>
      <pc:sldChg chg="addSp delSp modSp add mod">
        <pc:chgData name="John Bennedick Quijano" userId="edb3d445-3dba-4f62-8077-bafdc7822d72" providerId="ADAL" clId="{24C0A168-9B24-4BF9-906F-2840F6EDE3EA}" dt="2023-11-08T12:42:43.779" v="3429"/>
        <pc:sldMkLst>
          <pc:docMk/>
          <pc:sldMk cId="3909459999" sldId="269"/>
        </pc:sldMkLst>
        <pc:spChg chg="del">
          <ac:chgData name="John Bennedick Quijano" userId="edb3d445-3dba-4f62-8077-bafdc7822d72" providerId="ADAL" clId="{24C0A168-9B24-4BF9-906F-2840F6EDE3EA}" dt="2023-11-08T11:23:12.937" v="3344" actId="478"/>
          <ac:spMkLst>
            <pc:docMk/>
            <pc:sldMk cId="3909459999" sldId="269"/>
            <ac:spMk id="3" creationId="{F5B74E00-B8F5-660E-BCF7-F817C8C8FCDB}"/>
          </ac:spMkLst>
        </pc:spChg>
        <pc:spChg chg="mod">
          <ac:chgData name="John Bennedick Quijano" userId="edb3d445-3dba-4f62-8077-bafdc7822d72" providerId="ADAL" clId="{24C0A168-9B24-4BF9-906F-2840F6EDE3EA}" dt="2023-11-08T11:23:43.263" v="3354" actId="1076"/>
          <ac:spMkLst>
            <pc:docMk/>
            <pc:sldMk cId="3909459999" sldId="269"/>
            <ac:spMk id="4" creationId="{CEF836DD-07A5-1C82-89CC-6FA456BD5A40}"/>
          </ac:spMkLst>
        </pc:spChg>
        <pc:spChg chg="add mod">
          <ac:chgData name="John Bennedick Quijano" userId="edb3d445-3dba-4f62-8077-bafdc7822d72" providerId="ADAL" clId="{24C0A168-9B24-4BF9-906F-2840F6EDE3EA}" dt="2023-11-08T11:23:43.263" v="3354" actId="1076"/>
          <ac:spMkLst>
            <pc:docMk/>
            <pc:sldMk cId="3909459999" sldId="269"/>
            <ac:spMk id="6" creationId="{D0E79FAC-1965-AB4C-3104-3F7BF8487137}"/>
          </ac:spMkLst>
        </pc:spChg>
        <pc:spChg chg="add mod">
          <ac:chgData name="John Bennedick Quijano" userId="edb3d445-3dba-4f62-8077-bafdc7822d72" providerId="ADAL" clId="{24C0A168-9B24-4BF9-906F-2840F6EDE3EA}" dt="2023-11-08T11:24:02.393" v="3381" actId="404"/>
          <ac:spMkLst>
            <pc:docMk/>
            <pc:sldMk cId="3909459999" sldId="269"/>
            <ac:spMk id="7" creationId="{FA2D2008-5AC2-53A0-FCD4-2B93AACCCA7D}"/>
          </ac:spMkLst>
        </pc:spChg>
        <pc:spChg chg="del">
          <ac:chgData name="John Bennedick Quijano" userId="edb3d445-3dba-4f62-8077-bafdc7822d72" providerId="ADAL" clId="{24C0A168-9B24-4BF9-906F-2840F6EDE3EA}" dt="2023-11-08T11:23:12.937" v="3344" actId="478"/>
          <ac:spMkLst>
            <pc:docMk/>
            <pc:sldMk cId="3909459999" sldId="269"/>
            <ac:spMk id="19" creationId="{88C37FB2-5CBD-8839-19F9-59FF4F724080}"/>
          </ac:spMkLst>
        </pc:spChg>
        <pc:picChg chg="del">
          <ac:chgData name="John Bennedick Quijano" userId="edb3d445-3dba-4f62-8077-bafdc7822d72" providerId="ADAL" clId="{24C0A168-9B24-4BF9-906F-2840F6EDE3EA}" dt="2023-11-08T11:23:12.937" v="3344" actId="478"/>
          <ac:picMkLst>
            <pc:docMk/>
            <pc:sldMk cId="3909459999" sldId="269"/>
            <ac:picMk id="2" creationId="{2C1580CC-B966-E04B-C1EA-74C140A544A3}"/>
          </ac:picMkLst>
        </pc:picChg>
        <pc:picChg chg="del">
          <ac:chgData name="John Bennedick Quijano" userId="edb3d445-3dba-4f62-8077-bafdc7822d72" providerId="ADAL" clId="{24C0A168-9B24-4BF9-906F-2840F6EDE3EA}" dt="2023-11-08T11:23:12.937" v="3344" actId="478"/>
          <ac:picMkLst>
            <pc:docMk/>
            <pc:sldMk cId="3909459999" sldId="269"/>
            <ac:picMk id="5" creationId="{B0A5CD22-4EDA-C785-5741-9683D21A4B00}"/>
          </ac:picMkLst>
        </pc:picChg>
        <pc:picChg chg="add mod">
          <ac:chgData name="John Bennedick Quijano" userId="edb3d445-3dba-4f62-8077-bafdc7822d72" providerId="ADAL" clId="{24C0A168-9B24-4BF9-906F-2840F6EDE3EA}" dt="2023-11-08T12:42:43.779" v="3429"/>
          <ac:picMkLst>
            <pc:docMk/>
            <pc:sldMk cId="3909459999" sldId="269"/>
            <ac:picMk id="8" creationId="{E2DF47E5-0004-3B23-F57A-80720BDF2CEE}"/>
          </ac:picMkLst>
        </pc:picChg>
        <pc:picChg chg="del">
          <ac:chgData name="John Bennedick Quijano" userId="edb3d445-3dba-4f62-8077-bafdc7822d72" providerId="ADAL" clId="{24C0A168-9B24-4BF9-906F-2840F6EDE3EA}" dt="2023-11-08T11:23:12.937" v="3344" actId="478"/>
          <ac:picMkLst>
            <pc:docMk/>
            <pc:sldMk cId="3909459999" sldId="269"/>
            <ac:picMk id="17" creationId="{47C4A065-ECB2-66DC-E317-7314962B7111}"/>
          </ac:picMkLst>
        </pc:picChg>
        <pc:picChg chg="del">
          <ac:chgData name="John Bennedick Quijano" userId="edb3d445-3dba-4f62-8077-bafdc7822d72" providerId="ADAL" clId="{24C0A168-9B24-4BF9-906F-2840F6EDE3EA}" dt="2023-11-08T11:23:12.937" v="3344" actId="478"/>
          <ac:picMkLst>
            <pc:docMk/>
            <pc:sldMk cId="3909459999" sldId="269"/>
            <ac:picMk id="2050" creationId="{8571DC85-C47D-EE17-E1C8-CE920636E8CE}"/>
          </ac:picMkLst>
        </pc:picChg>
        <pc:picChg chg="add mod">
          <ac:chgData name="John Bennedick Quijano" userId="edb3d445-3dba-4f62-8077-bafdc7822d72" providerId="ADAL" clId="{24C0A168-9B24-4BF9-906F-2840F6EDE3EA}" dt="2023-11-08T11:23:43.263" v="3354" actId="1076"/>
          <ac:picMkLst>
            <pc:docMk/>
            <pc:sldMk cId="3909459999" sldId="269"/>
            <ac:picMk id="5122" creationId="{8A32209F-7A8D-2C73-5B54-7FAB7552BC66}"/>
          </ac:picMkLst>
        </pc:picChg>
        <pc:cxnChg chg="del">
          <ac:chgData name="John Bennedick Quijano" userId="edb3d445-3dba-4f62-8077-bafdc7822d72" providerId="ADAL" clId="{24C0A168-9B24-4BF9-906F-2840F6EDE3EA}" dt="2023-11-08T11:23:12.937" v="3344" actId="478"/>
          <ac:cxnSpMkLst>
            <pc:docMk/>
            <pc:sldMk cId="3909459999" sldId="269"/>
            <ac:cxnSpMk id="16" creationId="{0DF537A3-9B6D-3213-D494-451C437D5D54}"/>
          </ac:cxnSpMkLst>
        </pc:cxnChg>
      </pc:sldChg>
      <pc:sldChg chg="addSp delSp modSp add mod">
        <pc:chgData name="John Bennedick Quijano" userId="edb3d445-3dba-4f62-8077-bafdc7822d72" providerId="ADAL" clId="{24C0A168-9B24-4BF9-906F-2840F6EDE3EA}" dt="2023-11-08T12:42:44.612" v="3430"/>
        <pc:sldMkLst>
          <pc:docMk/>
          <pc:sldMk cId="417943715" sldId="270"/>
        </pc:sldMkLst>
        <pc:spChg chg="del">
          <ac:chgData name="John Bennedick Quijano" userId="edb3d445-3dba-4f62-8077-bafdc7822d72" providerId="ADAL" clId="{24C0A168-9B24-4BF9-906F-2840F6EDE3EA}" dt="2023-11-08T11:28:04.925" v="3383" actId="478"/>
          <ac:spMkLst>
            <pc:docMk/>
            <pc:sldMk cId="417943715" sldId="270"/>
            <ac:spMk id="6" creationId="{D0E79FAC-1965-AB4C-3104-3F7BF8487137}"/>
          </ac:spMkLst>
        </pc:spChg>
        <pc:spChg chg="mod">
          <ac:chgData name="John Bennedick Quijano" userId="edb3d445-3dba-4f62-8077-bafdc7822d72" providerId="ADAL" clId="{24C0A168-9B24-4BF9-906F-2840F6EDE3EA}" dt="2023-11-08T11:28:19.679" v="3398" actId="20577"/>
          <ac:spMkLst>
            <pc:docMk/>
            <pc:sldMk cId="417943715" sldId="270"/>
            <ac:spMk id="7" creationId="{FA2D2008-5AC2-53A0-FCD4-2B93AACCCA7D}"/>
          </ac:spMkLst>
        </pc:spChg>
        <pc:picChg chg="add mod">
          <ac:chgData name="John Bennedick Quijano" userId="edb3d445-3dba-4f62-8077-bafdc7822d72" providerId="ADAL" clId="{24C0A168-9B24-4BF9-906F-2840F6EDE3EA}" dt="2023-11-08T12:42:44.612" v="3430"/>
          <ac:picMkLst>
            <pc:docMk/>
            <pc:sldMk cId="417943715" sldId="270"/>
            <ac:picMk id="2" creationId="{12E560A2-3B32-F432-5840-3802008313B9}"/>
          </ac:picMkLst>
        </pc:picChg>
        <pc:picChg chg="mod">
          <ac:chgData name="John Bennedick Quijano" userId="edb3d445-3dba-4f62-8077-bafdc7822d72" providerId="ADAL" clId="{24C0A168-9B24-4BF9-906F-2840F6EDE3EA}" dt="2023-11-08T11:28:10.718" v="3384" actId="18131"/>
          <ac:picMkLst>
            <pc:docMk/>
            <pc:sldMk cId="417943715" sldId="270"/>
            <ac:picMk id="5122" creationId="{8A32209F-7A8D-2C73-5B54-7FAB7552BC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B3D75-81AE-4904-B526-95435BD25C47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08218-A4E7-45AE-A03F-20E035E3AC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477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Quick side note: metabarcoding is formerly termed as metagenomics (sadly, it is still being mistermed as such).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08218-A4E7-45AE-A03F-20E035E3AC9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433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325-44B0-A232-4A26-9AA6968C7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C8F2A-DEFF-50ED-B142-7CB852005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3133-00DC-291A-69E9-38649E26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9896-7312-FF14-23D4-4887AA28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C8D0-E406-9BDB-DF66-68543AFD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3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8FB7-45DC-01D8-8B38-7AEEB883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4A9CA-C478-C8BE-B627-FD548F0FB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E526-6F77-8483-ADCD-240D7625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A13B-35C8-AD72-7C60-497B528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9149-E512-5AB3-507B-EFDCF236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4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98118-57EA-C136-EF97-6CBE3D7D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7FF8C-1296-AE6F-D180-CC8363A7A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21D3-1954-89D2-0EE2-7AAE7F9E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B4FD-B9DF-CF83-872A-216D98E6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7F4D-8EB4-7E84-827C-4AA481D0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89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067D-0057-8DDD-0F7A-DA56883D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D50F-783A-D007-ABD3-160C001C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6925-6E9B-BA5E-C649-F3E0F0C7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8902-06E7-6668-90C3-7D7A3EFF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3994-F3D7-8BB7-142B-3EDD8600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924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6D5-A30D-7F41-344D-038D941B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CFB61-14AA-E984-8CEB-9796568A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8CBC-035D-2408-9882-81818C57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BE13-34B9-DBD4-1E29-E73E97BC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8771-100C-FAAF-9B87-3660D880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90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EAA6-B270-5BF8-2CD2-CABD566C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E47-5EBB-E280-F4FF-2D772659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DDB8-A7E5-973B-4536-1B7BB34A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B18E-A216-F5D9-1942-BEE90D5B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524F-DB05-F70F-A2C8-7928D8B7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8045-EB46-B657-402A-42CDD7CF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36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90A5-D1EC-26B1-759F-62C93993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3C04A-6671-8046-D66A-AE2B7798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C7E3-1A4E-53BE-2919-0A6B479B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AD2C3-710B-BD21-802B-1367B83BE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62EA0-E279-52DF-7303-067457658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1C2F-6CDD-59F5-0052-B28FB558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3DEA1-A7C8-63BE-531E-3195DF8D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56551-1BD2-B34B-23F7-6A2C145D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28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79D7-174C-AFE3-D345-B48E50C3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8B822-D472-6672-1339-E1E5D8E7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F0F57-1C72-CF4C-C2B3-926B5B7D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F3537-D214-F494-7C45-BD9CAA82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2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A23A3-EF57-8557-8397-394C94A6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78E5B-FDB4-B0C1-40F7-6C19C7FC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5E89-E4AF-5063-BCCC-8B49C1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AE7F-B839-882C-00D1-A91844E3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2A90-8DC2-6E55-988E-376391F0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66E23-8B4F-B961-F3DA-2A6DC59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46FD9-166F-A856-FEE8-14E9BACA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67F31-CAAD-DF97-486D-02EDF37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9A4F-77F9-8C40-DD31-5F3E827E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255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2647-D816-A3E9-CC04-13F53E3D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7CBB4-E5E1-C85A-41A2-EE984A24C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3CB4A-AD05-05E3-63AA-7796146A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3010-EB4F-44AF-0C34-99761AB7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560A1-23EC-DD90-A770-A833EFEB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8F96-0244-4788-9897-78C4A0F0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0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DDDED-0805-4E85-765C-020127C4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A980-6FF6-CC8E-1D15-7E554BBB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5915-F914-25BE-F775-ABEFE343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F450-E4B4-4B86-8284-F5C1CEB4532F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1CA0-172E-6F33-FFA7-96246C7B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D12D-9326-6326-2A04-A2D47D2E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9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1AFB77-80BA-851A-89F2-D233852933B2}"/>
              </a:ext>
            </a:extLst>
          </p:cNvPr>
          <p:cNvSpPr txBox="1"/>
          <p:nvPr/>
        </p:nvSpPr>
        <p:spPr>
          <a:xfrm>
            <a:off x="2818513" y="3013501"/>
            <a:ext cx="6555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Symportal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what gives?</a:t>
            </a:r>
            <a:endParaRPr lang="en-PH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DC618-D88A-F03E-B360-04393DFDB70B}"/>
              </a:ext>
            </a:extLst>
          </p:cNvPr>
          <p:cNvSpPr txBox="1"/>
          <p:nvPr/>
        </p:nvSpPr>
        <p:spPr>
          <a:xfrm>
            <a:off x="4992988" y="3775501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Hume et al., 2019</a:t>
            </a:r>
            <a:endParaRPr lang="en-P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CDDC47-97E2-38C8-0B31-ECB56692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9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68A1C2-6D90-C6C9-D8E3-139CC7A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806" y="3839395"/>
            <a:ext cx="4665878" cy="240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dirty="0" err="1">
                <a:solidFill>
                  <a:srgbClr val="203864"/>
                </a:solidFill>
                <a:latin typeface="Arial Nova" panose="020B0504020202020204" pitchFamily="34" charset="0"/>
              </a:rPr>
              <a:t>Symportal</a:t>
            </a:r>
            <a:endParaRPr lang="en-PH" sz="1800" dirty="0">
              <a:solidFill>
                <a:srgbClr val="203864"/>
              </a:solidFill>
              <a:latin typeface="Arial Nova" panose="020B0504020202020204" pitchFamily="34" charset="0"/>
            </a:endParaRP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Community-wide identification of Symbiodiniaceae based on NGS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High-throughput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High sensitivity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Can distinguish putative Symbiodiniaceae strains from a common genus</a:t>
            </a:r>
          </a:p>
        </p:txBody>
      </p:sp>
      <p:pic>
        <p:nvPicPr>
          <p:cNvPr id="2050" name="Picture 2" descr="Symportal | home">
            <a:extLst>
              <a:ext uri="{FF2B5EF4-FFF2-40B4-BE49-F238E27FC236}">
                <a16:creationId xmlns:a16="http://schemas.microsoft.com/office/drawing/2014/main" id="{8571DC85-C47D-EE17-E1C8-CE92063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279" y="1349257"/>
            <a:ext cx="2012931" cy="20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Temperature gradient gel electrophoresis - Wikipedia">
            <a:extLst>
              <a:ext uri="{FF2B5EF4-FFF2-40B4-BE49-F238E27FC236}">
                <a16:creationId xmlns:a16="http://schemas.microsoft.com/office/drawing/2014/main" id="{00251B15-2CE6-EA5A-6C87-08D4419C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12" y="1482880"/>
            <a:ext cx="3435072" cy="18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2FB10D4-1208-5568-435A-20326E6940ED}"/>
              </a:ext>
            </a:extLst>
          </p:cNvPr>
          <p:cNvSpPr txBox="1">
            <a:spLocks/>
          </p:cNvSpPr>
          <p:nvPr/>
        </p:nvSpPr>
        <p:spPr>
          <a:xfrm>
            <a:off x="1226409" y="3839395"/>
            <a:ext cx="4665878" cy="261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Denaturing gel electrophoresis (DGGE)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Molecular fingerprinting of communities based on denaturation characteristics of a sequence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Low-throughput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Low sensitivity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Cannot distinguish putative Symbiodiniaceae strains from a common genus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10E9B4-740D-A062-3F21-D41F3AF7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1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ymportal | home">
            <a:extLst>
              <a:ext uri="{FF2B5EF4-FFF2-40B4-BE49-F238E27FC236}">
                <a16:creationId xmlns:a16="http://schemas.microsoft.com/office/drawing/2014/main" id="{8571DC85-C47D-EE17-E1C8-CE92063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85" y="2601975"/>
            <a:ext cx="2012931" cy="20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tails are in the caption following the image">
            <a:extLst>
              <a:ext uri="{FF2B5EF4-FFF2-40B4-BE49-F238E27FC236}">
                <a16:creationId xmlns:a16="http://schemas.microsoft.com/office/drawing/2014/main" id="{5A168FA2-56EC-F692-CB6C-425774332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2385" r="57716" b="68263"/>
          <a:stretch/>
        </p:blipFill>
        <p:spPr bwMode="auto">
          <a:xfrm>
            <a:off x="169333" y="2685922"/>
            <a:ext cx="2548467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7710A4E-D293-BAD4-C672-1B079C19E1F4}"/>
              </a:ext>
            </a:extLst>
          </p:cNvPr>
          <p:cNvSpPr txBox="1">
            <a:spLocks/>
          </p:cNvSpPr>
          <p:nvPr/>
        </p:nvSpPr>
        <p:spPr>
          <a:xfrm>
            <a:off x="574183" y="4470254"/>
            <a:ext cx="1901802" cy="436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Raw sequences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pic>
        <p:nvPicPr>
          <p:cNvPr id="9" name="Picture 2" descr="Details are in the caption following the image">
            <a:extLst>
              <a:ext uri="{FF2B5EF4-FFF2-40B4-BE49-F238E27FC236}">
                <a16:creationId xmlns:a16="http://schemas.microsoft.com/office/drawing/2014/main" id="{A6577F3A-EDB6-CFD8-DE66-D2EFCF860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5" t="2654" r="132" b="67994"/>
          <a:stretch/>
        </p:blipFill>
        <p:spPr bwMode="auto">
          <a:xfrm>
            <a:off x="3063873" y="2685922"/>
            <a:ext cx="3090333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FBDA33-71D6-3610-7766-E07E6CE50588}"/>
              </a:ext>
            </a:extLst>
          </p:cNvPr>
          <p:cNvCxnSpPr>
            <a:cxnSpLocks/>
          </p:cNvCxnSpPr>
          <p:nvPr/>
        </p:nvCxnSpPr>
        <p:spPr>
          <a:xfrm>
            <a:off x="2742139" y="3564467"/>
            <a:ext cx="321734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BD5039C-55E0-BFB2-AAF1-9A1D4B9DF1C9}"/>
              </a:ext>
            </a:extLst>
          </p:cNvPr>
          <p:cNvSpPr txBox="1">
            <a:spLocks/>
          </p:cNvSpPr>
          <p:nvPr/>
        </p:nvSpPr>
        <p:spPr>
          <a:xfrm>
            <a:off x="3348590" y="4470254"/>
            <a:ext cx="1901802" cy="436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Genus-separation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F537A3-9B6D-3213-D494-451C437D5D54}"/>
              </a:ext>
            </a:extLst>
          </p:cNvPr>
          <p:cNvCxnSpPr>
            <a:cxnSpLocks/>
          </p:cNvCxnSpPr>
          <p:nvPr/>
        </p:nvCxnSpPr>
        <p:spPr>
          <a:xfrm>
            <a:off x="6154206" y="3564467"/>
            <a:ext cx="321734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etails are in the caption following the image">
            <a:extLst>
              <a:ext uri="{FF2B5EF4-FFF2-40B4-BE49-F238E27FC236}">
                <a16:creationId xmlns:a16="http://schemas.microsoft.com/office/drawing/2014/main" id="{47C4A065-ECB2-66DC-E317-7314962B7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6" t="36921" r="1" b="33727"/>
          <a:stretch/>
        </p:blipFill>
        <p:spPr bwMode="auto">
          <a:xfrm>
            <a:off x="8552961" y="2685922"/>
            <a:ext cx="3090333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88C37FB2-5CBD-8839-19F9-59FF4F724080}"/>
              </a:ext>
            </a:extLst>
          </p:cNvPr>
          <p:cNvSpPr txBox="1">
            <a:spLocks/>
          </p:cNvSpPr>
          <p:nvPr/>
        </p:nvSpPr>
        <p:spPr>
          <a:xfrm>
            <a:off x="7507000" y="4614906"/>
            <a:ext cx="2735390" cy="436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Post-QC (MED), DIV ID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3FE36A2-BED7-C00A-E786-2A1111B0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5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ymportal | home">
            <a:extLst>
              <a:ext uri="{FF2B5EF4-FFF2-40B4-BE49-F238E27FC236}">
                <a16:creationId xmlns:a16="http://schemas.microsoft.com/office/drawing/2014/main" id="{8571DC85-C47D-EE17-E1C8-CE92063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5" y="2601975"/>
            <a:ext cx="2012931" cy="20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F537A3-9B6D-3213-D494-451C437D5D54}"/>
              </a:ext>
            </a:extLst>
          </p:cNvPr>
          <p:cNvCxnSpPr>
            <a:cxnSpLocks/>
          </p:cNvCxnSpPr>
          <p:nvPr/>
        </p:nvCxnSpPr>
        <p:spPr>
          <a:xfrm>
            <a:off x="5774266" y="3564467"/>
            <a:ext cx="321734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etails are in the caption following the image">
            <a:extLst>
              <a:ext uri="{FF2B5EF4-FFF2-40B4-BE49-F238E27FC236}">
                <a16:creationId xmlns:a16="http://schemas.microsoft.com/office/drawing/2014/main" id="{47C4A065-ECB2-66DC-E317-7314962B7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6" t="36921" r="1" b="33727"/>
          <a:stretch/>
        </p:blipFill>
        <p:spPr bwMode="auto">
          <a:xfrm>
            <a:off x="2482361" y="2685922"/>
            <a:ext cx="3090333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88C37FB2-5CBD-8839-19F9-59FF4F724080}"/>
              </a:ext>
            </a:extLst>
          </p:cNvPr>
          <p:cNvSpPr txBox="1">
            <a:spLocks/>
          </p:cNvSpPr>
          <p:nvPr/>
        </p:nvSpPr>
        <p:spPr>
          <a:xfrm>
            <a:off x="1294743" y="4614906"/>
            <a:ext cx="2311146" cy="436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Post-QC, MED, DIV ID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2C1580CC-B966-E04B-C1EA-74C140A54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71985" r="56664" b="-1336"/>
          <a:stretch/>
        </p:blipFill>
        <p:spPr bwMode="auto">
          <a:xfrm>
            <a:off x="6214533" y="2769866"/>
            <a:ext cx="2987106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5B74E00-B8F5-660E-BCF7-F817C8C8FCDB}"/>
              </a:ext>
            </a:extLst>
          </p:cNvPr>
          <p:cNvSpPr txBox="1">
            <a:spLocks/>
          </p:cNvSpPr>
          <p:nvPr/>
        </p:nvSpPr>
        <p:spPr>
          <a:xfrm>
            <a:off x="7949543" y="4614906"/>
            <a:ext cx="2777724" cy="436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ITS2 type profile prediction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2" descr="Details are in the caption following the image">
            <a:extLst>
              <a:ext uri="{FF2B5EF4-FFF2-40B4-BE49-F238E27FC236}">
                <a16:creationId xmlns:a16="http://schemas.microsoft.com/office/drawing/2014/main" id="{B0A5CD22-4EDA-C785-5741-9683D21A4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71984" r="7463" b="-1335"/>
          <a:stretch/>
        </p:blipFill>
        <p:spPr bwMode="auto">
          <a:xfrm>
            <a:off x="9201639" y="2769866"/>
            <a:ext cx="2608644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C4A909-5D55-41D8-B103-9DE37A82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5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2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etails are in the caption following the image">
            <a:extLst>
              <a:ext uri="{FF2B5EF4-FFF2-40B4-BE49-F238E27FC236}">
                <a16:creationId xmlns:a16="http://schemas.microsoft.com/office/drawing/2014/main" id="{8A32209F-7A8D-2C73-5B54-7FAB7552B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3457" b="43580"/>
          <a:stretch/>
        </p:blipFill>
        <p:spPr bwMode="auto">
          <a:xfrm>
            <a:off x="960438" y="2181225"/>
            <a:ext cx="10515600" cy="36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79FAC-1965-AB4C-3104-3F7BF8487137}"/>
              </a:ext>
            </a:extLst>
          </p:cNvPr>
          <p:cNvSpPr/>
          <p:nvPr/>
        </p:nvSpPr>
        <p:spPr>
          <a:xfrm>
            <a:off x="762000" y="5491692"/>
            <a:ext cx="7806267" cy="69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2D2008-5AC2-53A0-FCD4-2B93AACCCA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2DF47E5-0004-3B23-F57A-80720BDF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5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2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etails are in the caption following the image">
            <a:extLst>
              <a:ext uri="{FF2B5EF4-FFF2-40B4-BE49-F238E27FC236}">
                <a16:creationId xmlns:a16="http://schemas.microsoft.com/office/drawing/2014/main" id="{8A32209F-7A8D-2C73-5B54-7FAB7552B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61852" b="-14815"/>
          <a:stretch/>
        </p:blipFill>
        <p:spPr bwMode="auto">
          <a:xfrm>
            <a:off x="960438" y="2181225"/>
            <a:ext cx="10515600" cy="36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2D2008-5AC2-53A0-FCD4-2B93AACCCA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example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E560A2-3B32-F432-5840-38020083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384519-3A0C-006C-22A1-1E157F0C354B}"/>
              </a:ext>
            </a:extLst>
          </p:cNvPr>
          <p:cNvSpPr/>
          <p:nvPr/>
        </p:nvSpPr>
        <p:spPr>
          <a:xfrm>
            <a:off x="5807172" y="5639430"/>
            <a:ext cx="979303" cy="2462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intro to metabarcoding (reiteration)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B0B25B-CA64-A692-774E-746DEC32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Metabarcoding is getting the sequences of a universal gene (barcode) from a community (2 or more organisms)</a:t>
            </a: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Universal gene/universal gene marker = gene found in most living organisms which can provide taxonomy information</a:t>
            </a:r>
          </a:p>
          <a:p>
            <a:pPr lvl="1"/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16S, 18S, ITS2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5E5E50-81E2-ADED-71DF-6BD2E0618322}"/>
              </a:ext>
            </a:extLst>
          </p:cNvPr>
          <p:cNvGrpSpPr/>
          <p:nvPr/>
        </p:nvGrpSpPr>
        <p:grpSpPr>
          <a:xfrm>
            <a:off x="838200" y="2886075"/>
            <a:ext cx="3051810" cy="1290518"/>
            <a:chOff x="838200" y="2886075"/>
            <a:chExt cx="3051810" cy="129051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88C7394-F2E6-6051-D72A-0F8818BC465D}"/>
                </a:ext>
              </a:extLst>
            </p:cNvPr>
            <p:cNvSpPr/>
            <p:nvPr/>
          </p:nvSpPr>
          <p:spPr>
            <a:xfrm>
              <a:off x="838200" y="2886075"/>
              <a:ext cx="3051810" cy="857250"/>
            </a:xfrm>
            <a:prstGeom prst="roundRect">
              <a:avLst/>
            </a:prstGeom>
            <a:solidFill>
              <a:srgbClr val="7798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647BD7-AA2E-61C9-9FC0-170CEE13A115}"/>
                </a:ext>
              </a:extLst>
            </p:cNvPr>
            <p:cNvSpPr/>
            <p:nvPr/>
          </p:nvSpPr>
          <p:spPr>
            <a:xfrm>
              <a:off x="1217730" y="3194685"/>
              <a:ext cx="216000" cy="216000"/>
            </a:xfrm>
            <a:prstGeom prst="rect">
              <a:avLst/>
            </a:prstGeom>
            <a:solidFill>
              <a:srgbClr val="28467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AE08687-F82A-0D7B-29CD-1FB19D66EB1D}"/>
                </a:ext>
              </a:extLst>
            </p:cNvPr>
            <p:cNvSpPr/>
            <p:nvPr/>
          </p:nvSpPr>
          <p:spPr>
            <a:xfrm>
              <a:off x="1720215" y="3314700"/>
              <a:ext cx="240030" cy="240030"/>
            </a:xfrm>
            <a:prstGeom prst="triangle">
              <a:avLst/>
            </a:prstGeom>
            <a:solidFill>
              <a:srgbClr val="28467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BCBF8CA-E3B0-6228-137B-415C1061EA86}"/>
                </a:ext>
              </a:extLst>
            </p:cNvPr>
            <p:cNvSpPr/>
            <p:nvPr/>
          </p:nvSpPr>
          <p:spPr>
            <a:xfrm>
              <a:off x="2124075" y="2980373"/>
              <a:ext cx="240030" cy="240030"/>
            </a:xfrm>
            <a:prstGeom prst="diamond">
              <a:avLst/>
            </a:prstGeom>
            <a:solidFill>
              <a:srgbClr val="28467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C18E6C-F5A4-E17C-0C51-FE1745F9C33A}"/>
                </a:ext>
              </a:extLst>
            </p:cNvPr>
            <p:cNvSpPr/>
            <p:nvPr/>
          </p:nvSpPr>
          <p:spPr>
            <a:xfrm>
              <a:off x="2527935" y="3006090"/>
              <a:ext cx="240030" cy="240030"/>
            </a:xfrm>
            <a:prstGeom prst="ellipse">
              <a:avLst/>
            </a:prstGeom>
            <a:solidFill>
              <a:srgbClr val="28467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6B5FB5-6B7F-F330-AD0F-F3143E22F703}"/>
                </a:ext>
              </a:extLst>
            </p:cNvPr>
            <p:cNvSpPr/>
            <p:nvPr/>
          </p:nvSpPr>
          <p:spPr>
            <a:xfrm>
              <a:off x="2752725" y="3290670"/>
              <a:ext cx="240030" cy="240030"/>
            </a:xfrm>
            <a:prstGeom prst="ellipse">
              <a:avLst/>
            </a:prstGeom>
            <a:solidFill>
              <a:srgbClr val="28467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7B939874-CC04-E18E-A1FC-580F66245799}"/>
                </a:ext>
              </a:extLst>
            </p:cNvPr>
            <p:cNvSpPr/>
            <p:nvPr/>
          </p:nvSpPr>
          <p:spPr>
            <a:xfrm>
              <a:off x="2272665" y="3348990"/>
              <a:ext cx="240030" cy="240030"/>
            </a:xfrm>
            <a:prstGeom prst="pentagon">
              <a:avLst/>
            </a:prstGeom>
            <a:solidFill>
              <a:srgbClr val="28467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72CA71-DB60-587B-57F3-D1F7817A3DAF}"/>
                </a:ext>
              </a:extLst>
            </p:cNvPr>
            <p:cNvSpPr/>
            <p:nvPr/>
          </p:nvSpPr>
          <p:spPr>
            <a:xfrm>
              <a:off x="3236595" y="3194685"/>
              <a:ext cx="240030" cy="240030"/>
            </a:xfrm>
            <a:prstGeom prst="triangle">
              <a:avLst/>
            </a:prstGeom>
            <a:solidFill>
              <a:srgbClr val="28467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2D6EE07E-F283-A573-C9E0-C9BBEB13CC6D}"/>
                </a:ext>
              </a:extLst>
            </p:cNvPr>
            <p:cNvSpPr/>
            <p:nvPr/>
          </p:nvSpPr>
          <p:spPr>
            <a:xfrm>
              <a:off x="1666875" y="3006090"/>
              <a:ext cx="240030" cy="240030"/>
            </a:xfrm>
            <a:prstGeom prst="diamond">
              <a:avLst/>
            </a:prstGeom>
            <a:solidFill>
              <a:srgbClr val="28467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2818DA-B9EC-07E7-C79B-3411DDDD1808}"/>
                </a:ext>
              </a:extLst>
            </p:cNvPr>
            <p:cNvSpPr txBox="1"/>
            <p:nvPr/>
          </p:nvSpPr>
          <p:spPr>
            <a:xfrm>
              <a:off x="1735160" y="3807261"/>
              <a:ext cx="1315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Community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FA7692-25B7-5373-AA0E-DBCEC9A9DD62}"/>
              </a:ext>
            </a:extLst>
          </p:cNvPr>
          <p:cNvCxnSpPr/>
          <p:nvPr/>
        </p:nvCxnSpPr>
        <p:spPr>
          <a:xfrm>
            <a:off x="4095750" y="3348990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5E7DE7-5542-6562-7274-D012487AD5EE}"/>
              </a:ext>
            </a:extLst>
          </p:cNvPr>
          <p:cNvCxnSpPr>
            <a:cxnSpLocks/>
          </p:cNvCxnSpPr>
          <p:nvPr/>
        </p:nvCxnSpPr>
        <p:spPr>
          <a:xfrm>
            <a:off x="7349250" y="3348990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86E300-A61E-1049-11D2-7529EC6EF414}"/>
              </a:ext>
            </a:extLst>
          </p:cNvPr>
          <p:cNvGrpSpPr/>
          <p:nvPr/>
        </p:nvGrpSpPr>
        <p:grpSpPr>
          <a:xfrm>
            <a:off x="7805981" y="2922782"/>
            <a:ext cx="958100" cy="1151522"/>
            <a:chOff x="7805981" y="2922782"/>
            <a:chExt cx="958100" cy="1151522"/>
          </a:xfrm>
        </p:grpSpPr>
        <p:pic>
          <p:nvPicPr>
            <p:cNvPr id="41" name="Graphic 40" descr="DNA with solid fill">
              <a:extLst>
                <a:ext uri="{FF2B5EF4-FFF2-40B4-BE49-F238E27FC236}">
                  <a16:creationId xmlns:a16="http://schemas.microsoft.com/office/drawing/2014/main" id="{0AAC54D5-0329-77C2-774B-280E3212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05981" y="3077087"/>
              <a:ext cx="558900" cy="558900"/>
            </a:xfrm>
            <a:prstGeom prst="rect">
              <a:avLst/>
            </a:prstGeom>
          </p:spPr>
        </p:pic>
        <p:pic>
          <p:nvPicPr>
            <p:cNvPr id="42" name="Graphic 41" descr="DNA with solid fill">
              <a:extLst>
                <a:ext uri="{FF2B5EF4-FFF2-40B4-BE49-F238E27FC236}">
                  <a16:creationId xmlns:a16="http://schemas.microsoft.com/office/drawing/2014/main" id="{8C1097EF-0047-5379-2014-2FEB5B678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4016" y="2922782"/>
              <a:ext cx="558900" cy="558900"/>
            </a:xfrm>
            <a:prstGeom prst="rect">
              <a:avLst/>
            </a:prstGeom>
          </p:spPr>
        </p:pic>
        <p:pic>
          <p:nvPicPr>
            <p:cNvPr id="43" name="Graphic 42" descr="DNA with solid fill">
              <a:extLst>
                <a:ext uri="{FF2B5EF4-FFF2-40B4-BE49-F238E27FC236}">
                  <a16:creationId xmlns:a16="http://schemas.microsoft.com/office/drawing/2014/main" id="{7F543F6F-6EAB-35A6-EA0E-41673907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600000">
              <a:off x="8205181" y="3515404"/>
              <a:ext cx="558900" cy="5589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0115B7A-FB61-354B-00E8-F3970799702B}"/>
              </a:ext>
            </a:extLst>
          </p:cNvPr>
          <p:cNvSpPr txBox="1"/>
          <p:nvPr/>
        </p:nvSpPr>
        <p:spPr>
          <a:xfrm>
            <a:off x="4523902" y="3171871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Targeted PCR amplification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B93E1B-0FEC-B65D-5590-FAF43AD0594B}"/>
              </a:ext>
            </a:extLst>
          </p:cNvPr>
          <p:cNvCxnSpPr>
            <a:cxnSpLocks/>
          </p:cNvCxnSpPr>
          <p:nvPr/>
        </p:nvCxnSpPr>
        <p:spPr>
          <a:xfrm>
            <a:off x="8866367" y="3348990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241E851-E2EA-7037-E077-913633255628}"/>
              </a:ext>
            </a:extLst>
          </p:cNvPr>
          <p:cNvSpPr txBox="1"/>
          <p:nvPr/>
        </p:nvSpPr>
        <p:spPr>
          <a:xfrm>
            <a:off x="9401919" y="317187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Sequencing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A8C09-670F-177A-939B-D3E7CFF1BB9A}"/>
              </a:ext>
            </a:extLst>
          </p:cNvPr>
          <p:cNvSpPr txBox="1"/>
          <p:nvPr/>
        </p:nvSpPr>
        <p:spPr>
          <a:xfrm>
            <a:off x="2178281" y="5807631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ATGCGGCTAAT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A7E8A-D7AF-15BA-7DD5-2D204F7B378A}"/>
              </a:ext>
            </a:extLst>
          </p:cNvPr>
          <p:cNvSpPr txBox="1"/>
          <p:nvPr/>
        </p:nvSpPr>
        <p:spPr>
          <a:xfrm>
            <a:off x="5751928" y="5629990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>
                <a:solidFill>
                  <a:srgbClr val="203864"/>
                </a:solidFill>
                <a:latin typeface="Arial Nova Light" panose="020B0304020202020204" pitchFamily="34" charset="0"/>
              </a:rPr>
              <a:t>ATGCGGCTAAT Human 18S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EB72D-3936-93BB-B44A-476603CEB1D4}"/>
              </a:ext>
            </a:extLst>
          </p:cNvPr>
          <p:cNvSpPr txBox="1"/>
          <p:nvPr/>
        </p:nvSpPr>
        <p:spPr>
          <a:xfrm>
            <a:off x="4616681" y="580763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3118B-5A50-1164-516A-2D2B147273BE}"/>
              </a:ext>
            </a:extLst>
          </p:cNvPr>
          <p:cNvSpPr txBox="1"/>
          <p:nvPr/>
        </p:nvSpPr>
        <p:spPr>
          <a:xfrm>
            <a:off x="5751928" y="5888037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>
                <a:solidFill>
                  <a:srgbClr val="203864"/>
                </a:solidFill>
                <a:latin typeface="Arial Nova Light" panose="020B0304020202020204" pitchFamily="34" charset="0"/>
              </a:rPr>
              <a:t>ATGCGGCTCCT Rat 18S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43F96-7DB7-9BE1-EA13-95AE43F989E4}"/>
              </a:ext>
            </a:extLst>
          </p:cNvPr>
          <p:cNvSpPr txBox="1"/>
          <p:nvPr/>
        </p:nvSpPr>
        <p:spPr>
          <a:xfrm>
            <a:off x="5751928" y="6135964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>
                <a:solidFill>
                  <a:srgbClr val="203864"/>
                </a:solidFill>
                <a:latin typeface="Arial Nova Light" panose="020B0304020202020204" pitchFamily="34" charset="0"/>
              </a:rPr>
              <a:t>ATGCGGGCCCT </a:t>
            </a:r>
            <a:r>
              <a:rPr lang="en-PH" sz="1000" i="1" dirty="0">
                <a:solidFill>
                  <a:srgbClr val="203864"/>
                </a:solidFill>
                <a:latin typeface="Arial Nova Light" panose="020B0304020202020204" pitchFamily="34" charset="0"/>
              </a:rPr>
              <a:t>Symbiodinium</a:t>
            </a:r>
            <a:r>
              <a:rPr lang="en-PH" sz="1000" dirty="0">
                <a:solidFill>
                  <a:srgbClr val="203864"/>
                </a:solidFill>
                <a:latin typeface="Arial Nova Light" panose="020B0304020202020204" pitchFamily="34" charset="0"/>
              </a:rPr>
              <a:t> 18S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028F7-27BE-6690-2A09-2AEB4D86C9F0}"/>
              </a:ext>
            </a:extLst>
          </p:cNvPr>
          <p:cNvCxnSpPr/>
          <p:nvPr/>
        </p:nvCxnSpPr>
        <p:spPr>
          <a:xfrm>
            <a:off x="4092806" y="6006822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78512-45FA-F499-1FEE-0D1BBC25DF9C}"/>
              </a:ext>
            </a:extLst>
          </p:cNvPr>
          <p:cNvCxnSpPr>
            <a:cxnSpLocks/>
          </p:cNvCxnSpPr>
          <p:nvPr/>
        </p:nvCxnSpPr>
        <p:spPr>
          <a:xfrm>
            <a:off x="7860656" y="6006822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4C7760-F403-7714-12CF-1951884D6C80}"/>
              </a:ext>
            </a:extLst>
          </p:cNvPr>
          <p:cNvSpPr txBox="1"/>
          <p:nvPr/>
        </p:nvSpPr>
        <p:spPr>
          <a:xfrm>
            <a:off x="8475923" y="580763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Human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915306C-E959-D46F-F5B0-4F43676AF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/>
      <p:bldP spid="51" grpId="0"/>
      <p:bldP spid="2" grpId="0"/>
      <p:bldP spid="3" grpId="0"/>
      <p:bldP spid="6" grpId="0"/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Symportal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B0B25B-CA64-A692-774E-746DEC32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framework for resolving putative taxa of Symbiodiniaceae using NGS data of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ITS2 amplicon</a:t>
            </a:r>
            <a:endParaRPr lang="en-PH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A1E404-187F-F782-F6B4-1B263A4D51F1}"/>
              </a:ext>
            </a:extLst>
          </p:cNvPr>
          <p:cNvGrpSpPr/>
          <p:nvPr/>
        </p:nvGrpSpPr>
        <p:grpSpPr>
          <a:xfrm>
            <a:off x="2878700" y="2435628"/>
            <a:ext cx="6434599" cy="2097353"/>
            <a:chOff x="2878700" y="2435628"/>
            <a:chExt cx="6434599" cy="20973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4D8725-6CCF-48EE-0343-780A29AAAE9A}"/>
                </a:ext>
              </a:extLst>
            </p:cNvPr>
            <p:cNvGrpSpPr/>
            <p:nvPr/>
          </p:nvGrpSpPr>
          <p:grpSpPr>
            <a:xfrm>
              <a:off x="2878700" y="3992981"/>
              <a:ext cx="6434599" cy="540000"/>
              <a:chOff x="2434114" y="4406231"/>
              <a:chExt cx="6434599" cy="540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9B7564-5AEB-6D1E-8393-5D2C3ECAA37F}"/>
                  </a:ext>
                </a:extLst>
              </p:cNvPr>
              <p:cNvSpPr/>
              <p:nvPr/>
            </p:nvSpPr>
            <p:spPr>
              <a:xfrm>
                <a:off x="2434114" y="4406231"/>
                <a:ext cx="1080000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Nova Light" panose="020B0304020202020204" pitchFamily="34" charset="0"/>
                  </a:rPr>
                  <a:t>18S</a:t>
                </a:r>
                <a:endParaRPr lang="en-PH" dirty="0"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98A6E7-52EA-074B-8169-B0D5F2BB856E}"/>
                  </a:ext>
                </a:extLst>
              </p:cNvPr>
              <p:cNvSpPr/>
              <p:nvPr/>
            </p:nvSpPr>
            <p:spPr>
              <a:xfrm>
                <a:off x="5110028" y="4406231"/>
                <a:ext cx="1080000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Nova Light" panose="020B0304020202020204" pitchFamily="34" charset="0"/>
                  </a:rPr>
                  <a:t>5.8S</a:t>
                </a:r>
                <a:endParaRPr lang="en-PH" dirty="0"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E8EF8E-FC5C-0BE1-C17A-65381A9EF245}"/>
                  </a:ext>
                </a:extLst>
              </p:cNvPr>
              <p:cNvSpPr/>
              <p:nvPr/>
            </p:nvSpPr>
            <p:spPr>
              <a:xfrm>
                <a:off x="7788713" y="4406231"/>
                <a:ext cx="1080000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Nova Light" panose="020B0304020202020204" pitchFamily="34" charset="0"/>
                  </a:rPr>
                  <a:t>28S</a:t>
                </a:r>
                <a:endParaRPr lang="en-PH" dirty="0"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DC550F-B08E-BAA6-6968-065CFB0592F9}"/>
                  </a:ext>
                </a:extLst>
              </p:cNvPr>
              <p:cNvSpPr/>
              <p:nvPr/>
            </p:nvSpPr>
            <p:spPr>
              <a:xfrm>
                <a:off x="3511342" y="4406231"/>
                <a:ext cx="1598685" cy="540000"/>
              </a:xfrm>
              <a:prstGeom prst="rect">
                <a:avLst/>
              </a:prstGeom>
              <a:solidFill>
                <a:srgbClr val="9DB5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03864"/>
                    </a:solidFill>
                    <a:latin typeface="Arial Nova Light" panose="020B0304020202020204" pitchFamily="34" charset="0"/>
                  </a:rPr>
                  <a:t>ITS1</a:t>
                </a:r>
                <a:endParaRPr lang="en-PH" dirty="0">
                  <a:solidFill>
                    <a:srgbClr val="203864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5DEF11-B326-DF0A-AA41-C209A58B655D}"/>
                  </a:ext>
                </a:extLst>
              </p:cNvPr>
              <p:cNvSpPr/>
              <p:nvPr/>
            </p:nvSpPr>
            <p:spPr>
              <a:xfrm>
                <a:off x="6190028" y="4406231"/>
                <a:ext cx="1598685" cy="540000"/>
              </a:xfrm>
              <a:prstGeom prst="rect">
                <a:avLst/>
              </a:prstGeom>
              <a:solidFill>
                <a:srgbClr val="9DB5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03864"/>
                    </a:solidFill>
                    <a:latin typeface="Arial Nova Light" panose="020B0304020202020204" pitchFamily="34" charset="0"/>
                  </a:rPr>
                  <a:t>ITS2</a:t>
                </a:r>
                <a:endParaRPr lang="en-PH" dirty="0">
                  <a:solidFill>
                    <a:srgbClr val="203864"/>
                  </a:solidFill>
                  <a:latin typeface="Arial Nova Light" panose="020B0304020202020204" pitchFamily="34" charset="0"/>
                </a:endParaRPr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648883-5B60-7B3E-6B9E-A3A473CD62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28903" y="2822172"/>
              <a:ext cx="1504608" cy="731520"/>
            </a:xfrm>
            <a:prstGeom prst="bentConnector3">
              <a:avLst>
                <a:gd name="adj1" fmla="val -276"/>
              </a:avLst>
            </a:prstGeom>
            <a:ln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8B185BB3-4676-5891-3610-3FA016159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4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gives?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D8725-6CCF-48EE-0343-780A29AAAE9A}"/>
              </a:ext>
            </a:extLst>
          </p:cNvPr>
          <p:cNvGrpSpPr/>
          <p:nvPr/>
        </p:nvGrpSpPr>
        <p:grpSpPr>
          <a:xfrm>
            <a:off x="2878700" y="2475803"/>
            <a:ext cx="6434599" cy="540000"/>
            <a:chOff x="2434114" y="4406231"/>
            <a:chExt cx="6434599" cy="5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9B7564-5AEB-6D1E-8393-5D2C3ECAA37F}"/>
                </a:ext>
              </a:extLst>
            </p:cNvPr>
            <p:cNvSpPr/>
            <p:nvPr/>
          </p:nvSpPr>
          <p:spPr>
            <a:xfrm>
              <a:off x="2434114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18S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98A6E7-52EA-074B-8169-B0D5F2BB856E}"/>
                </a:ext>
              </a:extLst>
            </p:cNvPr>
            <p:cNvSpPr/>
            <p:nvPr/>
          </p:nvSpPr>
          <p:spPr>
            <a:xfrm>
              <a:off x="5110028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5.8S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8EF8E-FC5C-0BE1-C17A-65381A9EF245}"/>
                </a:ext>
              </a:extLst>
            </p:cNvPr>
            <p:cNvSpPr/>
            <p:nvPr/>
          </p:nvSpPr>
          <p:spPr>
            <a:xfrm>
              <a:off x="7788713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28S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DC550F-B08E-BAA6-6968-065CFB0592F9}"/>
                </a:ext>
              </a:extLst>
            </p:cNvPr>
            <p:cNvSpPr/>
            <p:nvPr/>
          </p:nvSpPr>
          <p:spPr>
            <a:xfrm>
              <a:off x="3511342" y="4406231"/>
              <a:ext cx="1598685" cy="540000"/>
            </a:xfrm>
            <a:prstGeom prst="rect">
              <a:avLst/>
            </a:prstGeom>
            <a:solidFill>
              <a:srgbClr val="9DB5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ITS1</a:t>
              </a:r>
              <a:endParaRPr lang="en-PH" dirty="0">
                <a:solidFill>
                  <a:srgbClr val="203864"/>
                </a:solidFill>
                <a:latin typeface="Arial Nova Light" panose="020B03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5DEF11-B326-DF0A-AA41-C209A58B655D}"/>
                </a:ext>
              </a:extLst>
            </p:cNvPr>
            <p:cNvSpPr/>
            <p:nvPr/>
          </p:nvSpPr>
          <p:spPr>
            <a:xfrm>
              <a:off x="6190028" y="4406231"/>
              <a:ext cx="1598685" cy="540000"/>
            </a:xfrm>
            <a:prstGeom prst="rect">
              <a:avLst/>
            </a:prstGeom>
            <a:solidFill>
              <a:srgbClr val="9DB5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ITS2</a:t>
              </a:r>
              <a:endParaRPr lang="en-PH" dirty="0">
                <a:solidFill>
                  <a:srgbClr val="203864"/>
                </a:solidFill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0D6E5-53B6-0609-984B-4CB171264129}"/>
              </a:ext>
            </a:extLst>
          </p:cNvPr>
          <p:cNvGrpSpPr/>
          <p:nvPr/>
        </p:nvGrpSpPr>
        <p:grpSpPr>
          <a:xfrm rot="1020508">
            <a:off x="783587" y="1663905"/>
            <a:ext cx="992854" cy="992854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394B91-EC58-F7F2-6F17-5A3E240224EE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11DA6B-61BB-E689-BDB2-91BFA8E3ED1D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86C187F-516B-EB38-6890-D3E381CA79E8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96C12E-5365-C58B-52A9-2CD38ECC832F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C5190-B362-A16E-9997-35FA256A5B5F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0027AB-6EA7-268F-8A67-63F5471FC8AE}"/>
              </a:ext>
            </a:extLst>
          </p:cNvPr>
          <p:cNvGrpSpPr/>
          <p:nvPr/>
        </p:nvGrpSpPr>
        <p:grpSpPr>
          <a:xfrm rot="5400000">
            <a:off x="2093909" y="1666551"/>
            <a:ext cx="765928" cy="765928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2940C6-833C-A7E5-34E5-7133B9C4A187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0316DA-6273-E9FF-F347-ECDD3CF7798E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ECC4011-8D22-E57B-CAB6-4F971C557FE2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311175B-C362-88B7-88CC-4A4B872CC724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A490CD-E834-9302-1C8F-4BF7A858BA68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38375-2C45-ED09-ABC7-EA3904843774}"/>
              </a:ext>
            </a:extLst>
          </p:cNvPr>
          <p:cNvGrpSpPr/>
          <p:nvPr/>
        </p:nvGrpSpPr>
        <p:grpSpPr>
          <a:xfrm rot="5400000">
            <a:off x="1690371" y="2716964"/>
            <a:ext cx="633632" cy="633632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D0F4D9-437D-9580-BFFB-A06969B7E449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7CF173-6D1E-5465-92BE-678CCBCEB7F8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18E00B-8921-563E-E0C4-278AB1477123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BE318C-5450-0C03-DB3B-D248B0E8A9B6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A43196-4468-E672-9A87-EA6F946E97A4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3F6F5E26-CC79-DE08-FA02-94682CC7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gives?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D8725-6CCF-48EE-0343-780A29AAAE9A}"/>
              </a:ext>
            </a:extLst>
          </p:cNvPr>
          <p:cNvGrpSpPr/>
          <p:nvPr/>
        </p:nvGrpSpPr>
        <p:grpSpPr>
          <a:xfrm>
            <a:off x="2878700" y="2475803"/>
            <a:ext cx="6434599" cy="540000"/>
            <a:chOff x="2434114" y="4406231"/>
            <a:chExt cx="6434599" cy="5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9B7564-5AEB-6D1E-8393-5D2C3ECAA37F}"/>
                </a:ext>
              </a:extLst>
            </p:cNvPr>
            <p:cNvSpPr/>
            <p:nvPr/>
          </p:nvSpPr>
          <p:spPr>
            <a:xfrm>
              <a:off x="2434114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18S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98A6E7-52EA-074B-8169-B0D5F2BB856E}"/>
                </a:ext>
              </a:extLst>
            </p:cNvPr>
            <p:cNvSpPr/>
            <p:nvPr/>
          </p:nvSpPr>
          <p:spPr>
            <a:xfrm>
              <a:off x="5110028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5.8S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8EF8E-FC5C-0BE1-C17A-65381A9EF245}"/>
                </a:ext>
              </a:extLst>
            </p:cNvPr>
            <p:cNvSpPr/>
            <p:nvPr/>
          </p:nvSpPr>
          <p:spPr>
            <a:xfrm>
              <a:off x="7788713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28S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DC550F-B08E-BAA6-6968-065CFB0592F9}"/>
                </a:ext>
              </a:extLst>
            </p:cNvPr>
            <p:cNvSpPr/>
            <p:nvPr/>
          </p:nvSpPr>
          <p:spPr>
            <a:xfrm>
              <a:off x="3511342" y="4406231"/>
              <a:ext cx="1598685" cy="540000"/>
            </a:xfrm>
            <a:prstGeom prst="rect">
              <a:avLst/>
            </a:prstGeom>
            <a:solidFill>
              <a:srgbClr val="9DB5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ITS1</a:t>
              </a:r>
              <a:endParaRPr lang="en-PH" dirty="0">
                <a:solidFill>
                  <a:srgbClr val="203864"/>
                </a:solidFill>
                <a:latin typeface="Arial Nova Light" panose="020B03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5DEF11-B326-DF0A-AA41-C209A58B655D}"/>
                </a:ext>
              </a:extLst>
            </p:cNvPr>
            <p:cNvSpPr/>
            <p:nvPr/>
          </p:nvSpPr>
          <p:spPr>
            <a:xfrm>
              <a:off x="6190028" y="4406231"/>
              <a:ext cx="1598685" cy="540000"/>
            </a:xfrm>
            <a:prstGeom prst="rect">
              <a:avLst/>
            </a:prstGeom>
            <a:solidFill>
              <a:srgbClr val="9DB5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ITS2</a:t>
              </a:r>
              <a:endParaRPr lang="en-PH" dirty="0">
                <a:solidFill>
                  <a:srgbClr val="203864"/>
                </a:solidFill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0D6E5-53B6-0609-984B-4CB171264129}"/>
              </a:ext>
            </a:extLst>
          </p:cNvPr>
          <p:cNvGrpSpPr/>
          <p:nvPr/>
        </p:nvGrpSpPr>
        <p:grpSpPr>
          <a:xfrm rot="1020508">
            <a:off x="1403513" y="1663906"/>
            <a:ext cx="992854" cy="992854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394B91-EC58-F7F2-6F17-5A3E240224EE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11DA6B-61BB-E689-BDB2-91BFA8E3ED1D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86C187F-516B-EB38-6890-D3E381CA79E8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96C12E-5365-C58B-52A9-2CD38ECC832F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C5190-B362-A16E-9997-35FA256A5B5F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0027AB-6EA7-268F-8A67-63F5471FC8AE}"/>
              </a:ext>
            </a:extLst>
          </p:cNvPr>
          <p:cNvGrpSpPr/>
          <p:nvPr/>
        </p:nvGrpSpPr>
        <p:grpSpPr>
          <a:xfrm rot="5400000">
            <a:off x="-1007728" y="1666551"/>
            <a:ext cx="765928" cy="765928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2940C6-833C-A7E5-34E5-7133B9C4A187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0316DA-6273-E9FF-F347-ECDD3CF7798E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ECC4011-8D22-E57B-CAB6-4F971C557FE2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311175B-C362-88B7-88CC-4A4B872CC724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A490CD-E834-9302-1C8F-4BF7A858BA68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38375-2C45-ED09-ABC7-EA3904843774}"/>
              </a:ext>
            </a:extLst>
          </p:cNvPr>
          <p:cNvGrpSpPr/>
          <p:nvPr/>
        </p:nvGrpSpPr>
        <p:grpSpPr>
          <a:xfrm rot="5400000">
            <a:off x="-1411266" y="2716964"/>
            <a:ext cx="633632" cy="633632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D0F4D9-437D-9580-BFFB-A06969B7E449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7CF173-6D1E-5465-92BE-678CCBCEB7F8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18E00B-8921-563E-E0C4-278AB1477123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BE318C-5450-0C03-DB3B-D248B0E8A9B6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A43196-4468-E672-9A87-EA6F946E97A4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1AD2E9-F85D-40A6-5E7D-D6874AA5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78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ITS2 in Symbiodiniaceae can be hundreds to thousands;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D11768D-D4F7-DF19-FCA1-EB02E389CF69}"/>
              </a:ext>
            </a:extLst>
          </p:cNvPr>
          <p:cNvCxnSpPr/>
          <p:nvPr/>
        </p:nvCxnSpPr>
        <p:spPr>
          <a:xfrm>
            <a:off x="2357243" y="2593571"/>
            <a:ext cx="311142" cy="216131"/>
          </a:xfrm>
          <a:prstGeom prst="bentConnector3">
            <a:avLst>
              <a:gd name="adj1" fmla="val 5769"/>
            </a:avLst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A8C32DC-1207-0798-0604-D433F961F3A2}"/>
              </a:ext>
            </a:extLst>
          </p:cNvPr>
          <p:cNvSpPr txBox="1">
            <a:spLocks/>
          </p:cNvSpPr>
          <p:nvPr/>
        </p:nvSpPr>
        <p:spPr>
          <a:xfrm>
            <a:off x="2264358" y="3150153"/>
            <a:ext cx="7644283" cy="60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16S of bacteria (1-17 copies) and archaea (1-4 copies) has fewer copies</a:t>
            </a:r>
            <a:endParaRPr lang="en-PH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2DE4B9-CF33-1221-BDA7-3C0051264FC6}"/>
              </a:ext>
            </a:extLst>
          </p:cNvPr>
          <p:cNvSpPr/>
          <p:nvPr/>
        </p:nvSpPr>
        <p:spPr>
          <a:xfrm>
            <a:off x="6497053" y="2372100"/>
            <a:ext cx="1857675" cy="778053"/>
          </a:xfrm>
          <a:prstGeom prst="rect">
            <a:avLst/>
          </a:prstGeom>
          <a:noFill/>
          <a:ln w="38100">
            <a:solidFill>
              <a:srgbClr val="101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70E18F-2370-472B-1F3C-953BEA843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80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gives?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DEF11-B326-DF0A-AA41-C209A58B655D}"/>
              </a:ext>
            </a:extLst>
          </p:cNvPr>
          <p:cNvSpPr/>
          <p:nvPr/>
        </p:nvSpPr>
        <p:spPr>
          <a:xfrm>
            <a:off x="2839990" y="2475803"/>
            <a:ext cx="1598685" cy="54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0D6E5-53B6-0609-984B-4CB171264129}"/>
              </a:ext>
            </a:extLst>
          </p:cNvPr>
          <p:cNvGrpSpPr/>
          <p:nvPr/>
        </p:nvGrpSpPr>
        <p:grpSpPr>
          <a:xfrm rot="1020508">
            <a:off x="1403513" y="1663906"/>
            <a:ext cx="992854" cy="992854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394B91-EC58-F7F2-6F17-5A3E240224EE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11DA6B-61BB-E689-BDB2-91BFA8E3ED1D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86C187F-516B-EB38-6890-D3E381CA79E8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96C12E-5365-C58B-52A9-2CD38ECC832F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C5190-B362-A16E-9997-35FA256A5B5F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1AD2E9-F85D-40A6-5E7D-D6874AA5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786"/>
            <a:ext cx="10515600" cy="245331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ITS2 in Symbiodiniaceae can be hundreds to thousands;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have high sequence variations (intragenomic diversity)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 of an ITS2 sequence is hard to correlate with actual abundance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single ITS2 sequence correspond to one Symbiodiniaceae type/species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D11768D-D4F7-DF19-FCA1-EB02E389CF69}"/>
              </a:ext>
            </a:extLst>
          </p:cNvPr>
          <p:cNvCxnSpPr/>
          <p:nvPr/>
        </p:nvCxnSpPr>
        <p:spPr>
          <a:xfrm>
            <a:off x="2357243" y="2593571"/>
            <a:ext cx="311142" cy="216131"/>
          </a:xfrm>
          <a:prstGeom prst="bentConnector3">
            <a:avLst>
              <a:gd name="adj1" fmla="val 5769"/>
            </a:avLst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FFCE717-37C9-59DE-E245-E6AF39FD596A}"/>
              </a:ext>
            </a:extLst>
          </p:cNvPr>
          <p:cNvSpPr/>
          <p:nvPr/>
        </p:nvSpPr>
        <p:spPr>
          <a:xfrm>
            <a:off x="5012993" y="2123826"/>
            <a:ext cx="1260000" cy="36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34A84-DA86-80AF-C18C-1E676BDCBCF2}"/>
              </a:ext>
            </a:extLst>
          </p:cNvPr>
          <p:cNvSpPr/>
          <p:nvPr/>
        </p:nvSpPr>
        <p:spPr>
          <a:xfrm>
            <a:off x="6493327" y="2123826"/>
            <a:ext cx="1260000" cy="360000"/>
          </a:xfrm>
          <a:prstGeom prst="rect">
            <a:avLst/>
          </a:prstGeom>
          <a:solidFill>
            <a:srgbClr val="D6E0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B0AF66-5BD3-8BBC-CE42-7661AFDC9283}"/>
              </a:ext>
            </a:extLst>
          </p:cNvPr>
          <p:cNvSpPr/>
          <p:nvPr/>
        </p:nvSpPr>
        <p:spPr>
          <a:xfrm>
            <a:off x="5693984" y="2629121"/>
            <a:ext cx="1260000" cy="360000"/>
          </a:xfrm>
          <a:prstGeom prst="rect">
            <a:avLst/>
          </a:prstGeom>
          <a:solidFill>
            <a:srgbClr val="779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7B311F-A01C-295F-EBD3-D9F32117D4E5}"/>
              </a:ext>
            </a:extLst>
          </p:cNvPr>
          <p:cNvSpPr/>
          <p:nvPr/>
        </p:nvSpPr>
        <p:spPr>
          <a:xfrm>
            <a:off x="7123327" y="2629121"/>
            <a:ext cx="1260000" cy="360000"/>
          </a:xfrm>
          <a:prstGeom prst="rect">
            <a:avLst/>
          </a:prstGeom>
          <a:solidFill>
            <a:srgbClr val="527B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17D36A-6940-7301-CD40-07BE130FA4EC}"/>
              </a:ext>
            </a:extLst>
          </p:cNvPr>
          <p:cNvCxnSpPr/>
          <p:nvPr/>
        </p:nvCxnSpPr>
        <p:spPr>
          <a:xfrm>
            <a:off x="4771693" y="2821566"/>
            <a:ext cx="48260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0A2AD7D-30B0-4959-A563-2847506B9AD0}"/>
              </a:ext>
            </a:extLst>
          </p:cNvPr>
          <p:cNvSpPr/>
          <p:nvPr/>
        </p:nvSpPr>
        <p:spPr>
          <a:xfrm>
            <a:off x="8590961" y="2635772"/>
            <a:ext cx="1260000" cy="36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7C90CB-5635-BCE2-18F4-92CB95DD0E34}"/>
              </a:ext>
            </a:extLst>
          </p:cNvPr>
          <p:cNvSpPr/>
          <p:nvPr/>
        </p:nvSpPr>
        <p:spPr>
          <a:xfrm>
            <a:off x="9271952" y="3141067"/>
            <a:ext cx="1260000" cy="360000"/>
          </a:xfrm>
          <a:prstGeom prst="rect">
            <a:avLst/>
          </a:prstGeom>
          <a:solidFill>
            <a:srgbClr val="779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56135-D129-8848-E5FD-AC808ECBD9E4}"/>
              </a:ext>
            </a:extLst>
          </p:cNvPr>
          <p:cNvSpPr/>
          <p:nvPr/>
        </p:nvSpPr>
        <p:spPr>
          <a:xfrm>
            <a:off x="7842609" y="3141067"/>
            <a:ext cx="1260000" cy="360000"/>
          </a:xfrm>
          <a:prstGeom prst="rect">
            <a:avLst/>
          </a:prstGeom>
          <a:solidFill>
            <a:srgbClr val="88A5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4B749D-C5D1-55AB-3E83-8B00B64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gives?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0D6E5-53B6-0609-984B-4CB171264129}"/>
              </a:ext>
            </a:extLst>
          </p:cNvPr>
          <p:cNvGrpSpPr/>
          <p:nvPr/>
        </p:nvGrpSpPr>
        <p:grpSpPr>
          <a:xfrm rot="1020508">
            <a:off x="1597823" y="1663906"/>
            <a:ext cx="992854" cy="992854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394B91-EC58-F7F2-6F17-5A3E240224EE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11DA6B-61BB-E689-BDB2-91BFA8E3ED1D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86C187F-516B-EB38-6890-D3E381CA79E8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96C12E-5365-C58B-52A9-2CD38ECC832F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C5190-B362-A16E-9997-35FA256A5B5F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0027AB-6EA7-268F-8A67-63F5471FC8AE}"/>
              </a:ext>
            </a:extLst>
          </p:cNvPr>
          <p:cNvGrpSpPr/>
          <p:nvPr/>
        </p:nvGrpSpPr>
        <p:grpSpPr>
          <a:xfrm rot="5400000">
            <a:off x="9704646" y="1666550"/>
            <a:ext cx="907361" cy="907361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2940C6-833C-A7E5-34E5-7133B9C4A187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0316DA-6273-E9FF-F347-ECDD3CF7798E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39000">
                    <a:srgbClr val="97A5BF"/>
                  </a:gs>
                  <a:gs pos="70000">
                    <a:srgbClr val="203864"/>
                  </a:gs>
                  <a:gs pos="100000">
                    <a:srgbClr val="101C32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ECC4011-8D22-E57B-CAB6-4F971C557FE2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311175B-C362-88B7-88CC-4A4B872CC724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rgbClr val="101C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A490CD-E834-9302-1C8F-4BF7A858BA68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rgbClr val="284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1AD2E9-F85D-40A6-5E7D-D6874AA5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786"/>
            <a:ext cx="10515600" cy="245331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multiple Symbiodiniaceae types could be harbored in a host with several ITS2 sequences that could sometimes be similar and could underestimate diversity (intergenomic diversity)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CE717-37C9-59DE-E245-E6AF39FD596A}"/>
              </a:ext>
            </a:extLst>
          </p:cNvPr>
          <p:cNvSpPr/>
          <p:nvPr/>
        </p:nvSpPr>
        <p:spPr>
          <a:xfrm>
            <a:off x="3440124" y="2123826"/>
            <a:ext cx="1260000" cy="36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34A84-DA86-80AF-C18C-1E676BDCBCF2}"/>
              </a:ext>
            </a:extLst>
          </p:cNvPr>
          <p:cNvSpPr/>
          <p:nvPr/>
        </p:nvSpPr>
        <p:spPr>
          <a:xfrm>
            <a:off x="4920458" y="2123826"/>
            <a:ext cx="1260000" cy="360000"/>
          </a:xfrm>
          <a:prstGeom prst="rect">
            <a:avLst/>
          </a:prstGeom>
          <a:solidFill>
            <a:srgbClr val="D6E0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B0AF66-5BD3-8BBC-CE42-7661AFDC9283}"/>
              </a:ext>
            </a:extLst>
          </p:cNvPr>
          <p:cNvSpPr/>
          <p:nvPr/>
        </p:nvSpPr>
        <p:spPr>
          <a:xfrm>
            <a:off x="4121115" y="2629121"/>
            <a:ext cx="1260000" cy="360000"/>
          </a:xfrm>
          <a:prstGeom prst="rect">
            <a:avLst/>
          </a:prstGeom>
          <a:solidFill>
            <a:srgbClr val="779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7B311F-A01C-295F-EBD3-D9F32117D4E5}"/>
              </a:ext>
            </a:extLst>
          </p:cNvPr>
          <p:cNvSpPr/>
          <p:nvPr/>
        </p:nvSpPr>
        <p:spPr>
          <a:xfrm>
            <a:off x="5550458" y="2629121"/>
            <a:ext cx="1260000" cy="360000"/>
          </a:xfrm>
          <a:prstGeom prst="rect">
            <a:avLst/>
          </a:prstGeom>
          <a:solidFill>
            <a:srgbClr val="527B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A2AD7D-30B0-4959-A563-2847506B9AD0}"/>
              </a:ext>
            </a:extLst>
          </p:cNvPr>
          <p:cNvSpPr/>
          <p:nvPr/>
        </p:nvSpPr>
        <p:spPr>
          <a:xfrm>
            <a:off x="7018092" y="2635772"/>
            <a:ext cx="1260000" cy="36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7C90CB-5635-BCE2-18F4-92CB95DD0E34}"/>
              </a:ext>
            </a:extLst>
          </p:cNvPr>
          <p:cNvSpPr/>
          <p:nvPr/>
        </p:nvSpPr>
        <p:spPr>
          <a:xfrm>
            <a:off x="7699083" y="3141067"/>
            <a:ext cx="1260000" cy="360000"/>
          </a:xfrm>
          <a:prstGeom prst="rect">
            <a:avLst/>
          </a:prstGeom>
          <a:solidFill>
            <a:srgbClr val="779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56135-D129-8848-E5FD-AC808ECBD9E4}"/>
              </a:ext>
            </a:extLst>
          </p:cNvPr>
          <p:cNvSpPr/>
          <p:nvPr/>
        </p:nvSpPr>
        <p:spPr>
          <a:xfrm>
            <a:off x="6269740" y="3141067"/>
            <a:ext cx="1260000" cy="360000"/>
          </a:xfrm>
          <a:prstGeom prst="rect">
            <a:avLst/>
          </a:prstGeom>
          <a:solidFill>
            <a:srgbClr val="88A5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2D2A0A9-2150-9486-7A8E-D7D08B6D8309}"/>
              </a:ext>
            </a:extLst>
          </p:cNvPr>
          <p:cNvCxnSpPr>
            <a:cxnSpLocks/>
          </p:cNvCxnSpPr>
          <p:nvPr/>
        </p:nvCxnSpPr>
        <p:spPr>
          <a:xfrm flipH="1">
            <a:off x="8655320" y="2593571"/>
            <a:ext cx="936000" cy="216131"/>
          </a:xfrm>
          <a:prstGeom prst="bentConnector3">
            <a:avLst>
              <a:gd name="adj1" fmla="val 2377"/>
            </a:avLst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F285041-9864-9C14-92CD-BABB5820A07B}"/>
              </a:ext>
            </a:extLst>
          </p:cNvPr>
          <p:cNvCxnSpPr>
            <a:cxnSpLocks/>
          </p:cNvCxnSpPr>
          <p:nvPr/>
        </p:nvCxnSpPr>
        <p:spPr>
          <a:xfrm>
            <a:off x="2749000" y="2593571"/>
            <a:ext cx="936000" cy="216131"/>
          </a:xfrm>
          <a:prstGeom prst="bentConnector3">
            <a:avLst>
              <a:gd name="adj1" fmla="val 2377"/>
            </a:avLst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D2B92B29-6F9B-EF38-3524-DC47F136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7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naturing Gradient Gel Electrophoresis - Cleaver Scientific">
            <a:extLst>
              <a:ext uri="{FF2B5EF4-FFF2-40B4-BE49-F238E27FC236}">
                <a16:creationId xmlns:a16="http://schemas.microsoft.com/office/drawing/2014/main" id="{35514FAB-F15A-9BEF-3EE7-1043D300D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4" t="21791" r="13555" b="3433"/>
          <a:stretch/>
        </p:blipFill>
        <p:spPr bwMode="auto">
          <a:xfrm>
            <a:off x="1313496" y="1690688"/>
            <a:ext cx="2365536" cy="23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68A1C2-6D90-C6C9-D8E3-139CC7A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17" y="1641850"/>
            <a:ext cx="6930763" cy="46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>
                <a:solidFill>
                  <a:srgbClr val="203864"/>
                </a:solidFill>
                <a:latin typeface="Arial Nova" panose="020B0504020202020204" pitchFamily="34" charset="0"/>
              </a:rPr>
              <a:t>Denaturing gel electrophoresis (DGGE)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Molecular fingerprinting of communities based on denaturation characteristics of a sequence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Low-throughput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Low sensitivity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Cannot distinguish putative Symbiodiniaceae strains from a common genus</a:t>
            </a:r>
          </a:p>
        </p:txBody>
      </p:sp>
      <p:pic>
        <p:nvPicPr>
          <p:cNvPr id="1030" name="Picture 6" descr="Temperature gradient gel electrophoresis - Wikipedia">
            <a:extLst>
              <a:ext uri="{FF2B5EF4-FFF2-40B4-BE49-F238E27FC236}">
                <a16:creationId xmlns:a16="http://schemas.microsoft.com/office/drawing/2014/main" id="{3B0C1EE6-7EBC-F7DE-8870-5B171081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28" y="4306386"/>
            <a:ext cx="3435072" cy="18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D7CE1F4-1A99-46CB-9270-D4DCF541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68A1C2-6D90-C6C9-D8E3-139CC7A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17" y="1641850"/>
            <a:ext cx="6930763" cy="46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 err="1">
                <a:solidFill>
                  <a:srgbClr val="203864"/>
                </a:solidFill>
                <a:latin typeface="Arial Nova" panose="020B0504020202020204" pitchFamily="34" charset="0"/>
              </a:rPr>
              <a:t>Symportal</a:t>
            </a:r>
            <a:endParaRPr lang="en-PH" sz="3200" dirty="0">
              <a:solidFill>
                <a:srgbClr val="203864"/>
              </a:solidFill>
              <a:latin typeface="Arial Nova" panose="020B0504020202020204" pitchFamily="34" charset="0"/>
            </a:endParaRP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Community-wide identification of Symbiodiniaceae based on NGS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High-throughput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High sensitivity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Can distinguish putative Symbiodiniaceae strains from a common genus</a:t>
            </a:r>
          </a:p>
        </p:txBody>
      </p:sp>
      <p:pic>
        <p:nvPicPr>
          <p:cNvPr id="2050" name="Picture 2" descr="Symportal | home">
            <a:extLst>
              <a:ext uri="{FF2B5EF4-FFF2-40B4-BE49-F238E27FC236}">
                <a16:creationId xmlns:a16="http://schemas.microsoft.com/office/drawing/2014/main" id="{8571DC85-C47D-EE17-E1C8-CE92063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0" y="2386360"/>
            <a:ext cx="2776654" cy="277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812CDE3-1AB6-C578-08A9-75C95C45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394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Arial Nova Light</vt:lpstr>
      <vt:lpstr>Calibri</vt:lpstr>
      <vt:lpstr>Calibri Light</vt:lpstr>
      <vt:lpstr>Office Theme</vt:lpstr>
      <vt:lpstr>PowerPoint Presentation</vt:lpstr>
      <vt:lpstr>Brief intro to metabarcoding (reiteration)</vt:lpstr>
      <vt:lpstr>Symportal</vt:lpstr>
      <vt:lpstr>What gives?</vt:lpstr>
      <vt:lpstr>What gives?</vt:lpstr>
      <vt:lpstr>What gives?</vt:lpstr>
      <vt:lpstr>What gives?</vt:lpstr>
      <vt:lpstr>Why use?</vt:lpstr>
      <vt:lpstr>Why use?</vt:lpstr>
      <vt:lpstr>Why use?</vt:lpstr>
      <vt:lpstr>How?</vt:lpstr>
      <vt:lpstr>How?</vt:lpstr>
      <vt:lpstr>How?</vt:lpstr>
      <vt:lpstr>How?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2023-11-03T06:42:15Z</dcterms:created>
  <dcterms:modified xsi:type="dcterms:W3CDTF">2023-11-10T11:03:10Z</dcterms:modified>
</cp:coreProperties>
</file>