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8" r:id="rId3"/>
    <p:sldId id="271" r:id="rId4"/>
    <p:sldId id="272" r:id="rId5"/>
    <p:sldId id="273" r:id="rId6"/>
    <p:sldId id="276" r:id="rId7"/>
    <p:sldId id="275" r:id="rId8"/>
    <p:sldId id="278" r:id="rId9"/>
    <p:sldId id="277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37FE-E28A-4F46-803B-591A95A21ACD}" v="82" dt="2023-11-10T10:58:2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7E2437FE-E28A-4F46-803B-591A95A21ACD}"/>
    <pc:docChg chg="undo redo custSel addSld delSld modSld sldOrd">
      <pc:chgData name="John Bennedick Quijano" userId="edb3d445-3dba-4f62-8077-bafdc7822d72" providerId="ADAL" clId="{7E2437FE-E28A-4F46-803B-591A95A21ACD}" dt="2023-11-11T01:52:15.252" v="2382" actId="47"/>
      <pc:docMkLst>
        <pc:docMk/>
      </pc:docMkLst>
      <pc:sldChg chg="del">
        <pc:chgData name="John Bennedick Quijano" userId="edb3d445-3dba-4f62-8077-bafdc7822d72" providerId="ADAL" clId="{7E2437FE-E28A-4F46-803B-591A95A21ACD}" dt="2023-11-10T10:58:37.671" v="2315" actId="47"/>
        <pc:sldMkLst>
          <pc:docMk/>
          <pc:sldMk cId="3213258127" sldId="256"/>
        </pc:sldMkLst>
      </pc:sldChg>
      <pc:sldChg chg="addSp delSp modSp mod ord">
        <pc:chgData name="John Bennedick Quijano" userId="edb3d445-3dba-4f62-8077-bafdc7822d72" providerId="ADAL" clId="{7E2437FE-E28A-4F46-803B-591A95A21ACD}" dt="2023-11-10T10:19:40.781" v="346" actId="1076"/>
        <pc:sldMkLst>
          <pc:docMk/>
          <pc:sldMk cId="1150216146" sldId="258"/>
        </pc:sldMkLst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2" creationId="{42A40674-43FA-4D73-AAEF-48A042E1E71D}"/>
          </ac:spMkLst>
        </pc:spChg>
        <pc:spChg chg="mod">
          <ac:chgData name="John Bennedick Quijano" userId="edb3d445-3dba-4f62-8077-bafdc7822d72" providerId="ADAL" clId="{7E2437FE-E28A-4F46-803B-591A95A21ACD}" dt="2023-11-10T10:12:57.655" v="32" actId="20577"/>
          <ac:spMkLst>
            <pc:docMk/>
            <pc:sldMk cId="1150216146" sldId="258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19:40.781" v="346" actId="1076"/>
          <ac:spMkLst>
            <pc:docMk/>
            <pc:sldMk cId="1150216146" sldId="258"/>
            <ac:spMk id="5" creationId="{E9205CCE-EE1C-46A2-9245-E329993EF823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6" creationId="{B6FEA159-CA29-4CEE-84A1-762A12C70D4C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8" creationId="{0E02EC12-5316-4EC8-AF1D-BE0B736F1650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9" creationId="{ADB0FD93-F52D-434D-A913-A964C693B933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0" creationId="{78F3FE93-4CAC-447C-9C36-A1B7D26A5155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1" creationId="{0E40CEC6-5F94-4C36-A1D7-F200E55D6731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2" creationId="{34AF45BE-F04E-4819-879A-F3428C3D2D68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3" creationId="{EB724394-B983-4BFB-97C9-C9C1CDA2A4E4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4" creationId="{0DFA1333-A959-40A9-9C92-0922D43463C6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5" creationId="{FA1B463E-1AFF-4EE3-A5D9-CCB041040CA6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6" creationId="{FD2AA52A-DF59-4499-AD93-E95363E44A32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7" creationId="{9F08EA64-990A-4E2E-9772-9248F8863B05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8" creationId="{C8E96DDD-E118-4DE4-9607-9040D4E00F82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9" creationId="{8150E503-DBF2-40D1-B47D-6217498DD53E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21" creationId="{966E55DA-2C69-4242-B903-72A9C5440F75}"/>
          </ac:spMkLst>
        </pc:spChg>
        <pc:picChg chg="add mod">
          <ac:chgData name="John Bennedick Quijano" userId="edb3d445-3dba-4f62-8077-bafdc7822d72" providerId="ADAL" clId="{7E2437FE-E28A-4F46-803B-591A95A21ACD}" dt="2023-11-10T10:19:40.781" v="346" actId="1076"/>
          <ac:picMkLst>
            <pc:docMk/>
            <pc:sldMk cId="1150216146" sldId="258"/>
            <ac:picMk id="1026" creationId="{94C451D5-A2AF-A3D5-2465-C20B8A01256A}"/>
          </ac:picMkLst>
        </pc:picChg>
      </pc:sldChg>
      <pc:sldChg chg="del">
        <pc:chgData name="John Bennedick Quijano" userId="edb3d445-3dba-4f62-8077-bafdc7822d72" providerId="ADAL" clId="{7E2437FE-E28A-4F46-803B-591A95A21ACD}" dt="2023-11-10T10:58:38.273" v="2316" actId="47"/>
        <pc:sldMkLst>
          <pc:docMk/>
          <pc:sldMk cId="1542441515" sldId="259"/>
        </pc:sldMkLst>
      </pc:sldChg>
      <pc:sldChg chg="del">
        <pc:chgData name="John Bennedick Quijano" userId="edb3d445-3dba-4f62-8077-bafdc7822d72" providerId="ADAL" clId="{7E2437FE-E28A-4F46-803B-591A95A21ACD}" dt="2023-11-10T11:01:52.134" v="2380" actId="47"/>
        <pc:sldMkLst>
          <pc:docMk/>
          <pc:sldMk cId="1853058795" sldId="260"/>
        </pc:sldMkLst>
      </pc:sldChg>
      <pc:sldChg chg="del">
        <pc:chgData name="John Bennedick Quijano" userId="edb3d445-3dba-4f62-8077-bafdc7822d72" providerId="ADAL" clId="{7E2437FE-E28A-4F46-803B-591A95A21ACD}" dt="2023-11-10T11:01:53" v="2381" actId="47"/>
        <pc:sldMkLst>
          <pc:docMk/>
          <pc:sldMk cId="775456819" sldId="261"/>
        </pc:sldMkLst>
      </pc:sldChg>
      <pc:sldChg chg="del">
        <pc:chgData name="John Bennedick Quijano" userId="edb3d445-3dba-4f62-8077-bafdc7822d72" providerId="ADAL" clId="{7E2437FE-E28A-4F46-803B-591A95A21ACD}" dt="2023-11-10T11:01:48.528" v="2374" actId="47"/>
        <pc:sldMkLst>
          <pc:docMk/>
          <pc:sldMk cId="3102905487" sldId="262"/>
        </pc:sldMkLst>
      </pc:sldChg>
      <pc:sldChg chg="del">
        <pc:chgData name="John Bennedick Quijano" userId="edb3d445-3dba-4f62-8077-bafdc7822d72" providerId="ADAL" clId="{7E2437FE-E28A-4F46-803B-591A95A21ACD}" dt="2023-11-10T11:01:49.112" v="2375" actId="47"/>
        <pc:sldMkLst>
          <pc:docMk/>
          <pc:sldMk cId="2315205739" sldId="263"/>
        </pc:sldMkLst>
      </pc:sldChg>
      <pc:sldChg chg="del">
        <pc:chgData name="John Bennedick Quijano" userId="edb3d445-3dba-4f62-8077-bafdc7822d72" providerId="ADAL" clId="{7E2437FE-E28A-4F46-803B-591A95A21ACD}" dt="2023-11-10T11:01:49.694" v="2376" actId="47"/>
        <pc:sldMkLst>
          <pc:docMk/>
          <pc:sldMk cId="1993021832" sldId="264"/>
        </pc:sldMkLst>
      </pc:sldChg>
      <pc:sldChg chg="del">
        <pc:chgData name="John Bennedick Quijano" userId="edb3d445-3dba-4f62-8077-bafdc7822d72" providerId="ADAL" clId="{7E2437FE-E28A-4F46-803B-591A95A21ACD}" dt="2023-11-10T11:01:50.279" v="2377" actId="47"/>
        <pc:sldMkLst>
          <pc:docMk/>
          <pc:sldMk cId="3976686442" sldId="265"/>
        </pc:sldMkLst>
      </pc:sldChg>
      <pc:sldChg chg="del">
        <pc:chgData name="John Bennedick Quijano" userId="edb3d445-3dba-4f62-8077-bafdc7822d72" providerId="ADAL" clId="{7E2437FE-E28A-4F46-803B-591A95A21ACD}" dt="2023-11-10T11:01:50.783" v="2378" actId="47"/>
        <pc:sldMkLst>
          <pc:docMk/>
          <pc:sldMk cId="2602448101" sldId="267"/>
        </pc:sldMkLst>
      </pc:sldChg>
      <pc:sldChg chg="del">
        <pc:chgData name="John Bennedick Quijano" userId="edb3d445-3dba-4f62-8077-bafdc7822d72" providerId="ADAL" clId="{7E2437FE-E28A-4F46-803B-591A95A21ACD}" dt="2023-11-10T11:01:51.290" v="2379" actId="47"/>
        <pc:sldMkLst>
          <pc:docMk/>
          <pc:sldMk cId="1856131142" sldId="268"/>
        </pc:sldMkLst>
      </pc:sldChg>
      <pc:sldChg chg="del">
        <pc:chgData name="John Bennedick Quijano" userId="edb3d445-3dba-4f62-8077-bafdc7822d72" providerId="ADAL" clId="{7E2437FE-E28A-4F46-803B-591A95A21ACD}" dt="2023-11-10T10:58:12.229" v="2300" actId="47"/>
        <pc:sldMkLst>
          <pc:docMk/>
          <pc:sldMk cId="1023492096" sldId="269"/>
        </pc:sldMkLst>
      </pc:sldChg>
      <pc:sldChg chg="modSp mod">
        <pc:chgData name="John Bennedick Quijano" userId="edb3d445-3dba-4f62-8077-bafdc7822d72" providerId="ADAL" clId="{7E2437FE-E28A-4F46-803B-591A95A21ACD}" dt="2023-11-10T09:22:52.995" v="16" actId="20577"/>
        <pc:sldMkLst>
          <pc:docMk/>
          <pc:sldMk cId="240975515" sldId="270"/>
        </pc:sldMkLst>
        <pc:spChg chg="mod">
          <ac:chgData name="John Bennedick Quijano" userId="edb3d445-3dba-4f62-8077-bafdc7822d72" providerId="ADAL" clId="{7E2437FE-E28A-4F46-803B-591A95A21ACD}" dt="2023-11-10T09:22:52.995" v="16" actId="20577"/>
          <ac:spMkLst>
            <pc:docMk/>
            <pc:sldMk cId="240975515" sldId="270"/>
            <ac:spMk id="4" creationId="{7CE7D85D-2389-47E6-9DC1-F12E18815E0E}"/>
          </ac:spMkLst>
        </pc:spChg>
      </pc:sldChg>
      <pc:sldChg chg="addSp modSp add mod">
        <pc:chgData name="John Bennedick Quijano" userId="edb3d445-3dba-4f62-8077-bafdc7822d72" providerId="ADAL" clId="{7E2437FE-E28A-4F46-803B-591A95A21ACD}" dt="2023-11-10T10:19:45.842" v="349" actId="1076"/>
        <pc:sldMkLst>
          <pc:docMk/>
          <pc:sldMk cId="319636986" sldId="271"/>
        </pc:sldMkLst>
        <pc:spChg chg="add mod">
          <ac:chgData name="John Bennedick Quijano" userId="edb3d445-3dba-4f62-8077-bafdc7822d72" providerId="ADAL" clId="{7E2437FE-E28A-4F46-803B-591A95A21ACD}" dt="2023-11-10T10:19:45.842" v="349" actId="1076"/>
          <ac:spMkLst>
            <pc:docMk/>
            <pc:sldMk cId="319636986" sldId="271"/>
            <ac:spMk id="2" creationId="{EBB6AFAD-3ED6-77CE-293A-D0CDC89F7591}"/>
          </ac:spMkLst>
        </pc:spChg>
        <pc:spChg chg="mod">
          <ac:chgData name="John Bennedick Quijano" userId="edb3d445-3dba-4f62-8077-bafdc7822d72" providerId="ADAL" clId="{7E2437FE-E28A-4F46-803B-591A95A21ACD}" dt="2023-11-10T10:14:45.611" v="145" actId="20577"/>
          <ac:spMkLst>
            <pc:docMk/>
            <pc:sldMk cId="319636986" sldId="271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19:45.842" v="349" actId="1076"/>
          <ac:spMkLst>
            <pc:docMk/>
            <pc:sldMk cId="319636986" sldId="271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19:45.842" v="349" actId="1076"/>
          <ac:picMkLst>
            <pc:docMk/>
            <pc:sldMk cId="319636986" sldId="271"/>
            <ac:picMk id="1026" creationId="{94C451D5-A2AF-A3D5-2465-C20B8A01256A}"/>
          </ac:picMkLst>
        </pc:picChg>
        <pc:cxnChg chg="add mod">
          <ac:chgData name="John Bennedick Quijano" userId="edb3d445-3dba-4f62-8077-bafdc7822d72" providerId="ADAL" clId="{7E2437FE-E28A-4F46-803B-591A95A21ACD}" dt="2023-11-10T10:19:45.842" v="349" actId="1076"/>
          <ac:cxnSpMkLst>
            <pc:docMk/>
            <pc:sldMk cId="319636986" sldId="271"/>
            <ac:cxnSpMk id="7" creationId="{E5F62966-B161-8D31-780E-C4A6916DA1F5}"/>
          </ac:cxnSpMkLst>
        </pc:cxnChg>
      </pc:sldChg>
      <pc:sldChg chg="delSp modSp add mod">
        <pc:chgData name="John Bennedick Quijano" userId="edb3d445-3dba-4f62-8077-bafdc7822d72" providerId="ADAL" clId="{7E2437FE-E28A-4F46-803B-591A95A21ACD}" dt="2023-11-10T10:21:05.047" v="570" actId="1076"/>
        <pc:sldMkLst>
          <pc:docMk/>
          <pc:sldMk cId="2521156626" sldId="272"/>
        </pc:sldMkLst>
        <pc:spChg chg="del mod">
          <ac:chgData name="John Bennedick Quijano" userId="edb3d445-3dba-4f62-8077-bafdc7822d72" providerId="ADAL" clId="{7E2437FE-E28A-4F46-803B-591A95A21ACD}" dt="2023-11-10T10:19:59.620" v="367"/>
          <ac:spMkLst>
            <pc:docMk/>
            <pc:sldMk cId="2521156626" sldId="272"/>
            <ac:spMk id="2" creationId="{EBB6AFAD-3ED6-77CE-293A-D0CDC89F7591}"/>
          </ac:spMkLst>
        </pc:spChg>
        <pc:spChg chg="mod">
          <ac:chgData name="John Bennedick Quijano" userId="edb3d445-3dba-4f62-8077-bafdc7822d72" providerId="ADAL" clId="{7E2437FE-E28A-4F46-803B-591A95A21ACD}" dt="2023-11-10T10:19:57.457" v="363" actId="20577"/>
          <ac:spMkLst>
            <pc:docMk/>
            <pc:sldMk cId="2521156626" sldId="272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21:05.047" v="570" actId="1076"/>
          <ac:spMkLst>
            <pc:docMk/>
            <pc:sldMk cId="2521156626" sldId="272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20:01.371" v="368" actId="1076"/>
          <ac:picMkLst>
            <pc:docMk/>
            <pc:sldMk cId="2521156626" sldId="272"/>
            <ac:picMk id="1026" creationId="{94C451D5-A2AF-A3D5-2465-C20B8A01256A}"/>
          </ac:picMkLst>
        </pc:picChg>
        <pc:cxnChg chg="del">
          <ac:chgData name="John Bennedick Quijano" userId="edb3d445-3dba-4f62-8077-bafdc7822d72" providerId="ADAL" clId="{7E2437FE-E28A-4F46-803B-591A95A21ACD}" dt="2023-11-10T10:19:59.618" v="365" actId="478"/>
          <ac:cxnSpMkLst>
            <pc:docMk/>
            <pc:sldMk cId="2521156626" sldId="272"/>
            <ac:cxnSpMk id="7" creationId="{E5F62966-B161-8D31-780E-C4A6916DA1F5}"/>
          </ac:cxnSpMkLst>
        </pc:cxnChg>
      </pc:sldChg>
      <pc:sldChg chg="modSp add mod">
        <pc:chgData name="John Bennedick Quijano" userId="edb3d445-3dba-4f62-8077-bafdc7822d72" providerId="ADAL" clId="{7E2437FE-E28A-4F46-803B-591A95A21ACD}" dt="2023-11-10T10:21:55.400" v="695" actId="1076"/>
        <pc:sldMkLst>
          <pc:docMk/>
          <pc:sldMk cId="4083508843" sldId="273"/>
        </pc:sldMkLst>
        <pc:spChg chg="mod">
          <ac:chgData name="John Bennedick Quijano" userId="edb3d445-3dba-4f62-8077-bafdc7822d72" providerId="ADAL" clId="{7E2437FE-E28A-4F46-803B-591A95A21ACD}" dt="2023-11-10T10:21:14.812" v="582" actId="20577"/>
          <ac:spMkLst>
            <pc:docMk/>
            <pc:sldMk cId="4083508843" sldId="273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21:55.400" v="695" actId="1076"/>
          <ac:spMkLst>
            <pc:docMk/>
            <pc:sldMk cId="4083508843" sldId="273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21:27.110" v="587"/>
          <ac:picMkLst>
            <pc:docMk/>
            <pc:sldMk cId="4083508843" sldId="273"/>
            <ac:picMk id="1026" creationId="{94C451D5-A2AF-A3D5-2465-C20B8A01256A}"/>
          </ac:picMkLst>
        </pc:picChg>
      </pc:sldChg>
      <pc:sldChg chg="modSp add del">
        <pc:chgData name="John Bennedick Quijano" userId="edb3d445-3dba-4f62-8077-bafdc7822d72" providerId="ADAL" clId="{7E2437FE-E28A-4F46-803B-591A95A21ACD}" dt="2023-11-11T01:52:15.252" v="2382" actId="47"/>
        <pc:sldMkLst>
          <pc:docMk/>
          <pc:sldMk cId="754789795" sldId="274"/>
        </pc:sldMkLst>
        <pc:picChg chg="mod">
          <ac:chgData name="John Bennedick Quijano" userId="edb3d445-3dba-4f62-8077-bafdc7822d72" providerId="ADAL" clId="{7E2437FE-E28A-4F46-803B-591A95A21ACD}" dt="2023-11-10T10:25:11.049" v="697" actId="1362"/>
          <ac:picMkLst>
            <pc:docMk/>
            <pc:sldMk cId="754789795" sldId="274"/>
            <ac:picMk id="1026" creationId="{94C451D5-A2AF-A3D5-2465-C20B8A01256A}"/>
          </ac:picMkLst>
        </pc:picChg>
      </pc:sldChg>
      <pc:sldChg chg="modSp add mod">
        <pc:chgData name="John Bennedick Quijano" userId="edb3d445-3dba-4f62-8077-bafdc7822d72" providerId="ADAL" clId="{7E2437FE-E28A-4F46-803B-591A95A21ACD}" dt="2023-11-10T10:35:37.937" v="958" actId="1076"/>
        <pc:sldMkLst>
          <pc:docMk/>
          <pc:sldMk cId="2719294331" sldId="275"/>
        </pc:sldMkLst>
        <pc:spChg chg="mod">
          <ac:chgData name="John Bennedick Quijano" userId="edb3d445-3dba-4f62-8077-bafdc7822d72" providerId="ADAL" clId="{7E2437FE-E28A-4F46-803B-591A95A21ACD}" dt="2023-11-10T10:30:40.699" v="794" actId="20577"/>
          <ac:spMkLst>
            <pc:docMk/>
            <pc:sldMk cId="2719294331" sldId="275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35:37.937" v="958" actId="1076"/>
          <ac:spMkLst>
            <pc:docMk/>
            <pc:sldMk cId="2719294331" sldId="275"/>
            <ac:spMk id="5" creationId="{E9205CCE-EE1C-46A2-9245-E329993EF823}"/>
          </ac:spMkLst>
        </pc:spChg>
      </pc:sldChg>
      <pc:sldChg chg="addSp modSp add mod setBg">
        <pc:chgData name="John Bennedick Quijano" userId="edb3d445-3dba-4f62-8077-bafdc7822d72" providerId="ADAL" clId="{7E2437FE-E28A-4F46-803B-591A95A21ACD}" dt="2023-11-10T10:30:14.214" v="760" actId="1076"/>
        <pc:sldMkLst>
          <pc:docMk/>
          <pc:sldMk cId="2110557031" sldId="276"/>
        </pc:sldMkLst>
        <pc:spChg chg="add mod">
          <ac:chgData name="John Bennedick Quijano" userId="edb3d445-3dba-4f62-8077-bafdc7822d72" providerId="ADAL" clId="{7E2437FE-E28A-4F46-803B-591A95A21ACD}" dt="2023-11-10T10:30:14.214" v="760" actId="1076"/>
          <ac:spMkLst>
            <pc:docMk/>
            <pc:sldMk cId="2110557031" sldId="276"/>
            <ac:spMk id="2" creationId="{2CFCD4D2-9FC7-5D48-D64A-C97AF5E2C0E2}"/>
          </ac:spMkLst>
        </pc:spChg>
        <pc:spChg chg="mod">
          <ac:chgData name="John Bennedick Quijano" userId="edb3d445-3dba-4f62-8077-bafdc7822d72" providerId="ADAL" clId="{7E2437FE-E28A-4F46-803B-591A95A21ACD}" dt="2023-11-10T10:30:04.261" v="748" actId="20577"/>
          <ac:spMkLst>
            <pc:docMk/>
            <pc:sldMk cId="2110557031" sldId="276"/>
            <ac:spMk id="4" creationId="{7CE7D85D-2389-47E6-9DC1-F12E18815E0E}"/>
          </ac:spMkLst>
        </pc:spChg>
      </pc:sldChg>
      <pc:sldChg chg="modSp add mod setBg">
        <pc:chgData name="John Bennedick Quijano" userId="edb3d445-3dba-4f62-8077-bafdc7822d72" providerId="ADAL" clId="{7E2437FE-E28A-4F46-803B-591A95A21ACD}" dt="2023-11-10T10:38:51.298" v="1330" actId="20577"/>
        <pc:sldMkLst>
          <pc:docMk/>
          <pc:sldMk cId="1551000415" sldId="277"/>
        </pc:sldMkLst>
        <pc:spChg chg="mod">
          <ac:chgData name="John Bennedick Quijano" userId="edb3d445-3dba-4f62-8077-bafdc7822d72" providerId="ADAL" clId="{7E2437FE-E28A-4F46-803B-591A95A21ACD}" dt="2023-11-10T10:38:51.298" v="1330" actId="20577"/>
          <ac:spMkLst>
            <pc:docMk/>
            <pc:sldMk cId="1551000415" sldId="277"/>
            <ac:spMk id="4" creationId="{7CE7D85D-2389-47E6-9DC1-F12E18815E0E}"/>
          </ac:spMkLst>
        </pc:spChg>
      </pc:sldChg>
      <pc:sldChg chg="addSp delSp modSp add mod">
        <pc:chgData name="John Bennedick Quijano" userId="edb3d445-3dba-4f62-8077-bafdc7822d72" providerId="ADAL" clId="{7E2437FE-E28A-4F46-803B-591A95A21ACD}" dt="2023-11-10T10:43:38.762" v="1730" actId="478"/>
        <pc:sldMkLst>
          <pc:docMk/>
          <pc:sldMk cId="1783569734" sldId="278"/>
        </pc:sldMkLst>
        <pc:spChg chg="add del">
          <ac:chgData name="John Bennedick Quijano" userId="edb3d445-3dba-4f62-8077-bafdc7822d72" providerId="ADAL" clId="{7E2437FE-E28A-4F46-803B-591A95A21ACD}" dt="2023-11-10T10:36:25.832" v="964"/>
          <ac:spMkLst>
            <pc:docMk/>
            <pc:sldMk cId="1783569734" sldId="278"/>
            <ac:spMk id="2" creationId="{46C26628-89E9-7994-AC84-6BC325069178}"/>
          </ac:spMkLst>
        </pc:spChg>
        <pc:spChg chg="mod">
          <ac:chgData name="John Bennedick Quijano" userId="edb3d445-3dba-4f62-8077-bafdc7822d72" providerId="ADAL" clId="{7E2437FE-E28A-4F46-803B-591A95A21ACD}" dt="2023-11-10T10:39:22.777" v="1351" actId="20577"/>
          <ac:spMkLst>
            <pc:docMk/>
            <pc:sldMk cId="1783569734" sldId="278"/>
            <ac:spMk id="4" creationId="{7CE7D85D-2389-47E6-9DC1-F12E18815E0E}"/>
          </ac:spMkLst>
        </pc:spChg>
        <pc:spChg chg="del mod">
          <ac:chgData name="John Bennedick Quijano" userId="edb3d445-3dba-4f62-8077-bafdc7822d72" providerId="ADAL" clId="{7E2437FE-E28A-4F46-803B-591A95A21ACD}" dt="2023-11-10T10:39:26.004" v="1352" actId="478"/>
          <ac:spMkLst>
            <pc:docMk/>
            <pc:sldMk cId="1783569734" sldId="278"/>
            <ac:spMk id="5" creationId="{E9205CCE-EE1C-46A2-9245-E329993EF823}"/>
          </ac:spMkLst>
        </pc:spChg>
        <pc:spChg chg="add del mod">
          <ac:chgData name="John Bennedick Quijano" userId="edb3d445-3dba-4f62-8077-bafdc7822d72" providerId="ADAL" clId="{7E2437FE-E28A-4F46-803B-591A95A21ACD}" dt="2023-11-10T10:39:27.737" v="1353" actId="478"/>
          <ac:spMkLst>
            <pc:docMk/>
            <pc:sldMk cId="1783569734" sldId="278"/>
            <ac:spMk id="8" creationId="{874674A6-E984-F206-CCD4-ECE220BDDD3B}"/>
          </ac:spMkLst>
        </pc:spChg>
        <pc:spChg chg="add mod">
          <ac:chgData name="John Bennedick Quijano" userId="edb3d445-3dba-4f62-8077-bafdc7822d72" providerId="ADAL" clId="{7E2437FE-E28A-4F46-803B-591A95A21ACD}" dt="2023-11-10T10:41:01.758" v="1400" actId="1076"/>
          <ac:spMkLst>
            <pc:docMk/>
            <pc:sldMk cId="1783569734" sldId="278"/>
            <ac:spMk id="11" creationId="{D8EDD785-D79F-FA45-197E-5C7D27B74040}"/>
          </ac:spMkLst>
        </pc:spChg>
        <pc:spChg chg="add mod">
          <ac:chgData name="John Bennedick Quijano" userId="edb3d445-3dba-4f62-8077-bafdc7822d72" providerId="ADAL" clId="{7E2437FE-E28A-4F46-803B-591A95A21ACD}" dt="2023-11-10T10:41:32.941" v="1440" actId="20577"/>
          <ac:spMkLst>
            <pc:docMk/>
            <pc:sldMk cId="1783569734" sldId="278"/>
            <ac:spMk id="13" creationId="{E35D42B2-994E-FD34-736F-BFD3AB8E3CD8}"/>
          </ac:spMkLst>
        </pc:spChg>
        <pc:spChg chg="add mod">
          <ac:chgData name="John Bennedick Quijano" userId="edb3d445-3dba-4f62-8077-bafdc7822d72" providerId="ADAL" clId="{7E2437FE-E28A-4F46-803B-591A95A21ACD}" dt="2023-11-10T10:41:44.461" v="1448" actId="20577"/>
          <ac:spMkLst>
            <pc:docMk/>
            <pc:sldMk cId="1783569734" sldId="278"/>
            <ac:spMk id="14" creationId="{87392C58-FEEF-3E63-C704-680B112E05C5}"/>
          </ac:spMkLst>
        </pc:spChg>
        <pc:spChg chg="add mod">
          <ac:chgData name="John Bennedick Quijano" userId="edb3d445-3dba-4f62-8077-bafdc7822d72" providerId="ADAL" clId="{7E2437FE-E28A-4F46-803B-591A95A21ACD}" dt="2023-11-10T10:41:53.149" v="1487" actId="20577"/>
          <ac:spMkLst>
            <pc:docMk/>
            <pc:sldMk cId="1783569734" sldId="278"/>
            <ac:spMk id="15" creationId="{E27B2768-938A-1B00-311A-4DFC6C6791EE}"/>
          </ac:spMkLst>
        </pc:spChg>
        <pc:spChg chg="add mod">
          <ac:chgData name="John Bennedick Quijano" userId="edb3d445-3dba-4f62-8077-bafdc7822d72" providerId="ADAL" clId="{7E2437FE-E28A-4F46-803B-591A95A21ACD}" dt="2023-11-10T10:42:09.514" v="1528" actId="20577"/>
          <ac:spMkLst>
            <pc:docMk/>
            <pc:sldMk cId="1783569734" sldId="278"/>
            <ac:spMk id="16" creationId="{18A3A4DD-456D-18AD-6401-806D734DEA49}"/>
          </ac:spMkLst>
        </pc:spChg>
        <pc:spChg chg="add mod">
          <ac:chgData name="John Bennedick Quijano" userId="edb3d445-3dba-4f62-8077-bafdc7822d72" providerId="ADAL" clId="{7E2437FE-E28A-4F46-803B-591A95A21ACD}" dt="2023-11-10T10:42:35.757" v="1588" actId="20577"/>
          <ac:spMkLst>
            <pc:docMk/>
            <pc:sldMk cId="1783569734" sldId="278"/>
            <ac:spMk id="17" creationId="{CA5243C2-6619-A270-8321-44C55323A1BC}"/>
          </ac:spMkLst>
        </pc:spChg>
        <pc:spChg chg="add mod">
          <ac:chgData name="John Bennedick Quijano" userId="edb3d445-3dba-4f62-8077-bafdc7822d72" providerId="ADAL" clId="{7E2437FE-E28A-4F46-803B-591A95A21ACD}" dt="2023-11-10T10:42:53.684" v="1629" actId="20577"/>
          <ac:spMkLst>
            <pc:docMk/>
            <pc:sldMk cId="1783569734" sldId="278"/>
            <ac:spMk id="19" creationId="{2409F002-7C4A-91A3-81CE-27DA865B7DCB}"/>
          </ac:spMkLst>
        </pc:spChg>
        <pc:spChg chg="add mod">
          <ac:chgData name="John Bennedick Quijano" userId="edb3d445-3dba-4f62-8077-bafdc7822d72" providerId="ADAL" clId="{7E2437FE-E28A-4F46-803B-591A95A21ACD}" dt="2023-11-10T10:43:34.071" v="1729" actId="20577"/>
          <ac:spMkLst>
            <pc:docMk/>
            <pc:sldMk cId="1783569734" sldId="278"/>
            <ac:spMk id="20" creationId="{AA4F1EF3-52C5-AFF6-5615-169038D3772A}"/>
          </ac:spMkLst>
        </pc:spChg>
        <pc:picChg chg="add del mod">
          <ac:chgData name="John Bennedick Quijano" userId="edb3d445-3dba-4f62-8077-bafdc7822d72" providerId="ADAL" clId="{7E2437FE-E28A-4F46-803B-591A95A21ACD}" dt="2023-11-10T10:39:29.729" v="1354" actId="478"/>
          <ac:picMkLst>
            <pc:docMk/>
            <pc:sldMk cId="1783569734" sldId="278"/>
            <ac:picMk id="6" creationId="{9C494B56-D5B2-4E6A-613D-0677858D1581}"/>
          </ac:picMkLst>
        </pc:picChg>
        <pc:picChg chg="add mod ord">
          <ac:chgData name="John Bennedick Quijano" userId="edb3d445-3dba-4f62-8077-bafdc7822d72" providerId="ADAL" clId="{7E2437FE-E28A-4F46-803B-591A95A21ACD}" dt="2023-11-10T10:40:20.744" v="1363" actId="1076"/>
          <ac:picMkLst>
            <pc:docMk/>
            <pc:sldMk cId="1783569734" sldId="278"/>
            <ac:picMk id="10" creationId="{FA99D4D1-6254-FECA-02F0-DA3C41496ADF}"/>
          </ac:picMkLst>
        </pc:picChg>
        <pc:picChg chg="add del mod">
          <ac:chgData name="John Bennedick Quijano" userId="edb3d445-3dba-4f62-8077-bafdc7822d72" providerId="ADAL" clId="{7E2437FE-E28A-4F46-803B-591A95A21ACD}" dt="2023-11-10T10:42:46.888" v="1591" actId="478"/>
          <ac:picMkLst>
            <pc:docMk/>
            <pc:sldMk cId="1783569734" sldId="278"/>
            <ac:picMk id="18" creationId="{A1187D57-3B94-6C40-1591-0F9E22B065E3}"/>
          </ac:picMkLst>
        </pc:picChg>
        <pc:picChg chg="del">
          <ac:chgData name="John Bennedick Quijano" userId="edb3d445-3dba-4f62-8077-bafdc7822d72" providerId="ADAL" clId="{7E2437FE-E28A-4F46-803B-591A95A21ACD}" dt="2023-11-10T10:36:23.762" v="962" actId="478"/>
          <ac:picMkLst>
            <pc:docMk/>
            <pc:sldMk cId="1783569734" sldId="278"/>
            <ac:picMk id="1026" creationId="{94C451D5-A2AF-A3D5-2465-C20B8A01256A}"/>
          </ac:picMkLst>
        </pc:picChg>
        <pc:picChg chg="add del mod">
          <ac:chgData name="John Bennedick Quijano" userId="edb3d445-3dba-4f62-8077-bafdc7822d72" providerId="ADAL" clId="{7E2437FE-E28A-4F46-803B-591A95A21ACD}" dt="2023-11-10T10:43:38.762" v="1730" actId="478"/>
          <ac:picMkLst>
            <pc:docMk/>
            <pc:sldMk cId="1783569734" sldId="278"/>
            <ac:picMk id="2052" creationId="{8DB36127-F579-5E39-0CFE-3ABA9478CBD1}"/>
          </ac:picMkLst>
        </pc:picChg>
      </pc:sldChg>
      <pc:sldChg chg="addSp delSp modSp add mod">
        <pc:chgData name="John Bennedick Quijano" userId="edb3d445-3dba-4f62-8077-bafdc7822d72" providerId="ADAL" clId="{7E2437FE-E28A-4F46-803B-591A95A21ACD}" dt="2023-11-10T10:50:22.094" v="2128" actId="1076"/>
        <pc:sldMkLst>
          <pc:docMk/>
          <pc:sldMk cId="1327480871" sldId="279"/>
        </pc:sldMkLst>
        <pc:spChg chg="add del">
          <ac:chgData name="John Bennedick Quijano" userId="edb3d445-3dba-4f62-8077-bafdc7822d72" providerId="ADAL" clId="{7E2437FE-E28A-4F46-803B-591A95A21ACD}" dt="2023-11-10T10:45:01.659" v="1733"/>
          <ac:spMkLst>
            <pc:docMk/>
            <pc:sldMk cId="1327480871" sldId="279"/>
            <ac:spMk id="2" creationId="{0B7C3BB4-50CB-2338-0678-60C523DE2E90}"/>
          </ac:spMkLst>
        </pc:spChg>
        <pc:spChg chg="mod">
          <ac:chgData name="John Bennedick Quijano" userId="edb3d445-3dba-4f62-8077-bafdc7822d72" providerId="ADAL" clId="{7E2437FE-E28A-4F46-803B-591A95A21ACD}" dt="2023-11-10T10:45:56.354" v="1854" actId="20577"/>
          <ac:spMkLst>
            <pc:docMk/>
            <pc:sldMk cId="1327480871" sldId="279"/>
            <ac:spMk id="4" creationId="{7CE7D85D-2389-47E6-9DC1-F12E18815E0E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6" creationId="{73126EF2-A26C-0853-F3AA-B658575AAFB0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7" creationId="{CDEE1807-AB57-BB40-F1CA-EAB5D4D60162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8" creationId="{78528F40-5CF9-79AA-3C83-659AAAE45123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1" creationId="{D8EDD785-D79F-FA45-197E-5C7D27B74040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3" creationId="{E35D42B2-994E-FD34-736F-BFD3AB8E3CD8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4" creationId="{87392C58-FEEF-3E63-C704-680B112E05C5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5" creationId="{E27B2768-938A-1B00-311A-4DFC6C6791EE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6" creationId="{18A3A4DD-456D-18AD-6401-806D734DEA49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7" creationId="{CA5243C2-6619-A270-8321-44C55323A1BC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9" creationId="{2409F002-7C4A-91A3-81CE-27DA865B7DCB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20" creationId="{AA4F1EF3-52C5-AFF6-5615-169038D3772A}"/>
          </ac:spMkLst>
        </pc:spChg>
        <pc:picChg chg="add mod">
          <ac:chgData name="John Bennedick Quijano" userId="edb3d445-3dba-4f62-8077-bafdc7822d72" providerId="ADAL" clId="{7E2437FE-E28A-4F46-803B-591A95A21ACD}" dt="2023-11-10T10:50:22.094" v="2128" actId="1076"/>
          <ac:picMkLst>
            <pc:docMk/>
            <pc:sldMk cId="1327480871" sldId="279"/>
            <ac:picMk id="5" creationId="{C45D4F60-30D3-7328-9FA8-DE3C7A74F1D8}"/>
          </ac:picMkLst>
        </pc:picChg>
        <pc:picChg chg="del">
          <ac:chgData name="John Bennedick Quijano" userId="edb3d445-3dba-4f62-8077-bafdc7822d72" providerId="ADAL" clId="{7E2437FE-E28A-4F46-803B-591A95A21ACD}" dt="2023-11-10T10:45:11.121" v="1736" actId="478"/>
          <ac:picMkLst>
            <pc:docMk/>
            <pc:sldMk cId="1327480871" sldId="279"/>
            <ac:picMk id="10" creationId="{FA99D4D1-6254-FECA-02F0-DA3C41496ADF}"/>
          </ac:picMkLst>
        </pc:picChg>
        <pc:picChg chg="add mod">
          <ac:chgData name="John Bennedick Quijano" userId="edb3d445-3dba-4f62-8077-bafdc7822d72" providerId="ADAL" clId="{7E2437FE-E28A-4F46-803B-591A95A21ACD}" dt="2023-11-10T10:50:10.436" v="2126" actId="1076"/>
          <ac:picMkLst>
            <pc:docMk/>
            <pc:sldMk cId="1327480871" sldId="279"/>
            <ac:picMk id="8196" creationId="{893D49F5-F9E3-15BF-C929-E4458811166B}"/>
          </ac:picMkLst>
        </pc:picChg>
      </pc:sldChg>
      <pc:sldChg chg="addSp delSp modSp add mod setBg modAnim">
        <pc:chgData name="John Bennedick Quijano" userId="edb3d445-3dba-4f62-8077-bafdc7822d72" providerId="ADAL" clId="{7E2437FE-E28A-4F46-803B-591A95A21ACD}" dt="2023-11-10T10:56:40.195" v="2299"/>
        <pc:sldMkLst>
          <pc:docMk/>
          <pc:sldMk cId="3321361453" sldId="280"/>
        </pc:sldMkLst>
        <pc:spChg chg="add del mod">
          <ac:chgData name="John Bennedick Quijano" userId="edb3d445-3dba-4f62-8077-bafdc7822d72" providerId="ADAL" clId="{7E2437FE-E28A-4F46-803B-591A95A21ACD}" dt="2023-11-10T10:50:32.422" v="2131" actId="478"/>
          <ac:spMkLst>
            <pc:docMk/>
            <pc:sldMk cId="3321361453" sldId="280"/>
            <ac:spMk id="2" creationId="{13D64549-7679-3551-D7CE-32FED8F86CD4}"/>
          </ac:spMkLst>
        </pc:spChg>
        <pc:spChg chg="mod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4" creationId="{7CE7D85D-2389-47E6-9DC1-F12E18815E0E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6" creationId="{73126EF2-A26C-0853-F3AA-B658575AAFB0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7" creationId="{CDEE1807-AB57-BB40-F1CA-EAB5D4D60162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8" creationId="{78528F40-5CF9-79AA-3C83-659AAAE45123}"/>
          </ac:spMkLst>
        </pc:spChg>
        <pc:spChg chg="add mod">
          <ac:chgData name="John Bennedick Quijano" userId="edb3d445-3dba-4f62-8077-bafdc7822d72" providerId="ADAL" clId="{7E2437FE-E28A-4F46-803B-591A95A21ACD}" dt="2023-11-10T10:54:19.441" v="2185" actId="14100"/>
          <ac:spMkLst>
            <pc:docMk/>
            <pc:sldMk cId="3321361453" sldId="280"/>
            <ac:spMk id="11" creationId="{7B27DCB3-45E5-AFB9-A491-752CD42B1E20}"/>
          </ac:spMkLst>
        </pc:spChg>
        <pc:spChg chg="add mod">
          <ac:chgData name="John Bennedick Quijano" userId="edb3d445-3dba-4f62-8077-bafdc7822d72" providerId="ADAL" clId="{7E2437FE-E28A-4F46-803B-591A95A21ACD}" dt="2023-11-10T10:54:33.704" v="2194" actId="20577"/>
          <ac:spMkLst>
            <pc:docMk/>
            <pc:sldMk cId="3321361453" sldId="280"/>
            <ac:spMk id="14" creationId="{18807DCD-5DBA-D948-C600-3055E4B890A6}"/>
          </ac:spMkLst>
        </pc:spChg>
        <pc:spChg chg="add mod">
          <ac:chgData name="John Bennedick Quijano" userId="edb3d445-3dba-4f62-8077-bafdc7822d72" providerId="ADAL" clId="{7E2437FE-E28A-4F46-803B-591A95A21ACD}" dt="2023-11-10T10:56:26.262" v="2297" actId="20577"/>
          <ac:spMkLst>
            <pc:docMk/>
            <pc:sldMk cId="3321361453" sldId="280"/>
            <ac:spMk id="15" creationId="{7AF3A6EF-76C7-999C-5B71-C40C9A560AD6}"/>
          </ac:spMkLst>
        </pc:spChg>
        <pc:spChg chg="add mod">
          <ac:chgData name="John Bennedick Quijano" userId="edb3d445-3dba-4f62-8077-bafdc7822d72" providerId="ADAL" clId="{7E2437FE-E28A-4F46-803B-591A95A21ACD}" dt="2023-11-10T10:56:20.562" v="2287" actId="207"/>
          <ac:spMkLst>
            <pc:docMk/>
            <pc:sldMk cId="3321361453" sldId="280"/>
            <ac:spMk id="16" creationId="{C8CEB42E-10D4-4345-8418-7C43B39B96D8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18" creationId="{5BA49487-3FDB-4FB7-9D50-2B4F9454DA91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0" creationId="{1C938212-FA12-4FF1-87C8-ACDE99D06F69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2" creationId="{369F152D-E540-4B48-BA11-2ADF043C6111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4" creationId="{0C059F7E-04C4-4C46-9B3E-E5CE267E347D}"/>
          </ac:spMkLst>
        </pc:spChg>
        <pc:picChg chg="mod">
          <ac:chgData name="John Bennedick Quijano" userId="edb3d445-3dba-4f62-8077-bafdc7822d72" providerId="ADAL" clId="{7E2437FE-E28A-4F46-803B-591A95A21ACD}" dt="2023-11-10T10:54:10.717" v="2184" actId="26606"/>
          <ac:picMkLst>
            <pc:docMk/>
            <pc:sldMk cId="3321361453" sldId="280"/>
            <ac:picMk id="3" creationId="{33F46950-81DA-02A6-5B42-33E10295E3DC}"/>
          </ac:picMkLst>
        </pc:picChg>
        <pc:picChg chg="del">
          <ac:chgData name="John Bennedick Quijano" userId="edb3d445-3dba-4f62-8077-bafdc7822d72" providerId="ADAL" clId="{7E2437FE-E28A-4F46-803B-591A95A21ACD}" dt="2023-11-10T10:50:30.773" v="2130" actId="478"/>
          <ac:picMkLst>
            <pc:docMk/>
            <pc:sldMk cId="3321361453" sldId="280"/>
            <ac:picMk id="5" creationId="{C45D4F60-30D3-7328-9FA8-DE3C7A74F1D8}"/>
          </ac:picMkLst>
        </pc:picChg>
        <pc:picChg chg="add mod">
          <ac:chgData name="John Bennedick Quijano" userId="edb3d445-3dba-4f62-8077-bafdc7822d72" providerId="ADAL" clId="{7E2437FE-E28A-4F46-803B-591A95A21ACD}" dt="2023-11-10T10:54:10.717" v="2184" actId="26606"/>
          <ac:picMkLst>
            <pc:docMk/>
            <pc:sldMk cId="3321361453" sldId="280"/>
            <ac:picMk id="10" creationId="{3FA6870C-3AF7-8864-8B38-DF1CB3BCC0EA}"/>
          </ac:picMkLst>
        </pc:picChg>
        <pc:picChg chg="add mod ord">
          <ac:chgData name="John Bennedick Quijano" userId="edb3d445-3dba-4f62-8077-bafdc7822d72" providerId="ADAL" clId="{7E2437FE-E28A-4F46-803B-591A95A21ACD}" dt="2023-11-10T10:54:22.130" v="2187" actId="14100"/>
          <ac:picMkLst>
            <pc:docMk/>
            <pc:sldMk cId="3321361453" sldId="280"/>
            <ac:picMk id="13" creationId="{8315F208-BC2B-C418-B562-B35EC4184BDA}"/>
          </ac:picMkLst>
        </pc:picChg>
        <pc:picChg chg="del">
          <ac:chgData name="John Bennedick Quijano" userId="edb3d445-3dba-4f62-8077-bafdc7822d72" providerId="ADAL" clId="{7E2437FE-E28A-4F46-803B-591A95A21ACD}" dt="2023-11-10T10:50:30.773" v="2130" actId="478"/>
          <ac:picMkLst>
            <pc:docMk/>
            <pc:sldMk cId="3321361453" sldId="280"/>
            <ac:picMk id="8196" creationId="{893D49F5-F9E3-15BF-C929-E4458811166B}"/>
          </ac:picMkLst>
        </pc:picChg>
        <pc:picChg chg="add mod">
          <ac:chgData name="John Bennedick Quijano" userId="edb3d445-3dba-4f62-8077-bafdc7822d72" providerId="ADAL" clId="{7E2437FE-E28A-4F46-803B-591A95A21ACD}" dt="2023-11-10T10:55:03.016" v="2202" actId="1076"/>
          <ac:picMkLst>
            <pc:docMk/>
            <pc:sldMk cId="3321361453" sldId="280"/>
            <ac:picMk id="9218" creationId="{DC3C72BB-D58C-35E9-D28E-C991B00E43CC}"/>
          </ac:picMkLst>
        </pc:picChg>
        <pc:picChg chg="add mod">
          <ac:chgData name="John Bennedick Quijano" userId="edb3d445-3dba-4f62-8077-bafdc7822d72" providerId="ADAL" clId="{7E2437FE-E28A-4F46-803B-591A95A21ACD}" dt="2023-11-10T10:55:29.266" v="2205" actId="1076"/>
          <ac:picMkLst>
            <pc:docMk/>
            <pc:sldMk cId="3321361453" sldId="280"/>
            <ac:picMk id="9220" creationId="{6FE6B651-63B2-52F8-569B-E7733EBA0F2A}"/>
          </ac:picMkLst>
        </pc:picChg>
      </pc:sldChg>
      <pc:sldChg chg="modSp add mod setBg">
        <pc:chgData name="John Bennedick Quijano" userId="edb3d445-3dba-4f62-8077-bafdc7822d72" providerId="ADAL" clId="{7E2437FE-E28A-4F46-803B-591A95A21ACD}" dt="2023-11-10T11:01:43.867" v="2373" actId="20577"/>
        <pc:sldMkLst>
          <pc:docMk/>
          <pc:sldMk cId="3165736832" sldId="281"/>
        </pc:sldMkLst>
        <pc:spChg chg="mod">
          <ac:chgData name="John Bennedick Quijano" userId="edb3d445-3dba-4f62-8077-bafdc7822d72" providerId="ADAL" clId="{7E2437FE-E28A-4F46-803B-591A95A21ACD}" dt="2023-11-10T11:01:43.867" v="2373" actId="20577"/>
          <ac:spMkLst>
            <pc:docMk/>
            <pc:sldMk cId="3165736832" sldId="281"/>
            <ac:spMk id="4" creationId="{7CE7D85D-2389-47E6-9DC1-F12E18815E0E}"/>
          </ac:spMkLst>
        </pc:spChg>
      </pc:sldChg>
    </pc:docChg>
  </pc:docChgLst>
  <pc:docChgLst>
    <pc:chgData name="John Bennedick Quijano" userId="edb3d445-3dba-4f62-8077-bafdc7822d72" providerId="ADAL" clId="{24251DC9-E58B-47E7-A9E3-2E8AE0D45055}"/>
    <pc:docChg chg="custSel addSld modSld sldOrd">
      <pc:chgData name="John Bennedick Quijano" userId="edb3d445-3dba-4f62-8077-bafdc7822d72" providerId="ADAL" clId="{24251DC9-E58B-47E7-A9E3-2E8AE0D45055}" dt="2023-11-09T09:38:27.603" v="250" actId="1076"/>
      <pc:docMkLst>
        <pc:docMk/>
      </pc:docMkLst>
      <pc:sldChg chg="addSp delSp modSp">
        <pc:chgData name="John Bennedick Quijano" userId="edb3d445-3dba-4f62-8077-bafdc7822d72" providerId="ADAL" clId="{24251DC9-E58B-47E7-A9E3-2E8AE0D45055}" dt="2023-11-08T12:41:29.919" v="235"/>
        <pc:sldMkLst>
          <pc:docMk/>
          <pc:sldMk cId="3213258127" sldId="256"/>
        </pc:sldMkLst>
        <pc:picChg chg="add mod">
          <ac:chgData name="John Bennedick Quijano" userId="edb3d445-3dba-4f62-8077-bafdc7822d72" providerId="ADAL" clId="{24251DC9-E58B-47E7-A9E3-2E8AE0D45055}" dt="2023-11-08T12:41:29.919" v="235"/>
          <ac:picMkLst>
            <pc:docMk/>
            <pc:sldMk cId="3213258127" sldId="256"/>
            <ac:picMk id="2" creationId="{0C6573CF-E284-B103-FDA4-A986C397AC72}"/>
          </ac:picMkLst>
        </pc:picChg>
        <pc:picChg chg="del">
          <ac:chgData name="John Bennedick Quijano" userId="edb3d445-3dba-4f62-8077-bafdc7822d72" providerId="ADAL" clId="{24251DC9-E58B-47E7-A9E3-2E8AE0D45055}" dt="2023-11-08T12:41:29.667" v="234" actId="478"/>
          <ac:picMkLst>
            <pc:docMk/>
            <pc:sldMk cId="3213258127" sldId="256"/>
            <ac:picMk id="8" creationId="{1A63EED9-1623-4A2C-B345-AE11E3C0D442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39.668" v="239"/>
        <pc:sldMkLst>
          <pc:docMk/>
          <pc:sldMk cId="1150216146" sldId="258"/>
        </pc:sldMkLst>
        <pc:picChg chg="add mod">
          <ac:chgData name="John Bennedick Quijano" userId="edb3d445-3dba-4f62-8077-bafdc7822d72" providerId="ADAL" clId="{24251DC9-E58B-47E7-A9E3-2E8AE0D45055}" dt="2023-11-08T12:41:39.668" v="239"/>
          <ac:picMkLst>
            <pc:docMk/>
            <pc:sldMk cId="1150216146" sldId="258"/>
            <ac:picMk id="3" creationId="{33F46950-81DA-02A6-5B42-33E10295E3DC}"/>
          </ac:picMkLst>
        </pc:picChg>
        <pc:picChg chg="del">
          <ac:chgData name="John Bennedick Quijano" userId="edb3d445-3dba-4f62-8077-bafdc7822d72" providerId="ADAL" clId="{24251DC9-E58B-47E7-A9E3-2E8AE0D45055}" dt="2023-11-08T12:41:39.609" v="238" actId="478"/>
          <ac:picMkLst>
            <pc:docMk/>
            <pc:sldMk cId="1150216146" sldId="258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1.723" v="241"/>
        <pc:sldMkLst>
          <pc:docMk/>
          <pc:sldMk cId="1542441515" sldId="259"/>
        </pc:sldMkLst>
        <pc:picChg chg="add mod">
          <ac:chgData name="John Bennedick Quijano" userId="edb3d445-3dba-4f62-8077-bafdc7822d72" providerId="ADAL" clId="{24251DC9-E58B-47E7-A9E3-2E8AE0D45055}" dt="2023-11-08T12:41:41.723" v="241"/>
          <ac:picMkLst>
            <pc:docMk/>
            <pc:sldMk cId="1542441515" sldId="259"/>
            <ac:picMk id="3" creationId="{5E9117C2-0734-94FD-4509-C32CBA817B5D}"/>
          </ac:picMkLst>
        </pc:picChg>
        <pc:picChg chg="del">
          <ac:chgData name="John Bennedick Quijano" userId="edb3d445-3dba-4f62-8077-bafdc7822d72" providerId="ADAL" clId="{24251DC9-E58B-47E7-A9E3-2E8AE0D45055}" dt="2023-11-08T12:41:41.551" v="240" actId="478"/>
          <ac:picMkLst>
            <pc:docMk/>
            <pc:sldMk cId="1542441515" sldId="259"/>
            <ac:picMk id="34" creationId="{27D4E2DD-C3BE-4219-AD79-CDFE4EF3D5E9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32.163" v="237"/>
        <pc:sldMkLst>
          <pc:docMk/>
          <pc:sldMk cId="3102905487" sldId="262"/>
        </pc:sldMkLst>
        <pc:picChg chg="add mod">
          <ac:chgData name="John Bennedick Quijano" userId="edb3d445-3dba-4f62-8077-bafdc7822d72" providerId="ADAL" clId="{24251DC9-E58B-47E7-A9E3-2E8AE0D45055}" dt="2023-11-08T12:41:32.163" v="237"/>
          <ac:picMkLst>
            <pc:docMk/>
            <pc:sldMk cId="3102905487" sldId="262"/>
            <ac:picMk id="2" creationId="{C428549C-90A2-BAF4-2EFE-4DC06204D00E}"/>
          </ac:picMkLst>
        </pc:picChg>
        <pc:picChg chg="del">
          <ac:chgData name="John Bennedick Quijano" userId="edb3d445-3dba-4f62-8077-bafdc7822d72" providerId="ADAL" clId="{24251DC9-E58B-47E7-A9E3-2E8AE0D45055}" dt="2023-11-08T12:41:32.007" v="236" actId="478"/>
          <ac:picMkLst>
            <pc:docMk/>
            <pc:sldMk cId="3102905487" sldId="262"/>
            <ac:picMk id="6" creationId="{67A9650D-0AB0-44A6-8FBB-3061423CF3D2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4.616" v="243"/>
        <pc:sldMkLst>
          <pc:docMk/>
          <pc:sldMk cId="2315205739" sldId="263"/>
        </pc:sldMkLst>
        <pc:picChg chg="add mod">
          <ac:chgData name="John Bennedick Quijano" userId="edb3d445-3dba-4f62-8077-bafdc7822d72" providerId="ADAL" clId="{24251DC9-E58B-47E7-A9E3-2E8AE0D45055}" dt="2023-11-08T12:41:44.616" v="243"/>
          <ac:picMkLst>
            <pc:docMk/>
            <pc:sldMk cId="2315205739" sldId="263"/>
            <ac:picMk id="2" creationId="{DC15752F-9F71-436E-3F4B-E594764D3110}"/>
          </ac:picMkLst>
        </pc:picChg>
        <pc:picChg chg="del">
          <ac:chgData name="John Bennedick Quijano" userId="edb3d445-3dba-4f62-8077-bafdc7822d72" providerId="ADAL" clId="{24251DC9-E58B-47E7-A9E3-2E8AE0D45055}" dt="2023-11-08T12:41:44.445" v="242" actId="478"/>
          <ac:picMkLst>
            <pc:docMk/>
            <pc:sldMk cId="2315205739" sldId="263"/>
            <ac:picMk id="20" creationId="{BB6B961D-BA4A-4527-AAA5-01E3BDAB9F90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8.323" v="245"/>
        <pc:sldMkLst>
          <pc:docMk/>
          <pc:sldMk cId="1993021832" sldId="264"/>
        </pc:sldMkLst>
        <pc:picChg chg="add mod">
          <ac:chgData name="John Bennedick Quijano" userId="edb3d445-3dba-4f62-8077-bafdc7822d72" providerId="ADAL" clId="{24251DC9-E58B-47E7-A9E3-2E8AE0D45055}" dt="2023-11-08T12:41:48.323" v="245"/>
          <ac:picMkLst>
            <pc:docMk/>
            <pc:sldMk cId="1993021832" sldId="264"/>
            <ac:picMk id="2" creationId="{53890EE3-89A3-0EC2-BD81-2CA797D1FE9A}"/>
          </ac:picMkLst>
        </pc:picChg>
        <pc:picChg chg="del">
          <ac:chgData name="John Bennedick Quijano" userId="edb3d445-3dba-4f62-8077-bafdc7822d72" providerId="ADAL" clId="{24251DC9-E58B-47E7-A9E3-2E8AE0D45055}" dt="2023-11-08T12:41:48.260" v="244" actId="478"/>
          <ac:picMkLst>
            <pc:docMk/>
            <pc:sldMk cId="1993021832" sldId="264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50.239" v="247"/>
        <pc:sldMkLst>
          <pc:docMk/>
          <pc:sldMk cId="3976686442" sldId="265"/>
        </pc:sldMkLst>
        <pc:picChg chg="add mod">
          <ac:chgData name="John Bennedick Quijano" userId="edb3d445-3dba-4f62-8077-bafdc7822d72" providerId="ADAL" clId="{24251DC9-E58B-47E7-A9E3-2E8AE0D45055}" dt="2023-11-08T12:41:50.239" v="247"/>
          <ac:picMkLst>
            <pc:docMk/>
            <pc:sldMk cId="3976686442" sldId="265"/>
            <ac:picMk id="2" creationId="{F3A94910-4D5C-A928-85E4-D11CFD0DD343}"/>
          </ac:picMkLst>
        </pc:picChg>
        <pc:picChg chg="del">
          <ac:chgData name="John Bennedick Quijano" userId="edb3d445-3dba-4f62-8077-bafdc7822d72" providerId="ADAL" clId="{24251DC9-E58B-47E7-A9E3-2E8AE0D45055}" dt="2023-11-08T12:41:50.066" v="246" actId="478"/>
          <ac:picMkLst>
            <pc:docMk/>
            <pc:sldMk cId="3976686442" sldId="265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53.930" v="249"/>
        <pc:sldMkLst>
          <pc:docMk/>
          <pc:sldMk cId="2602448101" sldId="267"/>
        </pc:sldMkLst>
        <pc:picChg chg="add mod">
          <ac:chgData name="John Bennedick Quijano" userId="edb3d445-3dba-4f62-8077-bafdc7822d72" providerId="ADAL" clId="{24251DC9-E58B-47E7-A9E3-2E8AE0D45055}" dt="2023-11-08T12:41:53.930" v="249"/>
          <ac:picMkLst>
            <pc:docMk/>
            <pc:sldMk cId="2602448101" sldId="267"/>
            <ac:picMk id="2" creationId="{4B38824E-29C6-A4E6-F549-A97365911E7C}"/>
          </ac:picMkLst>
        </pc:picChg>
        <pc:picChg chg="del">
          <ac:chgData name="John Bennedick Quijano" userId="edb3d445-3dba-4f62-8077-bafdc7822d72" providerId="ADAL" clId="{24251DC9-E58B-47E7-A9E3-2E8AE0D45055}" dt="2023-11-08T12:41:53.842" v="248" actId="478"/>
          <ac:picMkLst>
            <pc:docMk/>
            <pc:sldMk cId="2602448101" sldId="267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22.998" v="233"/>
        <pc:sldMkLst>
          <pc:docMk/>
          <pc:sldMk cId="1023492096" sldId="269"/>
        </pc:sldMkLst>
        <pc:picChg chg="add mod">
          <ac:chgData name="John Bennedick Quijano" userId="edb3d445-3dba-4f62-8077-bafdc7822d72" providerId="ADAL" clId="{24251DC9-E58B-47E7-A9E3-2E8AE0D45055}" dt="2023-11-08T12:41:22.998" v="233"/>
          <ac:picMkLst>
            <pc:docMk/>
            <pc:sldMk cId="1023492096" sldId="269"/>
            <ac:picMk id="2" creationId="{6E7A287D-EBFF-B584-DD10-002453CDEBE1}"/>
          </ac:picMkLst>
        </pc:picChg>
        <pc:picChg chg="del">
          <ac:chgData name="John Bennedick Quijano" userId="edb3d445-3dba-4f62-8077-bafdc7822d72" providerId="ADAL" clId="{24251DC9-E58B-47E7-A9E3-2E8AE0D45055}" dt="2023-11-08T12:41:09.433" v="180" actId="478"/>
          <ac:picMkLst>
            <pc:docMk/>
            <pc:sldMk cId="1023492096" sldId="269"/>
            <ac:picMk id="25" creationId="{96165550-8E1C-44A0-ABD2-AFA5153589FA}"/>
          </ac:picMkLst>
        </pc:picChg>
      </pc:sldChg>
      <pc:sldChg chg="addSp delSp modSp add mod ord setBg">
        <pc:chgData name="John Bennedick Quijano" userId="edb3d445-3dba-4f62-8077-bafdc7822d72" providerId="ADAL" clId="{24251DC9-E58B-47E7-A9E3-2E8AE0D45055}" dt="2023-11-09T09:38:27.603" v="250" actId="1076"/>
        <pc:sldMkLst>
          <pc:docMk/>
          <pc:sldMk cId="240975515" sldId="270"/>
        </pc:sldMkLst>
        <pc:spChg chg="mod">
          <ac:chgData name="John Bennedick Quijano" userId="edb3d445-3dba-4f62-8077-bafdc7822d72" providerId="ADAL" clId="{24251DC9-E58B-47E7-A9E3-2E8AE0D45055}" dt="2023-11-09T09:38:27.603" v="250" actId="1076"/>
          <ac:spMkLst>
            <pc:docMk/>
            <pc:sldMk cId="240975515" sldId="270"/>
            <ac:spMk id="4" creationId="{7CE7D85D-2389-47E6-9DC1-F12E18815E0E}"/>
          </ac:spMkLst>
        </pc:spChg>
        <pc:spChg chg="del mod">
          <ac:chgData name="John Bennedick Quijano" userId="edb3d445-3dba-4f62-8077-bafdc7822d72" providerId="ADAL" clId="{24251DC9-E58B-47E7-A9E3-2E8AE0D45055}" dt="2023-11-08T12:40:23.219" v="8" actId="478"/>
          <ac:spMkLst>
            <pc:docMk/>
            <pc:sldMk cId="240975515" sldId="270"/>
            <ac:spMk id="5" creationId="{E9205CCE-EE1C-46A2-9245-E329993EF823}"/>
          </ac:spMkLst>
        </pc:spChg>
        <pc:spChg chg="add del mod">
          <ac:chgData name="John Bennedick Quijano" userId="edb3d445-3dba-4f62-8077-bafdc7822d72" providerId="ADAL" clId="{24251DC9-E58B-47E7-A9E3-2E8AE0D45055}" dt="2023-11-08T12:40:24.609" v="9" actId="478"/>
          <ac:spMkLst>
            <pc:docMk/>
            <pc:sldMk cId="240975515" sldId="270"/>
            <ac:spMk id="7" creationId="{F21620A4-83E5-9853-3D7E-EE285572F097}"/>
          </ac:spMkLst>
        </pc:spChg>
        <pc:picChg chg="add del">
          <ac:chgData name="John Bennedick Quijano" userId="edb3d445-3dba-4f62-8077-bafdc7822d72" providerId="ADAL" clId="{24251DC9-E58B-47E7-A9E3-2E8AE0D45055}" dt="2023-11-08T12:40:12.667" v="6" actId="478"/>
          <ac:picMkLst>
            <pc:docMk/>
            <pc:sldMk cId="240975515" sldId="270"/>
            <ac:picMk id="3" creationId="{8B5E8CE3-5458-6BB0-45F0-C008B3B25DCE}"/>
          </ac:picMkLst>
        </pc:picChg>
        <pc:picChg chg="del">
          <ac:chgData name="John Bennedick Quijano" userId="edb3d445-3dba-4f62-8077-bafdc7822d72" providerId="ADAL" clId="{24251DC9-E58B-47E7-A9E3-2E8AE0D45055}" dt="2023-11-08T12:40:41.535" v="53" actId="478"/>
          <ac:picMkLst>
            <pc:docMk/>
            <pc:sldMk cId="240975515" sldId="270"/>
            <ac:picMk id="8" creationId="{1A63EED9-1623-4A2C-B345-AE11E3C0D442}"/>
          </ac:picMkLst>
        </pc:picChg>
        <pc:picChg chg="add mod">
          <ac:chgData name="John Bennedick Quijano" userId="edb3d445-3dba-4f62-8077-bafdc7822d72" providerId="ADAL" clId="{24251DC9-E58B-47E7-A9E3-2E8AE0D45055}" dt="2023-11-08T12:41:07.079" v="179" actId="14100"/>
          <ac:picMkLst>
            <pc:docMk/>
            <pc:sldMk cId="240975515" sldId="270"/>
            <ac:picMk id="1026" creationId="{7D26BBC9-E157-E099-791B-16F014F48E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D197-1A69-4747-A94E-EA39EEE94B28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713F3-9532-4B9D-90FB-1A65420B8F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98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829D-08A7-46C9-9F58-5F644295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A9A1-9DCE-4D60-AA98-178ACEE53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2FC9-146D-4D17-981F-546DEF9A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A146-B6BF-4CEE-BC51-3FF49F2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C044-CEB2-4EC0-A3C1-D70896C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5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DCA9-9C5B-4E53-BC51-E88F2E5C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C056C-430D-4C4C-AE6A-F419098F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D07A-350C-46BD-AAE1-6174B9B9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0733-2743-47B1-B54E-DCEEF0DA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E529-DC8E-4288-8620-22CA4588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CBD7-F1C9-494F-A8DE-6474AB127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8C43-EF4F-4DE1-A5DC-2D5F322F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DC97-B10E-4C80-A699-6601770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1BA3-5A72-471F-9A4A-D777A18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6B84-4A62-414A-A445-0913E40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94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BE60-C29F-4774-890B-A252A1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F211-EA5E-4B61-8A62-D71B0150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0DFF-9E9B-42C5-9C99-F02D40EA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27EB-ED84-4147-B56B-5D637D53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F5BB-3FED-415F-9162-AB38943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67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1B44-9BEC-40AA-BDA8-BF456D7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F657-8160-4C22-9D94-DF6B850F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55C2-A075-4CF5-B0E3-047F83EF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99CB-F80F-47E3-B25C-1E3D715A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8B40-6213-4D00-8777-4F221F7E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34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5429-C821-4B6C-B34A-8A05080F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2E73-8CE5-4FD0-B052-E245E7C89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130D-0391-48A8-8414-F98EE2137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64FA-F403-4BD1-BDFA-16B70E5F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DB2A-0E02-4C91-A231-C1861781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0BE4-6B4F-44FB-9530-620E5858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1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CFBB-C2CF-4687-A4FB-99B00480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55A-32DA-42F6-9380-A31A317B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CDD20-9D58-4817-9F1D-C59C0528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838EE-79EC-40A6-839C-CBAB47D8D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50A40-3524-423D-B700-820C91E7C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D3BC1-DAE9-435F-92A8-A1C84179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23F35-1B9D-4A06-A86E-9F12A0E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88890-3F47-433A-A91F-DC6B867E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2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E6A3-9FC9-43D2-BE77-912CA4AD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FEEF9-F92E-44FE-A029-387957EB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FD6EE-695C-4D93-B86B-6E0A7F5A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E470E-7F23-4F0D-AE38-349BEE18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47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809B-B203-40C3-B5E5-665136CD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7F5D-69FC-4AA1-8C23-977CC2D3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2E56-9250-448B-B0AE-7F89B7F7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77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AB80-CD17-49B9-B6CD-21FC2E2E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7A8F-B61D-48A8-8D7E-D78B2464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44614-1ED7-4E28-BF9B-FDDC262F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24C9-FD11-454E-9FED-6246A2B0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0548-7EE0-4639-B829-4B6F00AC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242C-F0F8-43DC-9E4F-491F4F3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9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7578-ADB3-4D82-A1EA-F13D9463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1B174-1210-433C-B808-0AA097A32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DAFC-2BB5-44FB-892B-9DD1663D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AFED-A000-4E0E-BF5D-1C683DC0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1BE3-A774-42EC-8CAB-70F195C6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6684-CCB8-4192-AC9C-63F8FCE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49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C984C-3552-4DE8-A68E-6F1839D7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BA5CB-0C1F-4827-9BE1-C569AC2C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F136-3B22-48B9-BE1E-20A9C01F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7E43-7941-4304-ADAD-00C73980A2AA}" type="datetimeFigureOut">
              <a:rPr lang="en-PH" smtClean="0"/>
              <a:t>11/11/2023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9E51-9A91-4107-BD43-9BFF7B84C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F14E-DF90-41F2-94DB-0FAEF1529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24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intro to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Quarto</a:t>
            </a:r>
            <a:br>
              <a:rPr lang="en-PH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 dirty="0">
                <a:solidFill>
                  <a:schemeClr val="accent1">
                    <a:lumMod val="50000"/>
                  </a:schemeClr>
                </a:solidFill>
              </a:rPr>
              <a:t>Reproducible codes = reproducible Science!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D4F60-30D3-7328-9FA8-DE3C7A74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9" y="3338196"/>
            <a:ext cx="3956742" cy="95209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126EF2-A26C-0853-F3AA-B658575A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2695575"/>
            <a:ext cx="7064946" cy="73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Next-gen version of </a:t>
            </a:r>
            <a:r>
              <a:rPr lang="en-PH" sz="3600" dirty="0" err="1">
                <a:solidFill>
                  <a:schemeClr val="accent1">
                    <a:lumMod val="50000"/>
                  </a:schemeClr>
                </a:solidFill>
              </a:rPr>
              <a:t>RMarkdown</a:t>
            </a:r>
            <a:endParaRPr lang="en-PH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196" name="Picture 4" descr="🤔 Thinking Face Emoji, Thinking Emoji">
            <a:extLst>
              <a:ext uri="{FF2B5EF4-FFF2-40B4-BE49-F238E27FC236}">
                <a16:creationId xmlns:a16="http://schemas.microsoft.com/office/drawing/2014/main" id="{893D49F5-F9E3-15BF-C929-E4458811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4" y="3331437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EE1807-AB57-BB40-F1CA-EAB5D4D60162}"/>
              </a:ext>
            </a:extLst>
          </p:cNvPr>
          <p:cNvSpPr txBox="1">
            <a:spLocks/>
          </p:cNvSpPr>
          <p:nvPr/>
        </p:nvSpPr>
        <p:spPr>
          <a:xfrm>
            <a:off x="5454079" y="3472318"/>
            <a:ext cx="7064946" cy="73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What’s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</a:rPr>
              <a:t>RMarkdown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, though?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528F40-5CF9-79AA-3C83-659AAAE45123}"/>
              </a:ext>
            </a:extLst>
          </p:cNvPr>
          <p:cNvSpPr txBox="1">
            <a:spLocks/>
          </p:cNvSpPr>
          <p:nvPr/>
        </p:nvSpPr>
        <p:spPr>
          <a:xfrm>
            <a:off x="5454079" y="4094887"/>
            <a:ext cx="5346700" cy="165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solidFill>
                  <a:schemeClr val="accent1">
                    <a:lumMod val="50000"/>
                  </a:schemeClr>
                </a:solidFill>
              </a:rPr>
              <a:t>A Data Science authoring tool that lets you combine your code, its results and your comments/instructions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32748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>
                <a:solidFill>
                  <a:schemeClr val="accent1">
                    <a:lumMod val="50000"/>
                  </a:schemeClr>
                </a:solidFill>
              </a:rPr>
              <a:t>Quarto</a:t>
            </a:r>
            <a:br>
              <a:rPr lang="en-PH" sz="48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>
                <a:solidFill>
                  <a:schemeClr val="accent1">
                    <a:lumMod val="50000"/>
                  </a:schemeClr>
                </a:solidFill>
              </a:rPr>
              <a:t>Sans Markdown tool vs Quarto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6870C-3AF7-8864-8B38-DF1CB3BC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2073"/>
            <a:ext cx="5168900" cy="1519634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B27DCB3-45E5-AFB9-A491-752CD42B1E20}"/>
              </a:ext>
            </a:extLst>
          </p:cNvPr>
          <p:cNvSpPr txBox="1">
            <a:spLocks/>
          </p:cNvSpPr>
          <p:nvPr/>
        </p:nvSpPr>
        <p:spPr>
          <a:xfrm>
            <a:off x="2358739" y="2507387"/>
            <a:ext cx="2127821" cy="6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3200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15F208-BC2B-C418-B562-B35EC418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2" y="2456587"/>
            <a:ext cx="5181866" cy="2692538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8807DCD-5DBA-D948-C600-3055E4B890A6}"/>
              </a:ext>
            </a:extLst>
          </p:cNvPr>
          <p:cNvSpPr txBox="1">
            <a:spLocks/>
          </p:cNvSpPr>
          <p:nvPr/>
        </p:nvSpPr>
        <p:spPr>
          <a:xfrm>
            <a:off x="7711924" y="1902701"/>
            <a:ext cx="2127821" cy="6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3200" dirty="0">
                <a:solidFill>
                  <a:schemeClr val="accent1">
                    <a:lumMod val="50000"/>
                  </a:schemeClr>
                </a:solidFill>
              </a:rPr>
              <a:t>After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3C72BB-D58C-35E9-D28E-C991B00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92" y="1871208"/>
            <a:ext cx="570653" cy="5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🤮 Face Vomiting Emoji, Vomit Emoji">
            <a:extLst>
              <a:ext uri="{FF2B5EF4-FFF2-40B4-BE49-F238E27FC236}">
                <a16:creationId xmlns:a16="http://schemas.microsoft.com/office/drawing/2014/main" id="{6FE6B651-63B2-52F8-569B-E7733EBA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7" y="2441862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F3A6EF-76C7-999C-5B71-C40C9A560AD6}"/>
              </a:ext>
            </a:extLst>
          </p:cNvPr>
          <p:cNvSpPr txBox="1"/>
          <p:nvPr/>
        </p:nvSpPr>
        <p:spPr>
          <a:xfrm>
            <a:off x="8311250" y="2538669"/>
            <a:ext cx="2485338" cy="461665"/>
          </a:xfrm>
          <a:prstGeom prst="rect">
            <a:avLst/>
          </a:prstGeom>
          <a:solidFill>
            <a:srgbClr val="203864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EB42E-10D4-4345-8418-7C43B39B96D8}"/>
              </a:ext>
            </a:extLst>
          </p:cNvPr>
          <p:cNvSpPr txBox="1"/>
          <p:nvPr/>
        </p:nvSpPr>
        <p:spPr>
          <a:xfrm>
            <a:off x="8311250" y="3285425"/>
            <a:ext cx="2485338" cy="461665"/>
          </a:xfrm>
          <a:prstGeom prst="rect">
            <a:avLst/>
          </a:prstGeom>
          <a:solidFill>
            <a:srgbClr val="203864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Code chunk</a:t>
            </a:r>
          </a:p>
        </p:txBody>
      </p:sp>
    </p:spTree>
    <p:extLst>
      <p:ext uri="{BB962C8B-B14F-4D97-AF65-F5344CB8AC3E}">
        <p14:creationId xmlns:p14="http://schemas.microsoft.com/office/powerpoint/2010/main" val="33213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Stats in a reproducible way!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57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What is 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3159492"/>
            <a:ext cx="7679046" cy="109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Free programming language for statistical computing and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358381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History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2564964"/>
            <a:ext cx="7679046" cy="3264336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R is a modern and free implementation of S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Named from the creators (Ross Ihaka and Robert Gentleman)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6AFAD-3ED6-77CE-293A-D0CDC89F7591}"/>
              </a:ext>
            </a:extLst>
          </p:cNvPr>
          <p:cNvSpPr txBox="1"/>
          <p:nvPr/>
        </p:nvSpPr>
        <p:spPr>
          <a:xfrm>
            <a:off x="88549" y="2262118"/>
            <a:ext cx="18870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99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F62966-B161-8D31-780E-C4A6916DA1F5}"/>
              </a:ext>
            </a:extLst>
          </p:cNvPr>
          <p:cNvCxnSpPr>
            <a:cxnSpLocks/>
          </p:cNvCxnSpPr>
          <p:nvPr/>
        </p:nvCxnSpPr>
        <p:spPr>
          <a:xfrm>
            <a:off x="1823369" y="3839473"/>
            <a:ext cx="551969" cy="0"/>
          </a:xfrm>
          <a:prstGeom prst="straightConnector1">
            <a:avLst/>
          </a:prstGeom>
          <a:ln w="1016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Features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273834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the most comprehensive statistical analysis package which is open-source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the best graphics output (i.e., plotting tools)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very good community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5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Limitations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578634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Poor memory management, slow and not efficient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Some packages are neither published nor tested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language run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05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Objects, class and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287499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Object - everything in R is called an object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Class - blueprint of the object 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Variable - a container for any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9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A99D4D1-6254-FECA-02F0-DA3C4149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26" y="460233"/>
            <a:ext cx="7806974" cy="58768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RStudio</a:t>
            </a:r>
            <a:br>
              <a:rPr lang="en-PH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 dirty="0">
                <a:solidFill>
                  <a:schemeClr val="accent1">
                    <a:lumMod val="50000"/>
                  </a:schemeClr>
                </a:solidFill>
              </a:rPr>
              <a:t>Parts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EDD785-D79F-FA45-197E-5C7D27B74040}"/>
              </a:ext>
            </a:extLst>
          </p:cNvPr>
          <p:cNvSpPr txBox="1"/>
          <p:nvPr/>
        </p:nvSpPr>
        <p:spPr>
          <a:xfrm>
            <a:off x="4543960" y="17298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D42B2-994E-FD34-736F-BFD3AB8E3CD8}"/>
              </a:ext>
            </a:extLst>
          </p:cNvPr>
          <p:cNvSpPr txBox="1"/>
          <p:nvPr/>
        </p:nvSpPr>
        <p:spPr>
          <a:xfrm>
            <a:off x="4543960" y="21915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This is where you write </a:t>
            </a:r>
            <a:br>
              <a:rPr lang="en-PH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your code.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92C58-FEEF-3E63-C704-680B112E05C5}"/>
              </a:ext>
            </a:extLst>
          </p:cNvPr>
          <p:cNvSpPr txBox="1"/>
          <p:nvPr/>
        </p:nvSpPr>
        <p:spPr>
          <a:xfrm>
            <a:off x="4543960" y="45111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B2768-938A-1B00-311A-4DFC6C6791EE}"/>
              </a:ext>
            </a:extLst>
          </p:cNvPr>
          <p:cNvSpPr txBox="1"/>
          <p:nvPr/>
        </p:nvSpPr>
        <p:spPr>
          <a:xfrm>
            <a:off x="4543960" y="49728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This is where your code gets evaluated.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3A4DD-456D-18AD-6401-806D734DEA49}"/>
              </a:ext>
            </a:extLst>
          </p:cNvPr>
          <p:cNvSpPr txBox="1"/>
          <p:nvPr/>
        </p:nvSpPr>
        <p:spPr>
          <a:xfrm>
            <a:off x="8322210" y="45111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Files, plots,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243C2-6619-A270-8321-44C55323A1BC}"/>
              </a:ext>
            </a:extLst>
          </p:cNvPr>
          <p:cNvSpPr txBox="1"/>
          <p:nvPr/>
        </p:nvSpPr>
        <p:spPr>
          <a:xfrm>
            <a:off x="8322210" y="49728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An interface that lets you visualize many things.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9F002-7C4A-91A3-81CE-27DA865B7DCB}"/>
              </a:ext>
            </a:extLst>
          </p:cNvPr>
          <p:cNvSpPr txBox="1"/>
          <p:nvPr/>
        </p:nvSpPr>
        <p:spPr>
          <a:xfrm>
            <a:off x="8322210" y="1732295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Environment, history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F1EF3-52C5-AFF6-5615-169038D3772A}"/>
              </a:ext>
            </a:extLst>
          </p:cNvPr>
          <p:cNvSpPr txBox="1"/>
          <p:nvPr/>
        </p:nvSpPr>
        <p:spPr>
          <a:xfrm>
            <a:off x="8322210" y="2193960"/>
            <a:ext cx="3247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 are your objects?</a:t>
            </a:r>
          </a:p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 are the codes </a:t>
            </a:r>
            <a:br>
              <a:rPr lang="en-PH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that you ran?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356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 run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10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233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Office Theme</vt:lpstr>
      <vt:lpstr>Short intro to R</vt:lpstr>
      <vt:lpstr>What is R?</vt:lpstr>
      <vt:lpstr>History of R</vt:lpstr>
      <vt:lpstr>Features of R</vt:lpstr>
      <vt:lpstr>Limitations of R</vt:lpstr>
      <vt:lpstr>R language run</vt:lpstr>
      <vt:lpstr>Objects, class and variables</vt:lpstr>
      <vt:lpstr>RStudio Parts</vt:lpstr>
      <vt:lpstr>RStudio run</vt:lpstr>
      <vt:lpstr>Quarto Reproducible codes = reproducible Science!</vt:lpstr>
      <vt:lpstr>Quarto Sans Markdown tool vs Quarto</vt:lpstr>
      <vt:lpstr>Do Stats in a reproducible way!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metrics</dc:title>
  <dc:creator>John Bennedick Quijano</dc:creator>
  <cp:lastModifiedBy>John Bennedick Quijano</cp:lastModifiedBy>
  <cp:revision>5</cp:revision>
  <dcterms:created xsi:type="dcterms:W3CDTF">2021-08-09T01:14:08Z</dcterms:created>
  <dcterms:modified xsi:type="dcterms:W3CDTF">2023-11-11T01:52:18Z</dcterms:modified>
</cp:coreProperties>
</file>