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F2FA"/>
    <a:srgbClr val="FF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453BF0-F47C-4EE2-A928-20591454DDB8}" v="11" dt="2024-02-19T12:29:05.7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85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Bennedick Quijano" userId="edb3d445-3dba-4f62-8077-bafdc7822d72" providerId="ADAL" clId="{01453BF0-F47C-4EE2-A928-20591454DDB8}"/>
    <pc:docChg chg="undo custSel addSld modSld">
      <pc:chgData name="John Bennedick Quijano" userId="edb3d445-3dba-4f62-8077-bafdc7822d72" providerId="ADAL" clId="{01453BF0-F47C-4EE2-A928-20591454DDB8}" dt="2024-02-19T12:29:19.259" v="319" actId="20577"/>
      <pc:docMkLst>
        <pc:docMk/>
      </pc:docMkLst>
      <pc:sldChg chg="addSp delSp modSp new mod">
        <pc:chgData name="John Bennedick Quijano" userId="edb3d445-3dba-4f62-8077-bafdc7822d72" providerId="ADAL" clId="{01453BF0-F47C-4EE2-A928-20591454DDB8}" dt="2024-02-19T12:29:19.259" v="319" actId="20577"/>
        <pc:sldMkLst>
          <pc:docMk/>
          <pc:sldMk cId="2503737807" sldId="256"/>
        </pc:sldMkLst>
        <pc:spChg chg="add mod">
          <ac:chgData name="John Bennedick Quijano" userId="edb3d445-3dba-4f62-8077-bafdc7822d72" providerId="ADAL" clId="{01453BF0-F47C-4EE2-A928-20591454DDB8}" dt="2024-02-19T08:46:55.491" v="234" actId="1076"/>
          <ac:spMkLst>
            <pc:docMk/>
            <pc:sldMk cId="2503737807" sldId="256"/>
            <ac:spMk id="2" creationId="{0F0F16E7-7C2B-D0DF-CF81-89C1A69796C1}"/>
          </ac:spMkLst>
        </pc:spChg>
        <pc:spChg chg="del">
          <ac:chgData name="John Bennedick Quijano" userId="edb3d445-3dba-4f62-8077-bafdc7822d72" providerId="ADAL" clId="{01453BF0-F47C-4EE2-A928-20591454DDB8}" dt="2024-02-17T16:01:54.359" v="1" actId="478"/>
          <ac:spMkLst>
            <pc:docMk/>
            <pc:sldMk cId="2503737807" sldId="256"/>
            <ac:spMk id="2" creationId="{E2F00277-F0BB-A7B3-AE1C-32668607B18E}"/>
          </ac:spMkLst>
        </pc:spChg>
        <pc:spChg chg="del">
          <ac:chgData name="John Bennedick Quijano" userId="edb3d445-3dba-4f62-8077-bafdc7822d72" providerId="ADAL" clId="{01453BF0-F47C-4EE2-A928-20591454DDB8}" dt="2024-02-17T16:01:54.359" v="1" actId="478"/>
          <ac:spMkLst>
            <pc:docMk/>
            <pc:sldMk cId="2503737807" sldId="256"/>
            <ac:spMk id="3" creationId="{87DA199F-2EF6-734A-7070-A9E2F425D354}"/>
          </ac:spMkLst>
        </pc:spChg>
        <pc:spChg chg="add mod">
          <ac:chgData name="John Bennedick Quijano" userId="edb3d445-3dba-4f62-8077-bafdc7822d72" providerId="ADAL" clId="{01453BF0-F47C-4EE2-A928-20591454DDB8}" dt="2024-02-19T12:29:19.259" v="319" actId="20577"/>
          <ac:spMkLst>
            <pc:docMk/>
            <pc:sldMk cId="2503737807" sldId="256"/>
            <ac:spMk id="4" creationId="{A3ADD9AB-0266-6B00-0378-DA1564832D12}"/>
          </ac:spMkLst>
        </pc:spChg>
        <pc:spChg chg="add mod ord">
          <ac:chgData name="John Bennedick Quijano" userId="edb3d445-3dba-4f62-8077-bafdc7822d72" providerId="ADAL" clId="{01453BF0-F47C-4EE2-A928-20591454DDB8}" dt="2024-02-17T16:03:11.855" v="21" actId="207"/>
          <ac:spMkLst>
            <pc:docMk/>
            <pc:sldMk cId="2503737807" sldId="256"/>
            <ac:spMk id="6" creationId="{D3BEA9A7-44C2-C4E2-A16A-EBD07E979F34}"/>
          </ac:spMkLst>
        </pc:spChg>
        <pc:spChg chg="add mod">
          <ac:chgData name="John Bennedick Quijano" userId="edb3d445-3dba-4f62-8077-bafdc7822d72" providerId="ADAL" clId="{01453BF0-F47C-4EE2-A928-20591454DDB8}" dt="2024-02-19T08:46:51.701" v="232" actId="1076"/>
          <ac:spMkLst>
            <pc:docMk/>
            <pc:sldMk cId="2503737807" sldId="256"/>
            <ac:spMk id="7" creationId="{C3701270-6D00-791F-DADB-DAE0A1F0BEE5}"/>
          </ac:spMkLst>
        </pc:spChg>
        <pc:graphicFrameChg chg="add del mod modGraphic">
          <ac:chgData name="John Bennedick Quijano" userId="edb3d445-3dba-4f62-8077-bafdc7822d72" providerId="ADAL" clId="{01453BF0-F47C-4EE2-A928-20591454DDB8}" dt="2024-02-17T16:10:06.895" v="208" actId="478"/>
          <ac:graphicFrameMkLst>
            <pc:docMk/>
            <pc:sldMk cId="2503737807" sldId="256"/>
            <ac:graphicFrameMk id="4" creationId="{03C21F88-08B3-C47E-59AF-504154817CE0}"/>
          </ac:graphicFrameMkLst>
        </pc:graphicFrameChg>
        <pc:picChg chg="add mod modCrop">
          <ac:chgData name="John Bennedick Quijano" userId="edb3d445-3dba-4f62-8077-bafdc7822d72" providerId="ADAL" clId="{01453BF0-F47C-4EE2-A928-20591454DDB8}" dt="2024-02-17T16:06:02.265" v="140" actId="1076"/>
          <ac:picMkLst>
            <pc:docMk/>
            <pc:sldMk cId="2503737807" sldId="256"/>
            <ac:picMk id="3" creationId="{D4D430DA-31C1-2BCA-5DE2-6594F866C75A}"/>
          </ac:picMkLst>
        </pc:picChg>
        <pc:picChg chg="add mod modCrop">
          <ac:chgData name="John Bennedick Quijano" userId="edb3d445-3dba-4f62-8077-bafdc7822d72" providerId="ADAL" clId="{01453BF0-F47C-4EE2-A928-20591454DDB8}" dt="2024-02-17T16:05:36.107" v="130" actId="732"/>
          <ac:picMkLst>
            <pc:docMk/>
            <pc:sldMk cId="2503737807" sldId="256"/>
            <ac:picMk id="5" creationId="{E93D576D-98DC-C62A-FEB3-908E68D0678E}"/>
          </ac:picMkLst>
        </pc:picChg>
      </pc:sldChg>
      <pc:sldChg chg="addSp delSp modSp add mod">
        <pc:chgData name="John Bennedick Quijano" userId="edb3d445-3dba-4f62-8077-bafdc7822d72" providerId="ADAL" clId="{01453BF0-F47C-4EE2-A928-20591454DDB8}" dt="2024-02-19T12:29:03.973" v="316" actId="20577"/>
        <pc:sldMkLst>
          <pc:docMk/>
          <pc:sldMk cId="1478466388" sldId="257"/>
        </pc:sldMkLst>
        <pc:spChg chg="mod">
          <ac:chgData name="John Bennedick Quijano" userId="edb3d445-3dba-4f62-8077-bafdc7822d72" providerId="ADAL" clId="{01453BF0-F47C-4EE2-A928-20591454DDB8}" dt="2024-02-19T08:47:12.015" v="241" actId="20577"/>
          <ac:spMkLst>
            <pc:docMk/>
            <pc:sldMk cId="1478466388" sldId="257"/>
            <ac:spMk id="2" creationId="{F4AD8CB3-C984-D407-343A-44BCCCA208E8}"/>
          </ac:spMkLst>
        </pc:spChg>
        <pc:spChg chg="mod ord">
          <ac:chgData name="John Bennedick Quijano" userId="edb3d445-3dba-4f62-8077-bafdc7822d72" providerId="ADAL" clId="{01453BF0-F47C-4EE2-A928-20591454DDB8}" dt="2024-02-19T12:28:22.698" v="276" actId="167"/>
          <ac:spMkLst>
            <pc:docMk/>
            <pc:sldMk cId="1478466388" sldId="257"/>
            <ac:spMk id="6" creationId="{899F2B05-DB92-3F88-27DC-F8BC9DB6BE5B}"/>
          </ac:spMkLst>
        </pc:spChg>
        <pc:spChg chg="mod">
          <ac:chgData name="John Bennedick Quijano" userId="edb3d445-3dba-4f62-8077-bafdc7822d72" providerId="ADAL" clId="{01453BF0-F47C-4EE2-A928-20591454DDB8}" dt="2024-02-19T12:28:27.281" v="277" actId="1076"/>
          <ac:spMkLst>
            <pc:docMk/>
            <pc:sldMk cId="1478466388" sldId="257"/>
            <ac:spMk id="7" creationId="{2E36DA7F-93E1-A25C-4CE8-190D0519C162}"/>
          </ac:spMkLst>
        </pc:spChg>
        <pc:spChg chg="add mod">
          <ac:chgData name="John Bennedick Quijano" userId="edb3d445-3dba-4f62-8077-bafdc7822d72" providerId="ADAL" clId="{01453BF0-F47C-4EE2-A928-20591454DDB8}" dt="2024-02-19T12:29:03.973" v="316" actId="20577"/>
          <ac:spMkLst>
            <pc:docMk/>
            <pc:sldMk cId="1478466388" sldId="257"/>
            <ac:spMk id="10" creationId="{7A8772BB-EA50-C2D2-5963-BA1B2DC7519F}"/>
          </ac:spMkLst>
        </pc:spChg>
        <pc:picChg chg="del">
          <ac:chgData name="John Bennedick Quijano" userId="edb3d445-3dba-4f62-8077-bafdc7822d72" providerId="ADAL" clId="{01453BF0-F47C-4EE2-A928-20591454DDB8}" dt="2024-02-19T12:28:33.058" v="278" actId="478"/>
          <ac:picMkLst>
            <pc:docMk/>
            <pc:sldMk cId="1478466388" sldId="257"/>
            <ac:picMk id="3" creationId="{133355EA-BE39-F8AA-19ED-E6A74C1D4D84}"/>
          </ac:picMkLst>
        </pc:picChg>
        <pc:picChg chg="add del">
          <ac:chgData name="John Bennedick Quijano" userId="edb3d445-3dba-4f62-8077-bafdc7822d72" providerId="ADAL" clId="{01453BF0-F47C-4EE2-A928-20591454DDB8}" dt="2024-02-19T12:28:02.854" v="269" actId="478"/>
          <ac:picMkLst>
            <pc:docMk/>
            <pc:sldMk cId="1478466388" sldId="257"/>
            <ac:picMk id="5" creationId="{5A060912-3C15-9818-61DB-410DFA36D58C}"/>
          </ac:picMkLst>
        </pc:picChg>
        <pc:picChg chg="add mod ord modCrop">
          <ac:chgData name="John Bennedick Quijano" userId="edb3d445-3dba-4f62-8077-bafdc7822d72" providerId="ADAL" clId="{01453BF0-F47C-4EE2-A928-20591454DDB8}" dt="2024-02-19T12:28:39.632" v="279" actId="732"/>
          <ac:picMkLst>
            <pc:docMk/>
            <pc:sldMk cId="1478466388" sldId="257"/>
            <ac:picMk id="8" creationId="{F095998D-3523-0560-5B01-64F8F2F8E659}"/>
          </ac:picMkLst>
        </pc:picChg>
        <pc:picChg chg="add mod">
          <ac:chgData name="John Bennedick Quijano" userId="edb3d445-3dba-4f62-8077-bafdc7822d72" providerId="ADAL" clId="{01453BF0-F47C-4EE2-A928-20591454DDB8}" dt="2024-02-19T12:28:41.569" v="281" actId="1076"/>
          <ac:picMkLst>
            <pc:docMk/>
            <pc:sldMk cId="1478466388" sldId="257"/>
            <ac:picMk id="9" creationId="{51CE6A36-1284-8713-7F5F-51FDA54751D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880E2-9E8C-4083-B354-F952E4F81EBA}" type="datetimeFigureOut">
              <a:rPr lang="en-PH" smtClean="0"/>
              <a:t>19/02/2024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C9C0CB-11D0-48EB-A051-CA14067FD74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52176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C9C0CB-11D0-48EB-A051-CA14067FD749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97554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6950FB-2CF0-DD8E-3E13-2445EA0EE2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FBA2E1-91C8-6522-1B23-F2D71D2F11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997E8BA-AB04-DC96-1A1F-C7C285F99B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6083F-F7D5-9CDF-8A57-3AC0E2E652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C9C0CB-11D0-48EB-A051-CA14067FD749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93093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85C41-ED0B-6A65-F1D3-81F8217144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6642CF-C300-46F5-9B3C-FEF5B6BF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14E07-494E-E795-B7B0-0B1F6F63B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88746-1CB1-4DD3-924D-2C69CA5CF02D}" type="datetimeFigureOut">
              <a:rPr lang="en-PH" smtClean="0"/>
              <a:t>19/02/2024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5D3AD-0CB3-BABD-5597-71F50BC64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952F6-19B4-0DBB-DAD6-7ABD7BA98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50E5-B6A2-4C3D-9BF5-A9FDD9D561C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80945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933F7-F1C2-6839-2626-EBEA25D50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455051-50B3-E65E-4A91-2D19A6A7B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0AE12-C1C9-B1FE-D076-25C46AC3B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88746-1CB1-4DD3-924D-2C69CA5CF02D}" type="datetimeFigureOut">
              <a:rPr lang="en-PH" smtClean="0"/>
              <a:t>19/02/2024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AA146-15F4-35F2-F25D-823AA43CA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159D5-DCD3-88C2-E56C-84345F91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50E5-B6A2-4C3D-9BF5-A9FDD9D561C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17627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76C782-0633-C625-F02D-A83B78F5DD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2EEFD4-09B5-90E5-EC50-A32352AA1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9079D-3272-CAC6-C192-84F30B05D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88746-1CB1-4DD3-924D-2C69CA5CF02D}" type="datetimeFigureOut">
              <a:rPr lang="en-PH" smtClean="0"/>
              <a:t>19/02/2024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3B1C1-ED97-B28C-BA29-66040AE5E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37C74-747D-3AE3-E578-C75C52699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50E5-B6A2-4C3D-9BF5-A9FDD9D561C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50843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4DAD7-5F40-FB4F-1A8F-0F652AC3D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98C53-3610-07DC-8CB2-60CF267B7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D6361-4023-E3B6-33E7-481C9D5AE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88746-1CB1-4DD3-924D-2C69CA5CF02D}" type="datetimeFigureOut">
              <a:rPr lang="en-PH" smtClean="0"/>
              <a:t>19/02/2024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F6575-93E6-4860-66DE-9B41D47F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C958D-A79E-F92F-04EF-327A233D1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50E5-B6A2-4C3D-9BF5-A9FDD9D561C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79279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6B022-56C1-DFF9-43CE-EB1D038C9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7F2E4-FF12-9BAD-FCDB-CCD16B3C4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2E7CB-83CF-DAFF-8175-656668D5C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88746-1CB1-4DD3-924D-2C69CA5CF02D}" type="datetimeFigureOut">
              <a:rPr lang="en-PH" smtClean="0"/>
              <a:t>19/02/2024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5C4AA-C23D-1DFE-CEC3-00041A9EB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D8104-1547-C22B-8BE6-34B249BAF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50E5-B6A2-4C3D-9BF5-A9FDD9D561C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09674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80536-3318-4ACF-6467-ADE97D449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40360-E7E3-9D26-B265-ACBD94249F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287F37-084F-5A3B-C86A-387FBA444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FFA3E4-D089-541D-872B-6FA65F39E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88746-1CB1-4DD3-924D-2C69CA5CF02D}" type="datetimeFigureOut">
              <a:rPr lang="en-PH" smtClean="0"/>
              <a:t>19/02/2024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4B8E96-CF01-D70C-8422-F8BA609CE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7F65F-F9F4-E1AA-B266-498ED4880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50E5-B6A2-4C3D-9BF5-A9FDD9D561C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35049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3A9B9-FB05-4E63-FFAA-3BB9DE3B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3A06A-27AA-A492-6342-948E6D093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25FA8C-3F7A-F61B-B924-31E2F2B306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7A747E-E1F2-B211-AFD2-012CFDD8F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384758-C275-BE55-7EE2-55545D3DB7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E80D44-E320-17CF-0CBD-AAD8C53AA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88746-1CB1-4DD3-924D-2C69CA5CF02D}" type="datetimeFigureOut">
              <a:rPr lang="en-PH" smtClean="0"/>
              <a:t>19/02/2024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2BC7C7-6C56-7EAF-43CD-D3AB06CE8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56441E-BF57-1D99-6F93-C9A0A7552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50E5-B6A2-4C3D-9BF5-A9FDD9D561C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92904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9B3D3-3781-5FA6-DF31-CB6210A60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EA3BD6-918E-5357-E2F4-16A596F4F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88746-1CB1-4DD3-924D-2C69CA5CF02D}" type="datetimeFigureOut">
              <a:rPr lang="en-PH" smtClean="0"/>
              <a:t>19/02/2024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B0FBFE-5CAE-E51B-DE53-4FF02FF43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DC85CD-8D16-7D0D-2204-FF1EBFCD2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50E5-B6A2-4C3D-9BF5-A9FDD9D561C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50660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708000-FFA8-5284-9105-968227FB7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88746-1CB1-4DD3-924D-2C69CA5CF02D}" type="datetimeFigureOut">
              <a:rPr lang="en-PH" smtClean="0"/>
              <a:t>19/02/2024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8262E1-F694-BB8D-5C68-4D3AF4AA4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36EF68-BE5F-F245-39AF-D0BAA06D9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50E5-B6A2-4C3D-9BF5-A9FDD9D561C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97630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C0285-8E01-D307-E049-98643298D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72914-DEAE-C611-3A69-15C423F09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5D710-C9C7-7078-F194-F2E735C3C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9AD6BC-6C0D-9B5F-2C90-74D69421F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88746-1CB1-4DD3-924D-2C69CA5CF02D}" type="datetimeFigureOut">
              <a:rPr lang="en-PH" smtClean="0"/>
              <a:t>19/02/2024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1CE8C-7EA2-72DF-D1AC-D49DFD2FD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32098-FE2F-B446-D77A-51A469F48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50E5-B6A2-4C3D-9BF5-A9FDD9D561C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20810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E675F-A48E-8153-956D-B2BE42FC6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D6D727-8154-19A9-61A6-59CBAF34D5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CE1EE9-6B1E-E4DB-6C63-35F5A7128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635553-B808-11D0-1DEB-20C0714E3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88746-1CB1-4DD3-924D-2C69CA5CF02D}" type="datetimeFigureOut">
              <a:rPr lang="en-PH" smtClean="0"/>
              <a:t>19/02/2024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A99786-27AF-01F1-120F-40E6D0FE9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0C2F7B-2695-1E02-9462-45570FDCA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50E5-B6A2-4C3D-9BF5-A9FDD9D561C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33269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CC0659-9FBA-CD42-1A14-F6291A81D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C69EC-93B1-8722-46BB-D66BF58BE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6DB81-C994-52C8-2729-FDC52FBA91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088746-1CB1-4DD3-924D-2C69CA5CF02D}" type="datetimeFigureOut">
              <a:rPr lang="en-PH" smtClean="0"/>
              <a:t>19/02/2024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544B3-E47C-97E9-3102-45F00CE568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A88D4-57C4-412F-EA22-B2CE23FEA9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6850E5-B6A2-4C3D-9BF5-A9FDD9D561C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59790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3BEA9A7-44C2-C4E2-A16A-EBD07E979F34}"/>
              </a:ext>
            </a:extLst>
          </p:cNvPr>
          <p:cNvSpPr/>
          <p:nvPr/>
        </p:nvSpPr>
        <p:spPr>
          <a:xfrm>
            <a:off x="768096" y="123205"/>
            <a:ext cx="826618" cy="6074395"/>
          </a:xfrm>
          <a:prstGeom prst="rect">
            <a:avLst/>
          </a:prstGeom>
          <a:solidFill>
            <a:srgbClr val="EAF2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 descr="A graph of lines and numbers&#10;&#10;Description automatically generated with medium confidence">
            <a:extLst>
              <a:ext uri="{FF2B5EF4-FFF2-40B4-BE49-F238E27FC236}">
                <a16:creationId xmlns:a16="http://schemas.microsoft.com/office/drawing/2014/main" id="{E93D576D-98DC-C62A-FEB3-908E68D067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857"/>
          <a:stretch/>
        </p:blipFill>
        <p:spPr>
          <a:xfrm>
            <a:off x="0" y="-1"/>
            <a:ext cx="3575983" cy="68580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701270-6D00-791F-DADB-DAE0A1F0BEE5}"/>
              </a:ext>
            </a:extLst>
          </p:cNvPr>
          <p:cNvSpPr txBox="1"/>
          <p:nvPr/>
        </p:nvSpPr>
        <p:spPr>
          <a:xfrm rot="16200000">
            <a:off x="315386" y="4649208"/>
            <a:ext cx="22060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Before heat stress (29°C)</a:t>
            </a:r>
            <a:endParaRPr lang="en-PH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0F16E7-7C2B-D0DF-CF81-89C1A69796C1}"/>
              </a:ext>
            </a:extLst>
          </p:cNvPr>
          <p:cNvSpPr txBox="1"/>
          <p:nvPr/>
        </p:nvSpPr>
        <p:spPr>
          <a:xfrm>
            <a:off x="9154325" y="148790"/>
            <a:ext cx="28937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US" sz="4000" i="1" dirty="0" err="1">
                <a:latin typeface="Arial" panose="020B0604020202020204" pitchFamily="34" charset="0"/>
                <a:cs typeface="Arial" panose="020B0604020202020204" pitchFamily="34" charset="0"/>
              </a:rPr>
              <a:t>millepora</a:t>
            </a:r>
            <a:endParaRPr lang="en-PH" sz="4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A graph of lines and numbers&#10;&#10;Description automatically generated with medium confidence">
            <a:extLst>
              <a:ext uri="{FF2B5EF4-FFF2-40B4-BE49-F238E27FC236}">
                <a16:creationId xmlns:a16="http://schemas.microsoft.com/office/drawing/2014/main" id="{D4D430DA-31C1-2BCA-5DE2-6594F866C7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71" t="40018" r="21902" b="42596"/>
          <a:stretch/>
        </p:blipFill>
        <p:spPr>
          <a:xfrm>
            <a:off x="3451624" y="174463"/>
            <a:ext cx="1784909" cy="11923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ADD9AB-0266-6B00-0378-DA1564832D12}"/>
              </a:ext>
            </a:extLst>
          </p:cNvPr>
          <p:cNvSpPr txBox="1"/>
          <p:nvPr/>
        </p:nvSpPr>
        <p:spPr>
          <a:xfrm>
            <a:off x="8763000" y="777897"/>
            <a:ext cx="32850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Averaged at day 7, line plot</a:t>
            </a:r>
            <a:endParaRPr lang="en-PH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737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136D81-D8A5-1E20-E48D-EF54102092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99F2B05-DB92-3F88-27DC-F8BC9DB6BE5B}"/>
              </a:ext>
            </a:extLst>
          </p:cNvPr>
          <p:cNvSpPr/>
          <p:nvPr/>
        </p:nvSpPr>
        <p:spPr>
          <a:xfrm>
            <a:off x="768096" y="174463"/>
            <a:ext cx="607162" cy="6023137"/>
          </a:xfrm>
          <a:prstGeom prst="rect">
            <a:avLst/>
          </a:prstGeom>
          <a:solidFill>
            <a:srgbClr val="EAF2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95998D-3523-0560-5B01-64F8F2F8E6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698"/>
          <a:stretch/>
        </p:blipFill>
        <p:spPr>
          <a:xfrm>
            <a:off x="0" y="58520"/>
            <a:ext cx="3555187" cy="67973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36DA7F-93E1-A25C-4CE8-190D0519C162}"/>
              </a:ext>
            </a:extLst>
          </p:cNvPr>
          <p:cNvSpPr txBox="1"/>
          <p:nvPr/>
        </p:nvSpPr>
        <p:spPr>
          <a:xfrm rot="16200000">
            <a:off x="118343" y="4940685"/>
            <a:ext cx="22060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Before heat stress (29°C)</a:t>
            </a:r>
            <a:endParaRPr lang="en-PH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AD8CB3-C984-D407-343A-44BCCCA208E8}"/>
              </a:ext>
            </a:extLst>
          </p:cNvPr>
          <p:cNvSpPr txBox="1"/>
          <p:nvPr/>
        </p:nvSpPr>
        <p:spPr>
          <a:xfrm>
            <a:off x="9867661" y="148790"/>
            <a:ext cx="21804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A. tenuis</a:t>
            </a:r>
            <a:endParaRPr lang="en-PH" sz="4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 descr="A graph of lines and numbers&#10;&#10;Description automatically generated with medium confidence">
            <a:extLst>
              <a:ext uri="{FF2B5EF4-FFF2-40B4-BE49-F238E27FC236}">
                <a16:creationId xmlns:a16="http://schemas.microsoft.com/office/drawing/2014/main" id="{51CE6A36-1284-8713-7F5F-51FDA54751D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71" t="40018" r="21902" b="42596"/>
          <a:stretch/>
        </p:blipFill>
        <p:spPr>
          <a:xfrm>
            <a:off x="3451624" y="1994451"/>
            <a:ext cx="1784909" cy="11923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A8772BB-EA50-C2D2-5963-BA1B2DC7519F}"/>
              </a:ext>
            </a:extLst>
          </p:cNvPr>
          <p:cNvSpPr txBox="1"/>
          <p:nvPr/>
        </p:nvSpPr>
        <p:spPr>
          <a:xfrm>
            <a:off x="8763000" y="777897"/>
            <a:ext cx="32850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Averaged at day 6, line plot</a:t>
            </a:r>
            <a:endParaRPr lang="en-PH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466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38</Words>
  <Application>Microsoft Office PowerPoint</Application>
  <PresentationFormat>Widescreen</PresentationFormat>
  <Paragraphs>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Bennedick Quijano</dc:creator>
  <cp:lastModifiedBy>John Bennedick Quijano</cp:lastModifiedBy>
  <cp:revision>1</cp:revision>
  <dcterms:created xsi:type="dcterms:W3CDTF">2024-02-17T16:01:51Z</dcterms:created>
  <dcterms:modified xsi:type="dcterms:W3CDTF">2024-02-19T12:29:30Z</dcterms:modified>
</cp:coreProperties>
</file>