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Nunito"/>
      <p:regular r:id="rId34"/>
      <p:bold r:id="rId35"/>
      <p:italic r:id="rId36"/>
      <p:boldItalic r:id="rId37"/>
    </p:embeddedFont>
    <p:embeddedFont>
      <p:font typeface="Bebas Neue"/>
      <p:regular r:id="rId38"/>
    </p:embeddedFont>
    <p:embeddedFont>
      <p:font typeface="Squada One"/>
      <p:regular r:id="rId39"/>
    </p:embeddedFont>
    <p:embeddedFont>
      <p:font typeface="Barlow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3482B7-E445-45B8-931C-537F3B10A100}">
  <a:tblStyle styleId="{AF3482B7-E445-45B8-931C-537F3B10A10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regular.fntdata"/><Relationship Id="rId20" Type="http://schemas.openxmlformats.org/officeDocument/2006/relationships/slide" Target="slides/slide14.xml"/><Relationship Id="rId42" Type="http://schemas.openxmlformats.org/officeDocument/2006/relationships/font" Target="fonts/Barlow-italic.fntdata"/><Relationship Id="rId41" Type="http://schemas.openxmlformats.org/officeDocument/2006/relationships/font" Target="fonts/Barlow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Barlow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Nunito-bold.fntdata"/><Relationship Id="rId12" Type="http://schemas.openxmlformats.org/officeDocument/2006/relationships/slide" Target="slides/slide6.xml"/><Relationship Id="rId34" Type="http://schemas.openxmlformats.org/officeDocument/2006/relationships/font" Target="fonts/Nunito-regular.fntdata"/><Relationship Id="rId15" Type="http://schemas.openxmlformats.org/officeDocument/2006/relationships/slide" Target="slides/slide9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8.xml"/><Relationship Id="rId36" Type="http://schemas.openxmlformats.org/officeDocument/2006/relationships/font" Target="fonts/Nunito-italic.fntdata"/><Relationship Id="rId17" Type="http://schemas.openxmlformats.org/officeDocument/2006/relationships/slide" Target="slides/slide11.xml"/><Relationship Id="rId39" Type="http://schemas.openxmlformats.org/officeDocument/2006/relationships/font" Target="fonts/SquadaOne-regular.fntdata"/><Relationship Id="rId16" Type="http://schemas.openxmlformats.org/officeDocument/2006/relationships/slide" Target="slides/slide10.xml"/><Relationship Id="rId38" Type="http://schemas.openxmlformats.org/officeDocument/2006/relationships/font" Target="fonts/BebasNeue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20e7aea1c1e_0_1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20e7aea1c1e_0_1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20e7aea1c1e_0_1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20e7aea1c1e_0_1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20e7aea1c1e_0_2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20e7aea1c1e_0_2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1dd4e6ddbc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1dd4e6ddbc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1dd4e6ddbc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1dd4e6ddbc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1dd4e6ddbc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1" name="Google Shape;1421;g1dd4e6ddbc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1dd4e6ddbc6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1dd4e6ddbc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1dd4e6ddbc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" name="Google Shape;1437;g1dd4e6ddbc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1dd4e6ddbc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1dd4e6ddbc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20f658b7dae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20f658b7dae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g20f445a095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7" name="Google Shape;1557;g20f445a095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20e7aea1c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20e7aea1c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20f445a09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20f445a09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g20f445a095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Google Shape;1657;g20f445a095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0f445a095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0f445a095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20f445a095d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20f445a095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20e7aea1c1e_0_2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" name="Google Shape;1764;g20e7aea1c1e_0_2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20e7aea1c1e_0_2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20e7aea1c1e_0_2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3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20e7aea1c1e_0_2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20e7aea1c1e_0_2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8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1dd4e6ddbc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1dd4e6ddbc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20f658b7da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20f658b7da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20f658b7dae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20f658b7dae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20f658b7dae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20f658b7dae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20f658b7dae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20f658b7dae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20e7aea1c1e_0_2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20e7aea1c1e_0_2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20f658b7d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20f658b7d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20f658b7dae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20f658b7dae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060788" y="1639450"/>
            <a:ext cx="5512800" cy="2895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3213964" y="2007438"/>
            <a:ext cx="5177400" cy="17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7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583864" y="3764238"/>
            <a:ext cx="4437600" cy="39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1"/>
          <p:cNvSpPr/>
          <p:nvPr/>
        </p:nvSpPr>
        <p:spPr>
          <a:xfrm>
            <a:off x="836000" y="1161300"/>
            <a:ext cx="5921100" cy="2820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1"/>
          <p:cNvSpPr txBox="1"/>
          <p:nvPr>
            <p:ph hasCustomPrompt="1" type="title"/>
          </p:nvPr>
        </p:nvSpPr>
        <p:spPr>
          <a:xfrm>
            <a:off x="1284000" y="1611875"/>
            <a:ext cx="4431600" cy="15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94" name="Google Shape;294;p11"/>
          <p:cNvSpPr txBox="1"/>
          <p:nvPr>
            <p:ph idx="1" type="subTitle"/>
          </p:nvPr>
        </p:nvSpPr>
        <p:spPr>
          <a:xfrm>
            <a:off x="1284000" y="2970625"/>
            <a:ext cx="3876000" cy="39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95" name="Google Shape;295;p11"/>
          <p:cNvGrpSpPr/>
          <p:nvPr/>
        </p:nvGrpSpPr>
        <p:grpSpPr>
          <a:xfrm>
            <a:off x="-37653" y="-473950"/>
            <a:ext cx="9202117" cy="927665"/>
            <a:chOff x="-37653" y="-473950"/>
            <a:chExt cx="9202117" cy="927665"/>
          </a:xfrm>
        </p:grpSpPr>
        <p:grpSp>
          <p:nvGrpSpPr>
            <p:cNvPr id="296" name="Google Shape;296;p11"/>
            <p:cNvGrpSpPr/>
            <p:nvPr/>
          </p:nvGrpSpPr>
          <p:grpSpPr>
            <a:xfrm rot="-5400000">
              <a:off x="7324992" y="-464743"/>
              <a:ext cx="923899" cy="913017"/>
              <a:chOff x="3604550" y="575925"/>
              <a:chExt cx="1554600" cy="1554600"/>
            </a:xfrm>
          </p:grpSpPr>
          <p:sp>
            <p:nvSpPr>
              <p:cNvPr id="297" name="Google Shape;297;p11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1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1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0" name="Google Shape;300;p11"/>
            <p:cNvGrpSpPr/>
            <p:nvPr/>
          </p:nvGrpSpPr>
          <p:grpSpPr>
            <a:xfrm rot="-5400000">
              <a:off x="8246006" y="-464743"/>
              <a:ext cx="923899" cy="913017"/>
              <a:chOff x="3604550" y="575925"/>
              <a:chExt cx="1554600" cy="1554600"/>
            </a:xfrm>
          </p:grpSpPr>
          <p:sp>
            <p:nvSpPr>
              <p:cNvPr id="301" name="Google Shape;301;p11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1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1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4" name="Google Shape;304;p11"/>
            <p:cNvGrpSpPr/>
            <p:nvPr/>
          </p:nvGrpSpPr>
          <p:grpSpPr>
            <a:xfrm rot="-5400000">
              <a:off x="5482963" y="-464743"/>
              <a:ext cx="923899" cy="913017"/>
              <a:chOff x="3604550" y="575925"/>
              <a:chExt cx="1554600" cy="1554600"/>
            </a:xfrm>
          </p:grpSpPr>
          <p:sp>
            <p:nvSpPr>
              <p:cNvPr id="305" name="Google Shape;305;p11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1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1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8" name="Google Shape;308;p11"/>
            <p:cNvGrpSpPr/>
            <p:nvPr/>
          </p:nvGrpSpPr>
          <p:grpSpPr>
            <a:xfrm rot="-5400000">
              <a:off x="6403977" y="-464743"/>
              <a:ext cx="923899" cy="913017"/>
              <a:chOff x="3604550" y="575925"/>
              <a:chExt cx="1554600" cy="1554600"/>
            </a:xfrm>
          </p:grpSpPr>
          <p:sp>
            <p:nvSpPr>
              <p:cNvPr id="309" name="Google Shape;309;p11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1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1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2" name="Google Shape;312;p11"/>
            <p:cNvGrpSpPr/>
            <p:nvPr/>
          </p:nvGrpSpPr>
          <p:grpSpPr>
            <a:xfrm rot="-5400000">
              <a:off x="3640934" y="-464743"/>
              <a:ext cx="923899" cy="913017"/>
              <a:chOff x="3604550" y="575925"/>
              <a:chExt cx="1554600" cy="1554600"/>
            </a:xfrm>
          </p:grpSpPr>
          <p:sp>
            <p:nvSpPr>
              <p:cNvPr id="313" name="Google Shape;313;p11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1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1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6" name="Google Shape;316;p11"/>
            <p:cNvGrpSpPr/>
            <p:nvPr/>
          </p:nvGrpSpPr>
          <p:grpSpPr>
            <a:xfrm rot="-5400000">
              <a:off x="4561949" y="-464743"/>
              <a:ext cx="923899" cy="913017"/>
              <a:chOff x="3604550" y="575925"/>
              <a:chExt cx="1554600" cy="1554600"/>
            </a:xfrm>
          </p:grpSpPr>
          <p:sp>
            <p:nvSpPr>
              <p:cNvPr id="317" name="Google Shape;317;p11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1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1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0" name="Google Shape;320;p11"/>
            <p:cNvGrpSpPr/>
            <p:nvPr/>
          </p:nvGrpSpPr>
          <p:grpSpPr>
            <a:xfrm rot="-5400000">
              <a:off x="2719929" y="-464743"/>
              <a:ext cx="923899" cy="913017"/>
              <a:chOff x="3604550" y="575925"/>
              <a:chExt cx="1554600" cy="1554600"/>
            </a:xfrm>
          </p:grpSpPr>
          <p:sp>
            <p:nvSpPr>
              <p:cNvPr id="321" name="Google Shape;321;p11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1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1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4" name="Google Shape;324;p11"/>
            <p:cNvGrpSpPr/>
            <p:nvPr/>
          </p:nvGrpSpPr>
          <p:grpSpPr>
            <a:xfrm rot="-5400000">
              <a:off x="1798935" y="-468509"/>
              <a:ext cx="923899" cy="913017"/>
              <a:chOff x="3604550" y="575925"/>
              <a:chExt cx="1554600" cy="1554600"/>
            </a:xfrm>
          </p:grpSpPr>
          <p:sp>
            <p:nvSpPr>
              <p:cNvPr id="325" name="Google Shape;325;p11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1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1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8" name="Google Shape;328;p11"/>
            <p:cNvGrpSpPr/>
            <p:nvPr/>
          </p:nvGrpSpPr>
          <p:grpSpPr>
            <a:xfrm rot="-5400000">
              <a:off x="-43094" y="-468509"/>
              <a:ext cx="923899" cy="913017"/>
              <a:chOff x="3604550" y="575925"/>
              <a:chExt cx="1554600" cy="1554600"/>
            </a:xfrm>
          </p:grpSpPr>
          <p:sp>
            <p:nvSpPr>
              <p:cNvPr id="329" name="Google Shape;329;p11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1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1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2" name="Google Shape;332;p11"/>
            <p:cNvGrpSpPr/>
            <p:nvPr/>
          </p:nvGrpSpPr>
          <p:grpSpPr>
            <a:xfrm rot="-5400000">
              <a:off x="877920" y="-468509"/>
              <a:ext cx="923899" cy="913017"/>
              <a:chOff x="3604550" y="575925"/>
              <a:chExt cx="1554600" cy="1554600"/>
            </a:xfrm>
          </p:grpSpPr>
          <p:sp>
            <p:nvSpPr>
              <p:cNvPr id="333" name="Google Shape;333;p11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1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1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2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3"/>
          <p:cNvSpPr/>
          <p:nvPr/>
        </p:nvSpPr>
        <p:spPr>
          <a:xfrm>
            <a:off x="836000" y="414450"/>
            <a:ext cx="7471800" cy="621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36000" y="1171450"/>
            <a:ext cx="7471800" cy="3557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3"/>
          <p:cNvSpPr txBox="1"/>
          <p:nvPr>
            <p:ph type="title"/>
          </p:nvPr>
        </p:nvSpPr>
        <p:spPr>
          <a:xfrm>
            <a:off x="1847250" y="1786425"/>
            <a:ext cx="19569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1" name="Google Shape;341;p13"/>
          <p:cNvSpPr txBox="1"/>
          <p:nvPr>
            <p:ph idx="1" type="subTitle"/>
          </p:nvPr>
        </p:nvSpPr>
        <p:spPr>
          <a:xfrm>
            <a:off x="1388575" y="2228700"/>
            <a:ext cx="2874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13"/>
          <p:cNvSpPr txBox="1"/>
          <p:nvPr>
            <p:ph idx="2" type="title"/>
          </p:nvPr>
        </p:nvSpPr>
        <p:spPr>
          <a:xfrm>
            <a:off x="5339875" y="1786425"/>
            <a:ext cx="19569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3" name="Google Shape;343;p13"/>
          <p:cNvSpPr txBox="1"/>
          <p:nvPr>
            <p:ph idx="3" type="subTitle"/>
          </p:nvPr>
        </p:nvSpPr>
        <p:spPr>
          <a:xfrm>
            <a:off x="4881125" y="2220550"/>
            <a:ext cx="2874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13"/>
          <p:cNvSpPr txBox="1"/>
          <p:nvPr>
            <p:ph idx="4" type="title"/>
          </p:nvPr>
        </p:nvSpPr>
        <p:spPr>
          <a:xfrm>
            <a:off x="1847250" y="3608876"/>
            <a:ext cx="19569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5" name="Google Shape;345;p13"/>
          <p:cNvSpPr txBox="1"/>
          <p:nvPr>
            <p:ph idx="5" type="subTitle"/>
          </p:nvPr>
        </p:nvSpPr>
        <p:spPr>
          <a:xfrm>
            <a:off x="1388575" y="4043012"/>
            <a:ext cx="2874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13"/>
          <p:cNvSpPr txBox="1"/>
          <p:nvPr>
            <p:ph idx="6" type="title"/>
          </p:nvPr>
        </p:nvSpPr>
        <p:spPr>
          <a:xfrm>
            <a:off x="5346777" y="3608878"/>
            <a:ext cx="19431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7" name="Google Shape;347;p13"/>
          <p:cNvSpPr txBox="1"/>
          <p:nvPr>
            <p:ph idx="7" type="subTitle"/>
          </p:nvPr>
        </p:nvSpPr>
        <p:spPr>
          <a:xfrm>
            <a:off x="4881125" y="4043012"/>
            <a:ext cx="2874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13"/>
          <p:cNvSpPr txBox="1"/>
          <p:nvPr>
            <p:ph idx="8" type="title"/>
          </p:nvPr>
        </p:nvSpPr>
        <p:spPr>
          <a:xfrm>
            <a:off x="720000" y="441169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9" name="Google Shape;349;p13"/>
          <p:cNvSpPr txBox="1"/>
          <p:nvPr>
            <p:ph hasCustomPrompt="1" idx="9" type="title"/>
          </p:nvPr>
        </p:nvSpPr>
        <p:spPr>
          <a:xfrm>
            <a:off x="2429575" y="1395841"/>
            <a:ext cx="792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0" name="Google Shape;350;p13"/>
          <p:cNvSpPr txBox="1"/>
          <p:nvPr>
            <p:ph hasCustomPrompt="1" idx="13" type="title"/>
          </p:nvPr>
        </p:nvSpPr>
        <p:spPr>
          <a:xfrm>
            <a:off x="2429575" y="3215348"/>
            <a:ext cx="792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1" name="Google Shape;351;p13"/>
          <p:cNvSpPr txBox="1"/>
          <p:nvPr>
            <p:ph hasCustomPrompt="1" idx="14" type="title"/>
          </p:nvPr>
        </p:nvSpPr>
        <p:spPr>
          <a:xfrm>
            <a:off x="5922176" y="1395841"/>
            <a:ext cx="792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2" name="Google Shape;352;p13"/>
          <p:cNvSpPr txBox="1"/>
          <p:nvPr>
            <p:ph hasCustomPrompt="1" idx="15" type="title"/>
          </p:nvPr>
        </p:nvSpPr>
        <p:spPr>
          <a:xfrm>
            <a:off x="5922176" y="3204699"/>
            <a:ext cx="792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353" name="Google Shape;353;p13"/>
          <p:cNvGrpSpPr/>
          <p:nvPr/>
        </p:nvGrpSpPr>
        <p:grpSpPr>
          <a:xfrm rot="-1250059">
            <a:off x="-838512" y="218061"/>
            <a:ext cx="3312061" cy="820593"/>
            <a:chOff x="2331347" y="68"/>
            <a:chExt cx="3311752" cy="820517"/>
          </a:xfrm>
        </p:grpSpPr>
        <p:sp>
          <p:nvSpPr>
            <p:cNvPr id="354" name="Google Shape;354;p13"/>
            <p:cNvSpPr/>
            <p:nvPr/>
          </p:nvSpPr>
          <p:spPr>
            <a:xfrm rot="10495516">
              <a:off x="2353830" y="270251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 rot="10495516">
              <a:off x="3753178" y="144870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 rot="10495516">
              <a:off x="3287135" y="186471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 rot="10495516">
              <a:off x="2821092" y="228072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 rot="10495516">
              <a:off x="5152582" y="19734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 rot="10495516">
              <a:off x="4686539" y="61335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 rot="10495516">
              <a:off x="4220496" y="102936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13"/>
          <p:cNvGrpSpPr/>
          <p:nvPr/>
        </p:nvGrpSpPr>
        <p:grpSpPr>
          <a:xfrm flipH="1" rot="1250059">
            <a:off x="6245138" y="66049"/>
            <a:ext cx="3312061" cy="820593"/>
            <a:chOff x="2331347" y="68"/>
            <a:chExt cx="3311752" cy="820517"/>
          </a:xfrm>
        </p:grpSpPr>
        <p:sp>
          <p:nvSpPr>
            <p:cNvPr id="362" name="Google Shape;362;p13"/>
            <p:cNvSpPr/>
            <p:nvPr/>
          </p:nvSpPr>
          <p:spPr>
            <a:xfrm rot="10495516">
              <a:off x="2353830" y="270251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3"/>
            <p:cNvSpPr/>
            <p:nvPr/>
          </p:nvSpPr>
          <p:spPr>
            <a:xfrm rot="10495516">
              <a:off x="3753178" y="144870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3"/>
            <p:cNvSpPr/>
            <p:nvPr/>
          </p:nvSpPr>
          <p:spPr>
            <a:xfrm rot="10495516">
              <a:off x="3287135" y="186471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3"/>
            <p:cNvSpPr/>
            <p:nvPr/>
          </p:nvSpPr>
          <p:spPr>
            <a:xfrm rot="10495516">
              <a:off x="2821092" y="228072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3"/>
            <p:cNvSpPr/>
            <p:nvPr/>
          </p:nvSpPr>
          <p:spPr>
            <a:xfrm rot="10495516">
              <a:off x="5152582" y="19734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3"/>
            <p:cNvSpPr/>
            <p:nvPr/>
          </p:nvSpPr>
          <p:spPr>
            <a:xfrm rot="10495516">
              <a:off x="4686539" y="61335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 rot="10495516">
              <a:off x="4220496" y="102936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"/>
          <p:cNvSpPr/>
          <p:nvPr/>
        </p:nvSpPr>
        <p:spPr>
          <a:xfrm>
            <a:off x="836000" y="792900"/>
            <a:ext cx="7471800" cy="3557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4"/>
          <p:cNvSpPr txBox="1"/>
          <p:nvPr>
            <p:ph type="title"/>
          </p:nvPr>
        </p:nvSpPr>
        <p:spPr>
          <a:xfrm>
            <a:off x="3008125" y="1044925"/>
            <a:ext cx="4812600" cy="1783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1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2" name="Google Shape;372;p14"/>
          <p:cNvSpPr txBox="1"/>
          <p:nvPr>
            <p:ph idx="1" type="subTitle"/>
          </p:nvPr>
        </p:nvSpPr>
        <p:spPr>
          <a:xfrm>
            <a:off x="4190600" y="2907650"/>
            <a:ext cx="3630300" cy="10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5"/>
          <p:cNvSpPr/>
          <p:nvPr/>
        </p:nvSpPr>
        <p:spPr>
          <a:xfrm>
            <a:off x="836000" y="792900"/>
            <a:ext cx="7471800" cy="3557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5"/>
          <p:cNvSpPr txBox="1"/>
          <p:nvPr>
            <p:ph type="title"/>
          </p:nvPr>
        </p:nvSpPr>
        <p:spPr>
          <a:xfrm>
            <a:off x="2430000" y="2974475"/>
            <a:ext cx="428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6" name="Google Shape;376;p15"/>
          <p:cNvSpPr txBox="1"/>
          <p:nvPr>
            <p:ph idx="1" type="subTitle"/>
          </p:nvPr>
        </p:nvSpPr>
        <p:spPr>
          <a:xfrm>
            <a:off x="1596000" y="1628850"/>
            <a:ext cx="5952000" cy="14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"/>
          <p:cNvSpPr/>
          <p:nvPr/>
        </p:nvSpPr>
        <p:spPr>
          <a:xfrm>
            <a:off x="4153050" y="790450"/>
            <a:ext cx="4155000" cy="3557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6"/>
          <p:cNvSpPr txBox="1"/>
          <p:nvPr>
            <p:ph idx="1" type="subTitle"/>
          </p:nvPr>
        </p:nvSpPr>
        <p:spPr>
          <a:xfrm>
            <a:off x="4615925" y="2803962"/>
            <a:ext cx="3346200" cy="13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16"/>
          <p:cNvSpPr txBox="1"/>
          <p:nvPr>
            <p:ph type="title"/>
          </p:nvPr>
        </p:nvSpPr>
        <p:spPr>
          <a:xfrm>
            <a:off x="4381925" y="1130825"/>
            <a:ext cx="3580200" cy="1938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8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7"/>
          <p:cNvSpPr/>
          <p:nvPr/>
        </p:nvSpPr>
        <p:spPr>
          <a:xfrm>
            <a:off x="836000" y="1171450"/>
            <a:ext cx="7471800" cy="3557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7"/>
          <p:cNvSpPr/>
          <p:nvPr/>
        </p:nvSpPr>
        <p:spPr>
          <a:xfrm>
            <a:off x="836000" y="414450"/>
            <a:ext cx="7471800" cy="621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7"/>
          <p:cNvSpPr txBox="1"/>
          <p:nvPr>
            <p:ph type="title"/>
          </p:nvPr>
        </p:nvSpPr>
        <p:spPr>
          <a:xfrm>
            <a:off x="2163750" y="436436"/>
            <a:ext cx="4816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85" name="Google Shape;385;p17"/>
          <p:cNvGrpSpPr/>
          <p:nvPr/>
        </p:nvGrpSpPr>
        <p:grpSpPr>
          <a:xfrm>
            <a:off x="-37653" y="-473950"/>
            <a:ext cx="9202117" cy="927665"/>
            <a:chOff x="-37653" y="-473950"/>
            <a:chExt cx="9202117" cy="927665"/>
          </a:xfrm>
        </p:grpSpPr>
        <p:grpSp>
          <p:nvGrpSpPr>
            <p:cNvPr id="386" name="Google Shape;386;p17"/>
            <p:cNvGrpSpPr/>
            <p:nvPr/>
          </p:nvGrpSpPr>
          <p:grpSpPr>
            <a:xfrm rot="-5400000">
              <a:off x="7324992" y="-464743"/>
              <a:ext cx="923899" cy="913017"/>
              <a:chOff x="3604550" y="575925"/>
              <a:chExt cx="1554600" cy="1554600"/>
            </a:xfrm>
          </p:grpSpPr>
          <p:sp>
            <p:nvSpPr>
              <p:cNvPr id="387" name="Google Shape;387;p17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7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7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0" name="Google Shape;390;p17"/>
            <p:cNvGrpSpPr/>
            <p:nvPr/>
          </p:nvGrpSpPr>
          <p:grpSpPr>
            <a:xfrm rot="-5400000">
              <a:off x="8246006" y="-464743"/>
              <a:ext cx="923899" cy="913017"/>
              <a:chOff x="3604550" y="575925"/>
              <a:chExt cx="1554600" cy="1554600"/>
            </a:xfrm>
          </p:grpSpPr>
          <p:sp>
            <p:nvSpPr>
              <p:cNvPr id="391" name="Google Shape;391;p17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7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7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4" name="Google Shape;394;p17"/>
            <p:cNvGrpSpPr/>
            <p:nvPr/>
          </p:nvGrpSpPr>
          <p:grpSpPr>
            <a:xfrm rot="-5400000">
              <a:off x="5482963" y="-464743"/>
              <a:ext cx="923899" cy="913017"/>
              <a:chOff x="3604550" y="575925"/>
              <a:chExt cx="1554600" cy="1554600"/>
            </a:xfrm>
          </p:grpSpPr>
          <p:sp>
            <p:nvSpPr>
              <p:cNvPr id="395" name="Google Shape;395;p17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7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7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8" name="Google Shape;398;p17"/>
            <p:cNvGrpSpPr/>
            <p:nvPr/>
          </p:nvGrpSpPr>
          <p:grpSpPr>
            <a:xfrm rot="-5400000">
              <a:off x="6403977" y="-464743"/>
              <a:ext cx="923899" cy="913017"/>
              <a:chOff x="3604550" y="575925"/>
              <a:chExt cx="1554600" cy="1554600"/>
            </a:xfrm>
          </p:grpSpPr>
          <p:sp>
            <p:nvSpPr>
              <p:cNvPr id="399" name="Google Shape;399;p17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7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7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2" name="Google Shape;402;p17"/>
            <p:cNvGrpSpPr/>
            <p:nvPr/>
          </p:nvGrpSpPr>
          <p:grpSpPr>
            <a:xfrm rot="-5400000">
              <a:off x="3640934" y="-464743"/>
              <a:ext cx="923899" cy="913017"/>
              <a:chOff x="3604550" y="575925"/>
              <a:chExt cx="1554600" cy="1554600"/>
            </a:xfrm>
          </p:grpSpPr>
          <p:sp>
            <p:nvSpPr>
              <p:cNvPr id="403" name="Google Shape;403;p17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7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7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6" name="Google Shape;406;p17"/>
            <p:cNvGrpSpPr/>
            <p:nvPr/>
          </p:nvGrpSpPr>
          <p:grpSpPr>
            <a:xfrm rot="-5400000">
              <a:off x="4561949" y="-464743"/>
              <a:ext cx="923899" cy="913017"/>
              <a:chOff x="3604550" y="575925"/>
              <a:chExt cx="1554600" cy="1554600"/>
            </a:xfrm>
          </p:grpSpPr>
          <p:sp>
            <p:nvSpPr>
              <p:cNvPr id="407" name="Google Shape;407;p17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7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7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0" name="Google Shape;410;p17"/>
            <p:cNvGrpSpPr/>
            <p:nvPr/>
          </p:nvGrpSpPr>
          <p:grpSpPr>
            <a:xfrm rot="-5400000">
              <a:off x="2719929" y="-464743"/>
              <a:ext cx="923899" cy="913017"/>
              <a:chOff x="3604550" y="575925"/>
              <a:chExt cx="1554600" cy="1554600"/>
            </a:xfrm>
          </p:grpSpPr>
          <p:sp>
            <p:nvSpPr>
              <p:cNvPr id="411" name="Google Shape;411;p17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7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17"/>
            <p:cNvGrpSpPr/>
            <p:nvPr/>
          </p:nvGrpSpPr>
          <p:grpSpPr>
            <a:xfrm rot="-5400000">
              <a:off x="1798935" y="-468509"/>
              <a:ext cx="923899" cy="913017"/>
              <a:chOff x="3604550" y="575925"/>
              <a:chExt cx="1554600" cy="1554600"/>
            </a:xfrm>
          </p:grpSpPr>
          <p:sp>
            <p:nvSpPr>
              <p:cNvPr id="415" name="Google Shape;415;p17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7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7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8" name="Google Shape;418;p17"/>
            <p:cNvGrpSpPr/>
            <p:nvPr/>
          </p:nvGrpSpPr>
          <p:grpSpPr>
            <a:xfrm rot="-5400000">
              <a:off x="-43094" y="-468509"/>
              <a:ext cx="923899" cy="913017"/>
              <a:chOff x="3604550" y="575925"/>
              <a:chExt cx="1554600" cy="1554600"/>
            </a:xfrm>
          </p:grpSpPr>
          <p:sp>
            <p:nvSpPr>
              <p:cNvPr id="419" name="Google Shape;419;p17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7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2" name="Google Shape;422;p17"/>
            <p:cNvGrpSpPr/>
            <p:nvPr/>
          </p:nvGrpSpPr>
          <p:grpSpPr>
            <a:xfrm rot="-5400000">
              <a:off x="877920" y="-468509"/>
              <a:ext cx="923899" cy="913017"/>
              <a:chOff x="3604550" y="575925"/>
              <a:chExt cx="1554600" cy="1554600"/>
            </a:xfrm>
          </p:grpSpPr>
          <p:sp>
            <p:nvSpPr>
              <p:cNvPr id="423" name="Google Shape;423;p17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7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7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8"/>
          <p:cNvSpPr/>
          <p:nvPr/>
        </p:nvSpPr>
        <p:spPr>
          <a:xfrm>
            <a:off x="836000" y="1171450"/>
            <a:ext cx="7471800" cy="3557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8"/>
          <p:cNvSpPr/>
          <p:nvPr/>
        </p:nvSpPr>
        <p:spPr>
          <a:xfrm>
            <a:off x="836000" y="414450"/>
            <a:ext cx="7471800" cy="621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9" name="Google Shape;429;p18"/>
          <p:cNvGrpSpPr/>
          <p:nvPr/>
        </p:nvGrpSpPr>
        <p:grpSpPr>
          <a:xfrm>
            <a:off x="-37653" y="-473950"/>
            <a:ext cx="9202117" cy="927665"/>
            <a:chOff x="-37653" y="-473950"/>
            <a:chExt cx="9202117" cy="927665"/>
          </a:xfrm>
        </p:grpSpPr>
        <p:grpSp>
          <p:nvGrpSpPr>
            <p:cNvPr id="430" name="Google Shape;430;p18"/>
            <p:cNvGrpSpPr/>
            <p:nvPr/>
          </p:nvGrpSpPr>
          <p:grpSpPr>
            <a:xfrm rot="-5400000">
              <a:off x="7324992" y="-464743"/>
              <a:ext cx="923899" cy="913017"/>
              <a:chOff x="3604550" y="575925"/>
              <a:chExt cx="1554600" cy="1554600"/>
            </a:xfrm>
          </p:grpSpPr>
          <p:sp>
            <p:nvSpPr>
              <p:cNvPr id="431" name="Google Shape;431;p18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8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8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18"/>
            <p:cNvGrpSpPr/>
            <p:nvPr/>
          </p:nvGrpSpPr>
          <p:grpSpPr>
            <a:xfrm rot="-5400000">
              <a:off x="8246006" y="-464743"/>
              <a:ext cx="923899" cy="913017"/>
              <a:chOff x="3604550" y="575925"/>
              <a:chExt cx="1554600" cy="1554600"/>
            </a:xfrm>
          </p:grpSpPr>
          <p:sp>
            <p:nvSpPr>
              <p:cNvPr id="435" name="Google Shape;435;p18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8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8" name="Google Shape;438;p18"/>
            <p:cNvGrpSpPr/>
            <p:nvPr/>
          </p:nvGrpSpPr>
          <p:grpSpPr>
            <a:xfrm rot="-5400000">
              <a:off x="5482963" y="-464743"/>
              <a:ext cx="923899" cy="913017"/>
              <a:chOff x="3604550" y="575925"/>
              <a:chExt cx="1554600" cy="1554600"/>
            </a:xfrm>
          </p:grpSpPr>
          <p:sp>
            <p:nvSpPr>
              <p:cNvPr id="439" name="Google Shape;439;p18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8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8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2" name="Google Shape;442;p18"/>
            <p:cNvGrpSpPr/>
            <p:nvPr/>
          </p:nvGrpSpPr>
          <p:grpSpPr>
            <a:xfrm rot="-5400000">
              <a:off x="6403977" y="-464743"/>
              <a:ext cx="923899" cy="913017"/>
              <a:chOff x="3604550" y="575925"/>
              <a:chExt cx="1554600" cy="1554600"/>
            </a:xfrm>
          </p:grpSpPr>
          <p:sp>
            <p:nvSpPr>
              <p:cNvPr id="443" name="Google Shape;443;p18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8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6" name="Google Shape;446;p18"/>
            <p:cNvGrpSpPr/>
            <p:nvPr/>
          </p:nvGrpSpPr>
          <p:grpSpPr>
            <a:xfrm rot="-5400000">
              <a:off x="3640934" y="-464743"/>
              <a:ext cx="923899" cy="913017"/>
              <a:chOff x="3604550" y="575925"/>
              <a:chExt cx="1554600" cy="1554600"/>
            </a:xfrm>
          </p:grpSpPr>
          <p:sp>
            <p:nvSpPr>
              <p:cNvPr id="447" name="Google Shape;447;p18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8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0" name="Google Shape;450;p18"/>
            <p:cNvGrpSpPr/>
            <p:nvPr/>
          </p:nvGrpSpPr>
          <p:grpSpPr>
            <a:xfrm rot="-5400000">
              <a:off x="4561949" y="-464743"/>
              <a:ext cx="923899" cy="913017"/>
              <a:chOff x="3604550" y="575925"/>
              <a:chExt cx="1554600" cy="1554600"/>
            </a:xfrm>
          </p:grpSpPr>
          <p:sp>
            <p:nvSpPr>
              <p:cNvPr id="451" name="Google Shape;451;p18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8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4" name="Google Shape;454;p18"/>
            <p:cNvGrpSpPr/>
            <p:nvPr/>
          </p:nvGrpSpPr>
          <p:grpSpPr>
            <a:xfrm rot="-5400000">
              <a:off x="2719929" y="-464743"/>
              <a:ext cx="923899" cy="913017"/>
              <a:chOff x="3604550" y="575925"/>
              <a:chExt cx="1554600" cy="1554600"/>
            </a:xfrm>
          </p:grpSpPr>
          <p:sp>
            <p:nvSpPr>
              <p:cNvPr id="455" name="Google Shape;455;p18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8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8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8" name="Google Shape;458;p18"/>
            <p:cNvGrpSpPr/>
            <p:nvPr/>
          </p:nvGrpSpPr>
          <p:grpSpPr>
            <a:xfrm rot="-5400000">
              <a:off x="1798935" y="-468509"/>
              <a:ext cx="923899" cy="913017"/>
              <a:chOff x="3604550" y="575925"/>
              <a:chExt cx="1554600" cy="1554600"/>
            </a:xfrm>
          </p:grpSpPr>
          <p:sp>
            <p:nvSpPr>
              <p:cNvPr id="459" name="Google Shape;459;p18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8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8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2" name="Google Shape;462;p18"/>
            <p:cNvGrpSpPr/>
            <p:nvPr/>
          </p:nvGrpSpPr>
          <p:grpSpPr>
            <a:xfrm rot="-5400000">
              <a:off x="-43094" y="-468509"/>
              <a:ext cx="923899" cy="913017"/>
              <a:chOff x="3604550" y="575925"/>
              <a:chExt cx="1554600" cy="1554600"/>
            </a:xfrm>
          </p:grpSpPr>
          <p:sp>
            <p:nvSpPr>
              <p:cNvPr id="463" name="Google Shape;463;p18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8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8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6" name="Google Shape;466;p18"/>
            <p:cNvGrpSpPr/>
            <p:nvPr/>
          </p:nvGrpSpPr>
          <p:grpSpPr>
            <a:xfrm rot="-5400000">
              <a:off x="877920" y="-468509"/>
              <a:ext cx="923899" cy="913017"/>
              <a:chOff x="3604550" y="575925"/>
              <a:chExt cx="1554600" cy="1554600"/>
            </a:xfrm>
          </p:grpSpPr>
          <p:sp>
            <p:nvSpPr>
              <p:cNvPr id="467" name="Google Shape;467;p18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8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8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0" name="Google Shape;470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1" name="Google Shape;471;p18"/>
          <p:cNvSpPr txBox="1"/>
          <p:nvPr>
            <p:ph idx="1" type="body"/>
          </p:nvPr>
        </p:nvSpPr>
        <p:spPr>
          <a:xfrm>
            <a:off x="1069200" y="1381075"/>
            <a:ext cx="7005600" cy="22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_1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9"/>
          <p:cNvSpPr/>
          <p:nvPr/>
        </p:nvSpPr>
        <p:spPr>
          <a:xfrm>
            <a:off x="836000" y="1171450"/>
            <a:ext cx="7471800" cy="3557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9"/>
          <p:cNvSpPr/>
          <p:nvPr/>
        </p:nvSpPr>
        <p:spPr>
          <a:xfrm>
            <a:off x="836000" y="414450"/>
            <a:ext cx="7471800" cy="621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5" name="Google Shape;475;p19"/>
          <p:cNvGrpSpPr/>
          <p:nvPr/>
        </p:nvGrpSpPr>
        <p:grpSpPr>
          <a:xfrm>
            <a:off x="-37653" y="-473950"/>
            <a:ext cx="9202117" cy="927665"/>
            <a:chOff x="-37653" y="-473950"/>
            <a:chExt cx="9202117" cy="927665"/>
          </a:xfrm>
        </p:grpSpPr>
        <p:grpSp>
          <p:nvGrpSpPr>
            <p:cNvPr id="476" name="Google Shape;476;p19"/>
            <p:cNvGrpSpPr/>
            <p:nvPr/>
          </p:nvGrpSpPr>
          <p:grpSpPr>
            <a:xfrm rot="-5400000">
              <a:off x="7324992" y="-464743"/>
              <a:ext cx="923899" cy="913017"/>
              <a:chOff x="3604550" y="575925"/>
              <a:chExt cx="1554600" cy="1554600"/>
            </a:xfrm>
          </p:grpSpPr>
          <p:sp>
            <p:nvSpPr>
              <p:cNvPr id="477" name="Google Shape;477;p19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0" name="Google Shape;480;p19"/>
            <p:cNvGrpSpPr/>
            <p:nvPr/>
          </p:nvGrpSpPr>
          <p:grpSpPr>
            <a:xfrm rot="-5400000">
              <a:off x="8246006" y="-464743"/>
              <a:ext cx="923899" cy="913017"/>
              <a:chOff x="3604550" y="575925"/>
              <a:chExt cx="1554600" cy="1554600"/>
            </a:xfrm>
          </p:grpSpPr>
          <p:sp>
            <p:nvSpPr>
              <p:cNvPr id="481" name="Google Shape;481;p19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4" name="Google Shape;484;p19"/>
            <p:cNvGrpSpPr/>
            <p:nvPr/>
          </p:nvGrpSpPr>
          <p:grpSpPr>
            <a:xfrm rot="-5400000">
              <a:off x="5482963" y="-464743"/>
              <a:ext cx="923899" cy="913017"/>
              <a:chOff x="3604550" y="575925"/>
              <a:chExt cx="1554600" cy="1554600"/>
            </a:xfrm>
          </p:grpSpPr>
          <p:sp>
            <p:nvSpPr>
              <p:cNvPr id="485" name="Google Shape;485;p19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8" name="Google Shape;488;p19"/>
            <p:cNvGrpSpPr/>
            <p:nvPr/>
          </p:nvGrpSpPr>
          <p:grpSpPr>
            <a:xfrm rot="-5400000">
              <a:off x="6403977" y="-464743"/>
              <a:ext cx="923899" cy="913017"/>
              <a:chOff x="3604550" y="575925"/>
              <a:chExt cx="1554600" cy="1554600"/>
            </a:xfrm>
          </p:grpSpPr>
          <p:sp>
            <p:nvSpPr>
              <p:cNvPr id="489" name="Google Shape;489;p19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2" name="Google Shape;492;p19"/>
            <p:cNvGrpSpPr/>
            <p:nvPr/>
          </p:nvGrpSpPr>
          <p:grpSpPr>
            <a:xfrm rot="-5400000">
              <a:off x="3640934" y="-464743"/>
              <a:ext cx="923899" cy="913017"/>
              <a:chOff x="3604550" y="575925"/>
              <a:chExt cx="1554600" cy="1554600"/>
            </a:xfrm>
          </p:grpSpPr>
          <p:sp>
            <p:nvSpPr>
              <p:cNvPr id="493" name="Google Shape;493;p19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6" name="Google Shape;496;p19"/>
            <p:cNvGrpSpPr/>
            <p:nvPr/>
          </p:nvGrpSpPr>
          <p:grpSpPr>
            <a:xfrm rot="-5400000">
              <a:off x="4561949" y="-464743"/>
              <a:ext cx="923899" cy="913017"/>
              <a:chOff x="3604550" y="575925"/>
              <a:chExt cx="1554600" cy="1554600"/>
            </a:xfrm>
          </p:grpSpPr>
          <p:sp>
            <p:nvSpPr>
              <p:cNvPr id="497" name="Google Shape;497;p19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0" name="Google Shape;500;p19"/>
            <p:cNvGrpSpPr/>
            <p:nvPr/>
          </p:nvGrpSpPr>
          <p:grpSpPr>
            <a:xfrm rot="-5400000">
              <a:off x="2719929" y="-464743"/>
              <a:ext cx="923899" cy="913017"/>
              <a:chOff x="3604550" y="575925"/>
              <a:chExt cx="1554600" cy="1554600"/>
            </a:xfrm>
          </p:grpSpPr>
          <p:sp>
            <p:nvSpPr>
              <p:cNvPr id="501" name="Google Shape;501;p19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4" name="Google Shape;504;p19"/>
            <p:cNvGrpSpPr/>
            <p:nvPr/>
          </p:nvGrpSpPr>
          <p:grpSpPr>
            <a:xfrm rot="-5400000">
              <a:off x="1798935" y="-468509"/>
              <a:ext cx="923899" cy="913017"/>
              <a:chOff x="3604550" y="575925"/>
              <a:chExt cx="1554600" cy="1554600"/>
            </a:xfrm>
          </p:grpSpPr>
          <p:sp>
            <p:nvSpPr>
              <p:cNvPr id="505" name="Google Shape;505;p19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8" name="Google Shape;508;p19"/>
            <p:cNvGrpSpPr/>
            <p:nvPr/>
          </p:nvGrpSpPr>
          <p:grpSpPr>
            <a:xfrm rot="-5400000">
              <a:off x="-43094" y="-468509"/>
              <a:ext cx="923899" cy="913017"/>
              <a:chOff x="3604550" y="575925"/>
              <a:chExt cx="1554600" cy="1554600"/>
            </a:xfrm>
          </p:grpSpPr>
          <p:sp>
            <p:nvSpPr>
              <p:cNvPr id="509" name="Google Shape;509;p19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 rot="-5400000">
              <a:off x="877920" y="-468509"/>
              <a:ext cx="923899" cy="913017"/>
              <a:chOff x="3604550" y="575925"/>
              <a:chExt cx="1554600" cy="1554600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9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6" name="Google Shape;51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7" name="Google Shape;517;p19"/>
          <p:cNvSpPr txBox="1"/>
          <p:nvPr>
            <p:ph idx="1" type="body"/>
          </p:nvPr>
        </p:nvSpPr>
        <p:spPr>
          <a:xfrm>
            <a:off x="1465375" y="2286175"/>
            <a:ext cx="3083700" cy="12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0"/>
          <p:cNvSpPr/>
          <p:nvPr/>
        </p:nvSpPr>
        <p:spPr>
          <a:xfrm>
            <a:off x="836000" y="1866900"/>
            <a:ext cx="7471800" cy="2166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0"/>
          <p:cNvSpPr/>
          <p:nvPr/>
        </p:nvSpPr>
        <p:spPr>
          <a:xfrm>
            <a:off x="836000" y="414450"/>
            <a:ext cx="7471800" cy="621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0"/>
          <p:cNvSpPr txBox="1"/>
          <p:nvPr>
            <p:ph type="title"/>
          </p:nvPr>
        </p:nvSpPr>
        <p:spPr>
          <a:xfrm>
            <a:off x="1155599" y="2430862"/>
            <a:ext cx="2202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2" name="Google Shape;522;p20"/>
          <p:cNvSpPr txBox="1"/>
          <p:nvPr>
            <p:ph idx="1" type="subTitle"/>
          </p:nvPr>
        </p:nvSpPr>
        <p:spPr>
          <a:xfrm>
            <a:off x="1155599" y="2817475"/>
            <a:ext cx="22026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3" name="Google Shape;523;p20"/>
          <p:cNvSpPr txBox="1"/>
          <p:nvPr>
            <p:ph idx="2" type="title"/>
          </p:nvPr>
        </p:nvSpPr>
        <p:spPr>
          <a:xfrm>
            <a:off x="3673424" y="2430862"/>
            <a:ext cx="1797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4" name="Google Shape;524;p20"/>
          <p:cNvSpPr txBox="1"/>
          <p:nvPr>
            <p:ph idx="3" type="subTitle"/>
          </p:nvPr>
        </p:nvSpPr>
        <p:spPr>
          <a:xfrm>
            <a:off x="3470700" y="2816727"/>
            <a:ext cx="22026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5" name="Google Shape;525;p20"/>
          <p:cNvSpPr txBox="1"/>
          <p:nvPr>
            <p:ph idx="4" type="title"/>
          </p:nvPr>
        </p:nvSpPr>
        <p:spPr>
          <a:xfrm>
            <a:off x="5988620" y="2430862"/>
            <a:ext cx="1797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6" name="Google Shape;526;p20"/>
          <p:cNvSpPr txBox="1"/>
          <p:nvPr>
            <p:ph idx="5" type="subTitle"/>
          </p:nvPr>
        </p:nvSpPr>
        <p:spPr>
          <a:xfrm>
            <a:off x="5785801" y="2817475"/>
            <a:ext cx="22026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7" name="Google Shape;527;p20"/>
          <p:cNvSpPr txBox="1"/>
          <p:nvPr>
            <p:ph idx="6" type="title"/>
          </p:nvPr>
        </p:nvSpPr>
        <p:spPr>
          <a:xfrm>
            <a:off x="2510200" y="470799"/>
            <a:ext cx="41235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28" name="Google Shape;528;p20"/>
          <p:cNvGrpSpPr/>
          <p:nvPr/>
        </p:nvGrpSpPr>
        <p:grpSpPr>
          <a:xfrm>
            <a:off x="-37653" y="-473950"/>
            <a:ext cx="9202117" cy="927665"/>
            <a:chOff x="-37653" y="-473950"/>
            <a:chExt cx="9202117" cy="927665"/>
          </a:xfrm>
        </p:grpSpPr>
        <p:grpSp>
          <p:nvGrpSpPr>
            <p:cNvPr id="529" name="Google Shape;529;p20"/>
            <p:cNvGrpSpPr/>
            <p:nvPr/>
          </p:nvGrpSpPr>
          <p:grpSpPr>
            <a:xfrm rot="-5400000">
              <a:off x="7324992" y="-464743"/>
              <a:ext cx="923899" cy="913017"/>
              <a:chOff x="3604550" y="575925"/>
              <a:chExt cx="1554600" cy="1554600"/>
            </a:xfrm>
          </p:grpSpPr>
          <p:sp>
            <p:nvSpPr>
              <p:cNvPr id="530" name="Google Shape;530;p20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0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0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3" name="Google Shape;533;p20"/>
            <p:cNvGrpSpPr/>
            <p:nvPr/>
          </p:nvGrpSpPr>
          <p:grpSpPr>
            <a:xfrm rot="-5400000">
              <a:off x="8246006" y="-464743"/>
              <a:ext cx="923899" cy="913017"/>
              <a:chOff x="3604550" y="575925"/>
              <a:chExt cx="1554600" cy="1554600"/>
            </a:xfrm>
          </p:grpSpPr>
          <p:sp>
            <p:nvSpPr>
              <p:cNvPr id="534" name="Google Shape;534;p20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0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0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7" name="Google Shape;537;p20"/>
            <p:cNvGrpSpPr/>
            <p:nvPr/>
          </p:nvGrpSpPr>
          <p:grpSpPr>
            <a:xfrm rot="-5400000">
              <a:off x="5482963" y="-464743"/>
              <a:ext cx="923899" cy="913017"/>
              <a:chOff x="3604550" y="575925"/>
              <a:chExt cx="1554600" cy="1554600"/>
            </a:xfrm>
          </p:grpSpPr>
          <p:sp>
            <p:nvSpPr>
              <p:cNvPr id="538" name="Google Shape;538;p20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0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0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1" name="Google Shape;541;p20"/>
            <p:cNvGrpSpPr/>
            <p:nvPr/>
          </p:nvGrpSpPr>
          <p:grpSpPr>
            <a:xfrm rot="-5400000">
              <a:off x="6403977" y="-464743"/>
              <a:ext cx="923899" cy="913017"/>
              <a:chOff x="3604550" y="575925"/>
              <a:chExt cx="1554600" cy="1554600"/>
            </a:xfrm>
          </p:grpSpPr>
          <p:sp>
            <p:nvSpPr>
              <p:cNvPr id="542" name="Google Shape;542;p20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0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0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5" name="Google Shape;545;p20"/>
            <p:cNvGrpSpPr/>
            <p:nvPr/>
          </p:nvGrpSpPr>
          <p:grpSpPr>
            <a:xfrm rot="-5400000">
              <a:off x="3640934" y="-464743"/>
              <a:ext cx="923899" cy="913017"/>
              <a:chOff x="3604550" y="575925"/>
              <a:chExt cx="1554600" cy="1554600"/>
            </a:xfrm>
          </p:grpSpPr>
          <p:sp>
            <p:nvSpPr>
              <p:cNvPr id="546" name="Google Shape;546;p20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0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9" name="Google Shape;549;p20"/>
            <p:cNvGrpSpPr/>
            <p:nvPr/>
          </p:nvGrpSpPr>
          <p:grpSpPr>
            <a:xfrm rot="-5400000">
              <a:off x="4561949" y="-464743"/>
              <a:ext cx="923899" cy="913017"/>
              <a:chOff x="3604550" y="575925"/>
              <a:chExt cx="1554600" cy="1554600"/>
            </a:xfrm>
          </p:grpSpPr>
          <p:sp>
            <p:nvSpPr>
              <p:cNvPr id="550" name="Google Shape;550;p20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0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0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3" name="Google Shape;553;p20"/>
            <p:cNvGrpSpPr/>
            <p:nvPr/>
          </p:nvGrpSpPr>
          <p:grpSpPr>
            <a:xfrm rot="-5400000">
              <a:off x="2719929" y="-464743"/>
              <a:ext cx="923899" cy="913017"/>
              <a:chOff x="3604550" y="575925"/>
              <a:chExt cx="1554600" cy="1554600"/>
            </a:xfrm>
          </p:grpSpPr>
          <p:sp>
            <p:nvSpPr>
              <p:cNvPr id="554" name="Google Shape;554;p20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0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0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7" name="Google Shape;557;p20"/>
            <p:cNvGrpSpPr/>
            <p:nvPr/>
          </p:nvGrpSpPr>
          <p:grpSpPr>
            <a:xfrm rot="-5400000">
              <a:off x="1798935" y="-468509"/>
              <a:ext cx="923899" cy="913017"/>
              <a:chOff x="3604550" y="575925"/>
              <a:chExt cx="1554600" cy="1554600"/>
            </a:xfrm>
          </p:grpSpPr>
          <p:sp>
            <p:nvSpPr>
              <p:cNvPr id="558" name="Google Shape;558;p20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0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0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1" name="Google Shape;561;p20"/>
            <p:cNvGrpSpPr/>
            <p:nvPr/>
          </p:nvGrpSpPr>
          <p:grpSpPr>
            <a:xfrm rot="-5400000">
              <a:off x="-43094" y="-468509"/>
              <a:ext cx="923899" cy="913017"/>
              <a:chOff x="3604550" y="575925"/>
              <a:chExt cx="1554600" cy="1554600"/>
            </a:xfrm>
          </p:grpSpPr>
          <p:sp>
            <p:nvSpPr>
              <p:cNvPr id="562" name="Google Shape;562;p20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0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5" name="Google Shape;565;p20"/>
            <p:cNvGrpSpPr/>
            <p:nvPr/>
          </p:nvGrpSpPr>
          <p:grpSpPr>
            <a:xfrm rot="-5400000">
              <a:off x="877920" y="-468509"/>
              <a:ext cx="923899" cy="913017"/>
              <a:chOff x="3604550" y="575925"/>
              <a:chExt cx="1554600" cy="1554600"/>
            </a:xfrm>
          </p:grpSpPr>
          <p:sp>
            <p:nvSpPr>
              <p:cNvPr id="566" name="Google Shape;566;p20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0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0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105000" y="1000025"/>
            <a:ext cx="5513400" cy="314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5259095" y="1786000"/>
            <a:ext cx="2932200" cy="841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3487695" y="1261375"/>
            <a:ext cx="1864500" cy="22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5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5259195" y="2551600"/>
            <a:ext cx="2932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" name="Google Shape;17;p3"/>
          <p:cNvGrpSpPr/>
          <p:nvPr/>
        </p:nvGrpSpPr>
        <p:grpSpPr>
          <a:xfrm>
            <a:off x="-37653" y="-473950"/>
            <a:ext cx="9202117" cy="927665"/>
            <a:chOff x="-37653" y="-473950"/>
            <a:chExt cx="9202117" cy="927665"/>
          </a:xfrm>
        </p:grpSpPr>
        <p:grpSp>
          <p:nvGrpSpPr>
            <p:cNvPr id="18" name="Google Shape;18;p3"/>
            <p:cNvGrpSpPr/>
            <p:nvPr/>
          </p:nvGrpSpPr>
          <p:grpSpPr>
            <a:xfrm rot="-5400000">
              <a:off x="7324992" y="-464743"/>
              <a:ext cx="923899" cy="913017"/>
              <a:chOff x="3604550" y="575925"/>
              <a:chExt cx="1554600" cy="1554600"/>
            </a:xfrm>
          </p:grpSpPr>
          <p:sp>
            <p:nvSpPr>
              <p:cNvPr id="19" name="Google Shape;19;p3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" name="Google Shape;22;p3"/>
            <p:cNvGrpSpPr/>
            <p:nvPr/>
          </p:nvGrpSpPr>
          <p:grpSpPr>
            <a:xfrm rot="-5400000">
              <a:off x="8246006" y="-464743"/>
              <a:ext cx="923899" cy="913017"/>
              <a:chOff x="3604550" y="575925"/>
              <a:chExt cx="1554600" cy="15546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" name="Google Shape;26;p3"/>
            <p:cNvGrpSpPr/>
            <p:nvPr/>
          </p:nvGrpSpPr>
          <p:grpSpPr>
            <a:xfrm rot="-5400000">
              <a:off x="5482963" y="-464743"/>
              <a:ext cx="923899" cy="913017"/>
              <a:chOff x="3604550" y="575925"/>
              <a:chExt cx="1554600" cy="1554600"/>
            </a:xfrm>
          </p:grpSpPr>
          <p:sp>
            <p:nvSpPr>
              <p:cNvPr id="27" name="Google Shape;27;p3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3"/>
            <p:cNvGrpSpPr/>
            <p:nvPr/>
          </p:nvGrpSpPr>
          <p:grpSpPr>
            <a:xfrm rot="-5400000">
              <a:off x="6403977" y="-464743"/>
              <a:ext cx="923899" cy="913017"/>
              <a:chOff x="3604550" y="575925"/>
              <a:chExt cx="1554600" cy="1554600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" name="Google Shape;34;p3"/>
            <p:cNvGrpSpPr/>
            <p:nvPr/>
          </p:nvGrpSpPr>
          <p:grpSpPr>
            <a:xfrm rot="-5400000">
              <a:off x="3640934" y="-464743"/>
              <a:ext cx="923899" cy="913017"/>
              <a:chOff x="3604550" y="575925"/>
              <a:chExt cx="1554600" cy="1554600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" name="Google Shape;38;p3"/>
            <p:cNvGrpSpPr/>
            <p:nvPr/>
          </p:nvGrpSpPr>
          <p:grpSpPr>
            <a:xfrm rot="-5400000">
              <a:off x="4561949" y="-464743"/>
              <a:ext cx="923899" cy="913017"/>
              <a:chOff x="3604550" y="575925"/>
              <a:chExt cx="1554600" cy="1554600"/>
            </a:xfrm>
          </p:grpSpPr>
          <p:sp>
            <p:nvSpPr>
              <p:cNvPr id="39" name="Google Shape;39;p3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 rot="-5400000">
              <a:off x="2719929" y="-464743"/>
              <a:ext cx="923899" cy="913017"/>
              <a:chOff x="3604550" y="575925"/>
              <a:chExt cx="1554600" cy="1554600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" name="Google Shape;46;p3"/>
            <p:cNvGrpSpPr/>
            <p:nvPr/>
          </p:nvGrpSpPr>
          <p:grpSpPr>
            <a:xfrm rot="-5400000">
              <a:off x="1798935" y="-468509"/>
              <a:ext cx="923899" cy="913017"/>
              <a:chOff x="3604550" y="575925"/>
              <a:chExt cx="1554600" cy="1554600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rot="-5400000">
              <a:off x="-43094" y="-468509"/>
              <a:ext cx="923899" cy="913017"/>
              <a:chOff x="3604550" y="575925"/>
              <a:chExt cx="1554600" cy="1554600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 rot="-5400000">
              <a:off x="877920" y="-468509"/>
              <a:ext cx="923899" cy="913017"/>
              <a:chOff x="3604550" y="575925"/>
              <a:chExt cx="1554600" cy="15546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1"/>
          <p:cNvSpPr/>
          <p:nvPr/>
        </p:nvSpPr>
        <p:spPr>
          <a:xfrm>
            <a:off x="836000" y="1171450"/>
            <a:ext cx="7471800" cy="3557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1"/>
          <p:cNvSpPr/>
          <p:nvPr/>
        </p:nvSpPr>
        <p:spPr>
          <a:xfrm>
            <a:off x="836000" y="414450"/>
            <a:ext cx="7471800" cy="621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1"/>
          <p:cNvSpPr txBox="1"/>
          <p:nvPr>
            <p:ph type="title"/>
          </p:nvPr>
        </p:nvSpPr>
        <p:spPr>
          <a:xfrm>
            <a:off x="1813387" y="1838703"/>
            <a:ext cx="20190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3" name="Google Shape;573;p21"/>
          <p:cNvSpPr txBox="1"/>
          <p:nvPr>
            <p:ph idx="1" type="subTitle"/>
          </p:nvPr>
        </p:nvSpPr>
        <p:spPr>
          <a:xfrm>
            <a:off x="1601247" y="2228698"/>
            <a:ext cx="244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4" name="Google Shape;574;p21"/>
          <p:cNvSpPr txBox="1"/>
          <p:nvPr>
            <p:ph idx="2" type="title"/>
          </p:nvPr>
        </p:nvSpPr>
        <p:spPr>
          <a:xfrm>
            <a:off x="5300663" y="1838703"/>
            <a:ext cx="20190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5" name="Google Shape;575;p21"/>
          <p:cNvSpPr txBox="1"/>
          <p:nvPr>
            <p:ph idx="3" type="subTitle"/>
          </p:nvPr>
        </p:nvSpPr>
        <p:spPr>
          <a:xfrm>
            <a:off x="5088416" y="2228698"/>
            <a:ext cx="244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6" name="Google Shape;576;p21"/>
          <p:cNvSpPr txBox="1"/>
          <p:nvPr>
            <p:ph idx="4" type="title"/>
          </p:nvPr>
        </p:nvSpPr>
        <p:spPr>
          <a:xfrm>
            <a:off x="1813387" y="3432554"/>
            <a:ext cx="20190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7" name="Google Shape;577;p21"/>
          <p:cNvSpPr txBox="1"/>
          <p:nvPr>
            <p:ph idx="5" type="subTitle"/>
          </p:nvPr>
        </p:nvSpPr>
        <p:spPr>
          <a:xfrm>
            <a:off x="1601247" y="3822552"/>
            <a:ext cx="244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8" name="Google Shape;578;p21"/>
          <p:cNvSpPr txBox="1"/>
          <p:nvPr>
            <p:ph idx="6" type="title"/>
          </p:nvPr>
        </p:nvSpPr>
        <p:spPr>
          <a:xfrm>
            <a:off x="5300551" y="3432553"/>
            <a:ext cx="20190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9" name="Google Shape;579;p21"/>
          <p:cNvSpPr txBox="1"/>
          <p:nvPr>
            <p:ph idx="7" type="subTitle"/>
          </p:nvPr>
        </p:nvSpPr>
        <p:spPr>
          <a:xfrm>
            <a:off x="5088416" y="3822552"/>
            <a:ext cx="244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0" name="Google Shape;580;p21"/>
          <p:cNvSpPr txBox="1"/>
          <p:nvPr>
            <p:ph idx="8" type="title"/>
          </p:nvPr>
        </p:nvSpPr>
        <p:spPr>
          <a:xfrm>
            <a:off x="720000" y="440458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81" name="Google Shape;581;p21"/>
          <p:cNvGrpSpPr/>
          <p:nvPr/>
        </p:nvGrpSpPr>
        <p:grpSpPr>
          <a:xfrm>
            <a:off x="-37653" y="-473950"/>
            <a:ext cx="9202117" cy="927665"/>
            <a:chOff x="-37653" y="-473950"/>
            <a:chExt cx="9202117" cy="927665"/>
          </a:xfrm>
        </p:grpSpPr>
        <p:grpSp>
          <p:nvGrpSpPr>
            <p:cNvPr id="582" name="Google Shape;582;p21"/>
            <p:cNvGrpSpPr/>
            <p:nvPr/>
          </p:nvGrpSpPr>
          <p:grpSpPr>
            <a:xfrm rot="-5400000">
              <a:off x="7324992" y="-464743"/>
              <a:ext cx="923899" cy="913017"/>
              <a:chOff x="3604550" y="575925"/>
              <a:chExt cx="1554600" cy="1554600"/>
            </a:xfrm>
          </p:grpSpPr>
          <p:sp>
            <p:nvSpPr>
              <p:cNvPr id="583" name="Google Shape;583;p21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1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1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6" name="Google Shape;586;p21"/>
            <p:cNvGrpSpPr/>
            <p:nvPr/>
          </p:nvGrpSpPr>
          <p:grpSpPr>
            <a:xfrm rot="-5400000">
              <a:off x="8246006" y="-464743"/>
              <a:ext cx="923899" cy="913017"/>
              <a:chOff x="3604550" y="575925"/>
              <a:chExt cx="1554600" cy="1554600"/>
            </a:xfrm>
          </p:grpSpPr>
          <p:sp>
            <p:nvSpPr>
              <p:cNvPr id="587" name="Google Shape;587;p21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1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1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0" name="Google Shape;590;p21"/>
            <p:cNvGrpSpPr/>
            <p:nvPr/>
          </p:nvGrpSpPr>
          <p:grpSpPr>
            <a:xfrm rot="-5400000">
              <a:off x="5482963" y="-464743"/>
              <a:ext cx="923899" cy="913017"/>
              <a:chOff x="3604550" y="575925"/>
              <a:chExt cx="1554600" cy="1554600"/>
            </a:xfrm>
          </p:grpSpPr>
          <p:sp>
            <p:nvSpPr>
              <p:cNvPr id="591" name="Google Shape;591;p21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1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1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4" name="Google Shape;594;p21"/>
            <p:cNvGrpSpPr/>
            <p:nvPr/>
          </p:nvGrpSpPr>
          <p:grpSpPr>
            <a:xfrm rot="-5400000">
              <a:off x="6403977" y="-464743"/>
              <a:ext cx="923899" cy="913017"/>
              <a:chOff x="3604550" y="575925"/>
              <a:chExt cx="1554600" cy="1554600"/>
            </a:xfrm>
          </p:grpSpPr>
          <p:sp>
            <p:nvSpPr>
              <p:cNvPr id="595" name="Google Shape;595;p21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1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1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8" name="Google Shape;598;p21"/>
            <p:cNvGrpSpPr/>
            <p:nvPr/>
          </p:nvGrpSpPr>
          <p:grpSpPr>
            <a:xfrm rot="-5400000">
              <a:off x="3640934" y="-464743"/>
              <a:ext cx="923899" cy="913017"/>
              <a:chOff x="3604550" y="575925"/>
              <a:chExt cx="1554600" cy="1554600"/>
            </a:xfrm>
          </p:grpSpPr>
          <p:sp>
            <p:nvSpPr>
              <p:cNvPr id="599" name="Google Shape;599;p21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1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1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2" name="Google Shape;602;p21"/>
            <p:cNvGrpSpPr/>
            <p:nvPr/>
          </p:nvGrpSpPr>
          <p:grpSpPr>
            <a:xfrm rot="-5400000">
              <a:off x="4561949" y="-464743"/>
              <a:ext cx="923899" cy="913017"/>
              <a:chOff x="3604550" y="575925"/>
              <a:chExt cx="1554600" cy="1554600"/>
            </a:xfrm>
          </p:grpSpPr>
          <p:sp>
            <p:nvSpPr>
              <p:cNvPr id="603" name="Google Shape;603;p21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1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1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6" name="Google Shape;606;p21"/>
            <p:cNvGrpSpPr/>
            <p:nvPr/>
          </p:nvGrpSpPr>
          <p:grpSpPr>
            <a:xfrm rot="-5400000">
              <a:off x="2719929" y="-464743"/>
              <a:ext cx="923899" cy="913017"/>
              <a:chOff x="3604550" y="575925"/>
              <a:chExt cx="1554600" cy="1554600"/>
            </a:xfrm>
          </p:grpSpPr>
          <p:sp>
            <p:nvSpPr>
              <p:cNvPr id="607" name="Google Shape;607;p21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1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1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0" name="Google Shape;610;p21"/>
            <p:cNvGrpSpPr/>
            <p:nvPr/>
          </p:nvGrpSpPr>
          <p:grpSpPr>
            <a:xfrm rot="-5400000">
              <a:off x="1798935" y="-468509"/>
              <a:ext cx="923899" cy="913017"/>
              <a:chOff x="3604550" y="575925"/>
              <a:chExt cx="1554600" cy="1554600"/>
            </a:xfrm>
          </p:grpSpPr>
          <p:sp>
            <p:nvSpPr>
              <p:cNvPr id="611" name="Google Shape;611;p21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1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1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4" name="Google Shape;614;p21"/>
            <p:cNvGrpSpPr/>
            <p:nvPr/>
          </p:nvGrpSpPr>
          <p:grpSpPr>
            <a:xfrm rot="-5400000">
              <a:off x="-43094" y="-468509"/>
              <a:ext cx="923899" cy="913017"/>
              <a:chOff x="3604550" y="575925"/>
              <a:chExt cx="1554600" cy="1554600"/>
            </a:xfrm>
          </p:grpSpPr>
          <p:sp>
            <p:nvSpPr>
              <p:cNvPr id="615" name="Google Shape;615;p21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1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1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8" name="Google Shape;618;p21"/>
            <p:cNvGrpSpPr/>
            <p:nvPr/>
          </p:nvGrpSpPr>
          <p:grpSpPr>
            <a:xfrm rot="-5400000">
              <a:off x="877920" y="-468509"/>
              <a:ext cx="923899" cy="913017"/>
              <a:chOff x="3604550" y="575925"/>
              <a:chExt cx="1554600" cy="1554600"/>
            </a:xfrm>
          </p:grpSpPr>
          <p:sp>
            <p:nvSpPr>
              <p:cNvPr id="619" name="Google Shape;619;p21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1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1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2"/>
          <p:cNvSpPr/>
          <p:nvPr/>
        </p:nvSpPr>
        <p:spPr>
          <a:xfrm>
            <a:off x="836000" y="1171450"/>
            <a:ext cx="7471800" cy="3557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2"/>
          <p:cNvSpPr/>
          <p:nvPr/>
        </p:nvSpPr>
        <p:spPr>
          <a:xfrm>
            <a:off x="836000" y="414450"/>
            <a:ext cx="7471800" cy="621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2"/>
          <p:cNvSpPr txBox="1"/>
          <p:nvPr>
            <p:ph type="title"/>
          </p:nvPr>
        </p:nvSpPr>
        <p:spPr>
          <a:xfrm>
            <a:off x="1024777" y="1852350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6" name="Google Shape;626;p22"/>
          <p:cNvSpPr txBox="1"/>
          <p:nvPr>
            <p:ph idx="1" type="subTitle"/>
          </p:nvPr>
        </p:nvSpPr>
        <p:spPr>
          <a:xfrm>
            <a:off x="1024777" y="2236043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7" name="Google Shape;627;p22"/>
          <p:cNvSpPr txBox="1"/>
          <p:nvPr>
            <p:ph idx="2" type="title"/>
          </p:nvPr>
        </p:nvSpPr>
        <p:spPr>
          <a:xfrm>
            <a:off x="3419247" y="1852350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8" name="Google Shape;628;p22"/>
          <p:cNvSpPr txBox="1"/>
          <p:nvPr>
            <p:ph idx="3" type="subTitle"/>
          </p:nvPr>
        </p:nvSpPr>
        <p:spPr>
          <a:xfrm>
            <a:off x="3419247" y="2236043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9" name="Google Shape;629;p22"/>
          <p:cNvSpPr txBox="1"/>
          <p:nvPr>
            <p:ph idx="4" type="title"/>
          </p:nvPr>
        </p:nvSpPr>
        <p:spPr>
          <a:xfrm>
            <a:off x="1024777" y="3133350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0" name="Google Shape;630;p22"/>
          <p:cNvSpPr txBox="1"/>
          <p:nvPr>
            <p:ph idx="5" type="subTitle"/>
          </p:nvPr>
        </p:nvSpPr>
        <p:spPr>
          <a:xfrm>
            <a:off x="1024777" y="3517043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1" name="Google Shape;631;p22"/>
          <p:cNvSpPr txBox="1"/>
          <p:nvPr>
            <p:ph idx="6" type="title"/>
          </p:nvPr>
        </p:nvSpPr>
        <p:spPr>
          <a:xfrm>
            <a:off x="3419247" y="3133350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2" name="Google Shape;632;p22"/>
          <p:cNvSpPr txBox="1"/>
          <p:nvPr>
            <p:ph idx="7" type="subTitle"/>
          </p:nvPr>
        </p:nvSpPr>
        <p:spPr>
          <a:xfrm>
            <a:off x="3419247" y="3517043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3" name="Google Shape;633;p22"/>
          <p:cNvSpPr txBox="1"/>
          <p:nvPr>
            <p:ph idx="8" type="title"/>
          </p:nvPr>
        </p:nvSpPr>
        <p:spPr>
          <a:xfrm>
            <a:off x="5813723" y="1852350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4" name="Google Shape;634;p22"/>
          <p:cNvSpPr txBox="1"/>
          <p:nvPr>
            <p:ph idx="9" type="subTitle"/>
          </p:nvPr>
        </p:nvSpPr>
        <p:spPr>
          <a:xfrm>
            <a:off x="5813723" y="2236043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5" name="Google Shape;635;p22"/>
          <p:cNvSpPr txBox="1"/>
          <p:nvPr>
            <p:ph idx="13" type="title"/>
          </p:nvPr>
        </p:nvSpPr>
        <p:spPr>
          <a:xfrm>
            <a:off x="5813723" y="3133350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6" name="Google Shape;636;p22"/>
          <p:cNvSpPr txBox="1"/>
          <p:nvPr>
            <p:ph idx="14" type="subTitle"/>
          </p:nvPr>
        </p:nvSpPr>
        <p:spPr>
          <a:xfrm>
            <a:off x="5813723" y="3517043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7" name="Google Shape;637;p22"/>
          <p:cNvSpPr txBox="1"/>
          <p:nvPr>
            <p:ph idx="15" type="title"/>
          </p:nvPr>
        </p:nvSpPr>
        <p:spPr>
          <a:xfrm>
            <a:off x="2590150" y="470799"/>
            <a:ext cx="39636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38" name="Google Shape;638;p22"/>
          <p:cNvGrpSpPr/>
          <p:nvPr/>
        </p:nvGrpSpPr>
        <p:grpSpPr>
          <a:xfrm>
            <a:off x="-427470" y="-636096"/>
            <a:ext cx="10022314" cy="2351186"/>
            <a:chOff x="-427470" y="-636096"/>
            <a:chExt cx="10022314" cy="2351186"/>
          </a:xfrm>
        </p:grpSpPr>
        <p:grpSp>
          <p:nvGrpSpPr>
            <p:cNvPr id="639" name="Google Shape;639;p22"/>
            <p:cNvGrpSpPr/>
            <p:nvPr/>
          </p:nvGrpSpPr>
          <p:grpSpPr>
            <a:xfrm flipH="1" rot="1250059">
              <a:off x="6245138" y="66049"/>
              <a:ext cx="3312061" cy="820593"/>
              <a:chOff x="2331347" y="68"/>
              <a:chExt cx="3311752" cy="820517"/>
            </a:xfrm>
          </p:grpSpPr>
          <p:sp>
            <p:nvSpPr>
              <p:cNvPr id="640" name="Google Shape;640;p22"/>
              <p:cNvSpPr/>
              <p:nvPr/>
            </p:nvSpPr>
            <p:spPr>
              <a:xfrm rot="10495516">
                <a:off x="5152582" y="19734"/>
                <a:ext cx="468035" cy="530668"/>
              </a:xfrm>
              <a:prstGeom prst="triangl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2"/>
              <p:cNvSpPr/>
              <p:nvPr/>
            </p:nvSpPr>
            <p:spPr>
              <a:xfrm rot="10495516">
                <a:off x="4686539" y="61335"/>
                <a:ext cx="468035" cy="530668"/>
              </a:xfrm>
              <a:prstGeom prst="triangle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2"/>
              <p:cNvSpPr/>
              <p:nvPr/>
            </p:nvSpPr>
            <p:spPr>
              <a:xfrm rot="10495516">
                <a:off x="4220496" y="102936"/>
                <a:ext cx="468035" cy="530668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2"/>
              <p:cNvSpPr/>
              <p:nvPr/>
            </p:nvSpPr>
            <p:spPr>
              <a:xfrm rot="10495516">
                <a:off x="3753178" y="144870"/>
                <a:ext cx="468035" cy="530668"/>
              </a:xfrm>
              <a:prstGeom prst="triangl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2"/>
              <p:cNvSpPr/>
              <p:nvPr/>
            </p:nvSpPr>
            <p:spPr>
              <a:xfrm rot="10495516">
                <a:off x="3287135" y="186471"/>
                <a:ext cx="468035" cy="530668"/>
              </a:xfrm>
              <a:prstGeom prst="triangle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2"/>
              <p:cNvSpPr/>
              <p:nvPr/>
            </p:nvSpPr>
            <p:spPr>
              <a:xfrm rot="10495516">
                <a:off x="2821092" y="228072"/>
                <a:ext cx="468035" cy="530668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2"/>
              <p:cNvSpPr/>
              <p:nvPr/>
            </p:nvSpPr>
            <p:spPr>
              <a:xfrm rot="10495516">
                <a:off x="2353830" y="270251"/>
                <a:ext cx="468035" cy="530668"/>
              </a:xfrm>
              <a:prstGeom prst="triangl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7" name="Google Shape;647;p22"/>
            <p:cNvGrpSpPr/>
            <p:nvPr/>
          </p:nvGrpSpPr>
          <p:grpSpPr>
            <a:xfrm flipH="1" rot="-1778468">
              <a:off x="-441258" y="129211"/>
              <a:ext cx="3311980" cy="820573"/>
              <a:chOff x="2331347" y="68"/>
              <a:chExt cx="3311752" cy="820517"/>
            </a:xfrm>
          </p:grpSpPr>
          <p:sp>
            <p:nvSpPr>
              <p:cNvPr id="648" name="Google Shape;648;p22"/>
              <p:cNvSpPr/>
              <p:nvPr/>
            </p:nvSpPr>
            <p:spPr>
              <a:xfrm rot="10495516">
                <a:off x="2353830" y="270251"/>
                <a:ext cx="468035" cy="530668"/>
              </a:xfrm>
              <a:prstGeom prst="triangl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2"/>
              <p:cNvSpPr/>
              <p:nvPr/>
            </p:nvSpPr>
            <p:spPr>
              <a:xfrm rot="10495516">
                <a:off x="2821092" y="228072"/>
                <a:ext cx="468035" cy="530668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2"/>
              <p:cNvSpPr/>
              <p:nvPr/>
            </p:nvSpPr>
            <p:spPr>
              <a:xfrm rot="10495516">
                <a:off x="3287135" y="186471"/>
                <a:ext cx="468035" cy="530668"/>
              </a:xfrm>
              <a:prstGeom prst="triangle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2"/>
              <p:cNvSpPr/>
              <p:nvPr/>
            </p:nvSpPr>
            <p:spPr>
              <a:xfrm rot="10495516">
                <a:off x="3753178" y="144870"/>
                <a:ext cx="468035" cy="530668"/>
              </a:xfrm>
              <a:prstGeom prst="triangl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2"/>
              <p:cNvSpPr/>
              <p:nvPr/>
            </p:nvSpPr>
            <p:spPr>
              <a:xfrm rot="10495516">
                <a:off x="4220496" y="102936"/>
                <a:ext cx="468035" cy="530668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2"/>
              <p:cNvSpPr/>
              <p:nvPr/>
            </p:nvSpPr>
            <p:spPr>
              <a:xfrm rot="10495516">
                <a:off x="4686539" y="61335"/>
                <a:ext cx="468035" cy="530668"/>
              </a:xfrm>
              <a:prstGeom prst="triangle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2"/>
              <p:cNvSpPr/>
              <p:nvPr/>
            </p:nvSpPr>
            <p:spPr>
              <a:xfrm rot="10495516">
                <a:off x="5152582" y="19734"/>
                <a:ext cx="468035" cy="530668"/>
              </a:xfrm>
              <a:prstGeom prst="triangl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">
  <p:cSld name="BLANK_1_1_1_1_1_2"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3"/>
          <p:cNvSpPr/>
          <p:nvPr/>
        </p:nvSpPr>
        <p:spPr>
          <a:xfrm>
            <a:off x="836000" y="1171450"/>
            <a:ext cx="7471800" cy="3557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3"/>
          <p:cNvSpPr/>
          <p:nvPr/>
        </p:nvSpPr>
        <p:spPr>
          <a:xfrm>
            <a:off x="836000" y="414450"/>
            <a:ext cx="7471800" cy="621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3"/>
          <p:cNvSpPr txBox="1"/>
          <p:nvPr>
            <p:ph type="title"/>
          </p:nvPr>
        </p:nvSpPr>
        <p:spPr>
          <a:xfrm>
            <a:off x="2222014" y="1852350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9" name="Google Shape;659;p23"/>
          <p:cNvSpPr txBox="1"/>
          <p:nvPr>
            <p:ph idx="1" type="subTitle"/>
          </p:nvPr>
        </p:nvSpPr>
        <p:spPr>
          <a:xfrm>
            <a:off x="2222002" y="2236043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0" name="Google Shape;660;p23"/>
          <p:cNvSpPr txBox="1"/>
          <p:nvPr>
            <p:ph idx="2" type="title"/>
          </p:nvPr>
        </p:nvSpPr>
        <p:spPr>
          <a:xfrm>
            <a:off x="1024777" y="3209550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61" name="Google Shape;661;p23"/>
          <p:cNvSpPr txBox="1"/>
          <p:nvPr>
            <p:ph idx="3" type="subTitle"/>
          </p:nvPr>
        </p:nvSpPr>
        <p:spPr>
          <a:xfrm>
            <a:off x="1024777" y="3593243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2" name="Google Shape;662;p23"/>
          <p:cNvSpPr txBox="1"/>
          <p:nvPr>
            <p:ph idx="4" type="title"/>
          </p:nvPr>
        </p:nvSpPr>
        <p:spPr>
          <a:xfrm>
            <a:off x="3419250" y="3209550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63" name="Google Shape;663;p23"/>
          <p:cNvSpPr txBox="1"/>
          <p:nvPr>
            <p:ph idx="5" type="subTitle"/>
          </p:nvPr>
        </p:nvSpPr>
        <p:spPr>
          <a:xfrm>
            <a:off x="3419247" y="3593243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4" name="Google Shape;664;p23"/>
          <p:cNvSpPr txBox="1"/>
          <p:nvPr>
            <p:ph idx="6" type="title"/>
          </p:nvPr>
        </p:nvSpPr>
        <p:spPr>
          <a:xfrm>
            <a:off x="4616486" y="1852350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65" name="Google Shape;665;p23"/>
          <p:cNvSpPr txBox="1"/>
          <p:nvPr>
            <p:ph idx="7" type="subTitle"/>
          </p:nvPr>
        </p:nvSpPr>
        <p:spPr>
          <a:xfrm>
            <a:off x="4616473" y="2236043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6" name="Google Shape;666;p23"/>
          <p:cNvSpPr txBox="1"/>
          <p:nvPr>
            <p:ph idx="8" type="title"/>
          </p:nvPr>
        </p:nvSpPr>
        <p:spPr>
          <a:xfrm>
            <a:off x="5813723" y="3209550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67" name="Google Shape;667;p23"/>
          <p:cNvSpPr txBox="1"/>
          <p:nvPr>
            <p:ph idx="9" type="subTitle"/>
          </p:nvPr>
        </p:nvSpPr>
        <p:spPr>
          <a:xfrm>
            <a:off x="5813723" y="3593243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8" name="Google Shape;668;p23"/>
          <p:cNvSpPr txBox="1"/>
          <p:nvPr>
            <p:ph idx="13" type="title"/>
          </p:nvPr>
        </p:nvSpPr>
        <p:spPr>
          <a:xfrm>
            <a:off x="2590150" y="444952"/>
            <a:ext cx="3963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69" name="Google Shape;669;p23"/>
          <p:cNvGrpSpPr/>
          <p:nvPr/>
        </p:nvGrpSpPr>
        <p:grpSpPr>
          <a:xfrm>
            <a:off x="-37653" y="-473950"/>
            <a:ext cx="9202117" cy="927665"/>
            <a:chOff x="-37653" y="-473950"/>
            <a:chExt cx="9202117" cy="927665"/>
          </a:xfrm>
        </p:grpSpPr>
        <p:grpSp>
          <p:nvGrpSpPr>
            <p:cNvPr id="670" name="Google Shape;670;p23"/>
            <p:cNvGrpSpPr/>
            <p:nvPr/>
          </p:nvGrpSpPr>
          <p:grpSpPr>
            <a:xfrm rot="-5400000">
              <a:off x="7324992" y="-464743"/>
              <a:ext cx="923899" cy="913017"/>
              <a:chOff x="3604550" y="575925"/>
              <a:chExt cx="1554600" cy="1554600"/>
            </a:xfrm>
          </p:grpSpPr>
          <p:sp>
            <p:nvSpPr>
              <p:cNvPr id="671" name="Google Shape;671;p23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3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3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4" name="Google Shape;674;p23"/>
            <p:cNvGrpSpPr/>
            <p:nvPr/>
          </p:nvGrpSpPr>
          <p:grpSpPr>
            <a:xfrm rot="-5400000">
              <a:off x="8246006" y="-464743"/>
              <a:ext cx="923899" cy="913017"/>
              <a:chOff x="3604550" y="575925"/>
              <a:chExt cx="1554600" cy="1554600"/>
            </a:xfrm>
          </p:grpSpPr>
          <p:sp>
            <p:nvSpPr>
              <p:cNvPr id="675" name="Google Shape;675;p23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3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3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8" name="Google Shape;678;p23"/>
            <p:cNvGrpSpPr/>
            <p:nvPr/>
          </p:nvGrpSpPr>
          <p:grpSpPr>
            <a:xfrm rot="-5400000">
              <a:off x="5482963" y="-464743"/>
              <a:ext cx="923899" cy="913017"/>
              <a:chOff x="3604550" y="575925"/>
              <a:chExt cx="1554600" cy="1554600"/>
            </a:xfrm>
          </p:grpSpPr>
          <p:sp>
            <p:nvSpPr>
              <p:cNvPr id="679" name="Google Shape;679;p23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3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3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2" name="Google Shape;682;p23"/>
            <p:cNvGrpSpPr/>
            <p:nvPr/>
          </p:nvGrpSpPr>
          <p:grpSpPr>
            <a:xfrm rot="-5400000">
              <a:off x="6403977" y="-464743"/>
              <a:ext cx="923899" cy="913017"/>
              <a:chOff x="3604550" y="575925"/>
              <a:chExt cx="1554600" cy="1554600"/>
            </a:xfrm>
          </p:grpSpPr>
          <p:sp>
            <p:nvSpPr>
              <p:cNvPr id="683" name="Google Shape;683;p23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3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3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6" name="Google Shape;686;p23"/>
            <p:cNvGrpSpPr/>
            <p:nvPr/>
          </p:nvGrpSpPr>
          <p:grpSpPr>
            <a:xfrm rot="-5400000">
              <a:off x="3640934" y="-464743"/>
              <a:ext cx="923899" cy="913017"/>
              <a:chOff x="3604550" y="575925"/>
              <a:chExt cx="1554600" cy="1554600"/>
            </a:xfrm>
          </p:grpSpPr>
          <p:sp>
            <p:nvSpPr>
              <p:cNvPr id="687" name="Google Shape;687;p23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3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3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0" name="Google Shape;690;p23"/>
            <p:cNvGrpSpPr/>
            <p:nvPr/>
          </p:nvGrpSpPr>
          <p:grpSpPr>
            <a:xfrm rot="-5400000">
              <a:off x="4561949" y="-464743"/>
              <a:ext cx="923899" cy="913017"/>
              <a:chOff x="3604550" y="575925"/>
              <a:chExt cx="1554600" cy="1554600"/>
            </a:xfrm>
          </p:grpSpPr>
          <p:sp>
            <p:nvSpPr>
              <p:cNvPr id="691" name="Google Shape;691;p23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3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3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4" name="Google Shape;694;p23"/>
            <p:cNvGrpSpPr/>
            <p:nvPr/>
          </p:nvGrpSpPr>
          <p:grpSpPr>
            <a:xfrm rot="-5400000">
              <a:off x="2719929" y="-464743"/>
              <a:ext cx="923899" cy="913017"/>
              <a:chOff x="3604550" y="575925"/>
              <a:chExt cx="1554600" cy="1554600"/>
            </a:xfrm>
          </p:grpSpPr>
          <p:sp>
            <p:nvSpPr>
              <p:cNvPr id="695" name="Google Shape;695;p23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3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3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8" name="Google Shape;698;p23"/>
            <p:cNvGrpSpPr/>
            <p:nvPr/>
          </p:nvGrpSpPr>
          <p:grpSpPr>
            <a:xfrm rot="-5400000">
              <a:off x="1798935" y="-468509"/>
              <a:ext cx="923899" cy="913017"/>
              <a:chOff x="3604550" y="575925"/>
              <a:chExt cx="1554600" cy="1554600"/>
            </a:xfrm>
          </p:grpSpPr>
          <p:sp>
            <p:nvSpPr>
              <p:cNvPr id="699" name="Google Shape;699;p23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3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3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2" name="Google Shape;702;p23"/>
            <p:cNvGrpSpPr/>
            <p:nvPr/>
          </p:nvGrpSpPr>
          <p:grpSpPr>
            <a:xfrm rot="-5400000">
              <a:off x="-43094" y="-468509"/>
              <a:ext cx="923899" cy="913017"/>
              <a:chOff x="3604550" y="575925"/>
              <a:chExt cx="1554600" cy="1554600"/>
            </a:xfrm>
          </p:grpSpPr>
          <p:sp>
            <p:nvSpPr>
              <p:cNvPr id="703" name="Google Shape;703;p23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3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3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6" name="Google Shape;706;p23"/>
            <p:cNvGrpSpPr/>
            <p:nvPr/>
          </p:nvGrpSpPr>
          <p:grpSpPr>
            <a:xfrm rot="-5400000">
              <a:off x="877920" y="-468509"/>
              <a:ext cx="923899" cy="913017"/>
              <a:chOff x="3604550" y="575925"/>
              <a:chExt cx="1554600" cy="1554600"/>
            </a:xfrm>
          </p:grpSpPr>
          <p:sp>
            <p:nvSpPr>
              <p:cNvPr id="707" name="Google Shape;707;p23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3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3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3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4"/>
          <p:cNvSpPr/>
          <p:nvPr/>
        </p:nvSpPr>
        <p:spPr>
          <a:xfrm>
            <a:off x="831737" y="1000025"/>
            <a:ext cx="5513400" cy="314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4"/>
          <p:cNvSpPr txBox="1"/>
          <p:nvPr>
            <p:ph type="title"/>
          </p:nvPr>
        </p:nvSpPr>
        <p:spPr>
          <a:xfrm>
            <a:off x="3255175" y="1492550"/>
            <a:ext cx="2932200" cy="1273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3" name="Google Shape;713;p24"/>
          <p:cNvSpPr txBox="1"/>
          <p:nvPr>
            <p:ph hasCustomPrompt="1" idx="2" type="title"/>
          </p:nvPr>
        </p:nvSpPr>
        <p:spPr>
          <a:xfrm>
            <a:off x="899175" y="1032775"/>
            <a:ext cx="2373000" cy="27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8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4" name="Google Shape;714;p24"/>
          <p:cNvSpPr txBox="1"/>
          <p:nvPr>
            <p:ph idx="1" type="subTitle"/>
          </p:nvPr>
        </p:nvSpPr>
        <p:spPr>
          <a:xfrm>
            <a:off x="3255275" y="2856400"/>
            <a:ext cx="2932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15" name="Google Shape;715;p24"/>
          <p:cNvGrpSpPr/>
          <p:nvPr/>
        </p:nvGrpSpPr>
        <p:grpSpPr>
          <a:xfrm flipH="1" rot="-1778468">
            <a:off x="-212658" y="434011"/>
            <a:ext cx="3311980" cy="820573"/>
            <a:chOff x="2331347" y="68"/>
            <a:chExt cx="3311752" cy="820517"/>
          </a:xfrm>
        </p:grpSpPr>
        <p:sp>
          <p:nvSpPr>
            <p:cNvPr id="716" name="Google Shape;716;p24"/>
            <p:cNvSpPr/>
            <p:nvPr/>
          </p:nvSpPr>
          <p:spPr>
            <a:xfrm rot="10495516">
              <a:off x="2353830" y="270251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4"/>
            <p:cNvSpPr/>
            <p:nvPr/>
          </p:nvSpPr>
          <p:spPr>
            <a:xfrm rot="10495516">
              <a:off x="2821092" y="228072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4"/>
            <p:cNvSpPr/>
            <p:nvPr/>
          </p:nvSpPr>
          <p:spPr>
            <a:xfrm rot="10495516">
              <a:off x="3287135" y="186471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4"/>
            <p:cNvSpPr/>
            <p:nvPr/>
          </p:nvSpPr>
          <p:spPr>
            <a:xfrm rot="10495516">
              <a:off x="3753178" y="144870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4"/>
            <p:cNvSpPr/>
            <p:nvPr/>
          </p:nvSpPr>
          <p:spPr>
            <a:xfrm rot="10495516">
              <a:off x="4220496" y="102936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4"/>
            <p:cNvSpPr/>
            <p:nvPr/>
          </p:nvSpPr>
          <p:spPr>
            <a:xfrm rot="10495516">
              <a:off x="4686539" y="61335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4"/>
            <p:cNvSpPr/>
            <p:nvPr/>
          </p:nvSpPr>
          <p:spPr>
            <a:xfrm rot="10495516">
              <a:off x="5152582" y="19734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3_1"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25"/>
          <p:cNvSpPr txBox="1"/>
          <p:nvPr>
            <p:ph hasCustomPrompt="1" type="title"/>
          </p:nvPr>
        </p:nvSpPr>
        <p:spPr>
          <a:xfrm>
            <a:off x="2067050" y="973775"/>
            <a:ext cx="5009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27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725" name="Google Shape;725;p25"/>
          <p:cNvGrpSpPr/>
          <p:nvPr/>
        </p:nvGrpSpPr>
        <p:grpSpPr>
          <a:xfrm>
            <a:off x="-427470" y="-636096"/>
            <a:ext cx="10022314" cy="2351186"/>
            <a:chOff x="-427470" y="-636096"/>
            <a:chExt cx="10022314" cy="2351186"/>
          </a:xfrm>
        </p:grpSpPr>
        <p:grpSp>
          <p:nvGrpSpPr>
            <p:cNvPr id="726" name="Google Shape;726;p25"/>
            <p:cNvGrpSpPr/>
            <p:nvPr/>
          </p:nvGrpSpPr>
          <p:grpSpPr>
            <a:xfrm flipH="1" rot="1250059">
              <a:off x="6245138" y="66049"/>
              <a:ext cx="3312061" cy="820593"/>
              <a:chOff x="2331347" y="68"/>
              <a:chExt cx="3311752" cy="820517"/>
            </a:xfrm>
          </p:grpSpPr>
          <p:sp>
            <p:nvSpPr>
              <p:cNvPr id="727" name="Google Shape;727;p25"/>
              <p:cNvSpPr/>
              <p:nvPr/>
            </p:nvSpPr>
            <p:spPr>
              <a:xfrm rot="10495516">
                <a:off x="5152582" y="19734"/>
                <a:ext cx="468035" cy="530668"/>
              </a:xfrm>
              <a:prstGeom prst="triangl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5"/>
              <p:cNvSpPr/>
              <p:nvPr/>
            </p:nvSpPr>
            <p:spPr>
              <a:xfrm rot="10495516">
                <a:off x="4686539" y="61335"/>
                <a:ext cx="468035" cy="530668"/>
              </a:xfrm>
              <a:prstGeom prst="triangle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5"/>
              <p:cNvSpPr/>
              <p:nvPr/>
            </p:nvSpPr>
            <p:spPr>
              <a:xfrm rot="10495516">
                <a:off x="4220496" y="102936"/>
                <a:ext cx="468035" cy="530668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5"/>
              <p:cNvSpPr/>
              <p:nvPr/>
            </p:nvSpPr>
            <p:spPr>
              <a:xfrm rot="10495516">
                <a:off x="3753178" y="144870"/>
                <a:ext cx="468035" cy="530668"/>
              </a:xfrm>
              <a:prstGeom prst="triangl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5"/>
              <p:cNvSpPr/>
              <p:nvPr/>
            </p:nvSpPr>
            <p:spPr>
              <a:xfrm rot="10495516">
                <a:off x="3287135" y="186471"/>
                <a:ext cx="468035" cy="530668"/>
              </a:xfrm>
              <a:prstGeom prst="triangle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5"/>
              <p:cNvSpPr/>
              <p:nvPr/>
            </p:nvSpPr>
            <p:spPr>
              <a:xfrm rot="10495516">
                <a:off x="2821092" y="228072"/>
                <a:ext cx="468035" cy="530668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5"/>
              <p:cNvSpPr/>
              <p:nvPr/>
            </p:nvSpPr>
            <p:spPr>
              <a:xfrm rot="10495516">
                <a:off x="2353830" y="270251"/>
                <a:ext cx="468035" cy="530668"/>
              </a:xfrm>
              <a:prstGeom prst="triangl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4" name="Google Shape;734;p25"/>
            <p:cNvGrpSpPr/>
            <p:nvPr/>
          </p:nvGrpSpPr>
          <p:grpSpPr>
            <a:xfrm flipH="1" rot="-1778468">
              <a:off x="-441258" y="129211"/>
              <a:ext cx="3311980" cy="820573"/>
              <a:chOff x="2331347" y="68"/>
              <a:chExt cx="3311752" cy="820517"/>
            </a:xfrm>
          </p:grpSpPr>
          <p:sp>
            <p:nvSpPr>
              <p:cNvPr id="735" name="Google Shape;735;p25"/>
              <p:cNvSpPr/>
              <p:nvPr/>
            </p:nvSpPr>
            <p:spPr>
              <a:xfrm rot="10495516">
                <a:off x="2353830" y="270251"/>
                <a:ext cx="468035" cy="530668"/>
              </a:xfrm>
              <a:prstGeom prst="triangl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5"/>
              <p:cNvSpPr/>
              <p:nvPr/>
            </p:nvSpPr>
            <p:spPr>
              <a:xfrm rot="10495516">
                <a:off x="2821092" y="228072"/>
                <a:ext cx="468035" cy="530668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5"/>
              <p:cNvSpPr/>
              <p:nvPr/>
            </p:nvSpPr>
            <p:spPr>
              <a:xfrm rot="10495516">
                <a:off x="3287135" y="186471"/>
                <a:ext cx="468035" cy="530668"/>
              </a:xfrm>
              <a:prstGeom prst="triangle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5"/>
              <p:cNvSpPr/>
              <p:nvPr/>
            </p:nvSpPr>
            <p:spPr>
              <a:xfrm rot="10495516">
                <a:off x="3753178" y="144870"/>
                <a:ext cx="468035" cy="530668"/>
              </a:xfrm>
              <a:prstGeom prst="triangl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5"/>
              <p:cNvSpPr/>
              <p:nvPr/>
            </p:nvSpPr>
            <p:spPr>
              <a:xfrm rot="10495516">
                <a:off x="4220496" y="102936"/>
                <a:ext cx="468035" cy="530668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5"/>
              <p:cNvSpPr/>
              <p:nvPr/>
            </p:nvSpPr>
            <p:spPr>
              <a:xfrm rot="10495516">
                <a:off x="4686539" y="61335"/>
                <a:ext cx="468035" cy="530668"/>
              </a:xfrm>
              <a:prstGeom prst="triangle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5"/>
              <p:cNvSpPr/>
              <p:nvPr/>
            </p:nvSpPr>
            <p:spPr>
              <a:xfrm rot="10495516">
                <a:off x="5152582" y="19734"/>
                <a:ext cx="468035" cy="530668"/>
              </a:xfrm>
              <a:prstGeom prst="triangl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6"/>
          <p:cNvSpPr/>
          <p:nvPr/>
        </p:nvSpPr>
        <p:spPr>
          <a:xfrm>
            <a:off x="1683275" y="792900"/>
            <a:ext cx="5777400" cy="3557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26"/>
          <p:cNvSpPr txBox="1"/>
          <p:nvPr>
            <p:ph hasCustomPrompt="1" type="title"/>
          </p:nvPr>
        </p:nvSpPr>
        <p:spPr>
          <a:xfrm>
            <a:off x="1284000" y="1211938"/>
            <a:ext cx="65760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45" name="Google Shape;745;p26"/>
          <p:cNvSpPr txBox="1"/>
          <p:nvPr>
            <p:ph idx="1" type="subTitle"/>
          </p:nvPr>
        </p:nvSpPr>
        <p:spPr>
          <a:xfrm>
            <a:off x="1848025" y="2040250"/>
            <a:ext cx="5448000" cy="54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6" name="Google Shape;746;p26"/>
          <p:cNvSpPr txBox="1"/>
          <p:nvPr>
            <p:ph hasCustomPrompt="1" idx="2" type="title"/>
          </p:nvPr>
        </p:nvSpPr>
        <p:spPr>
          <a:xfrm>
            <a:off x="1284000" y="2605125"/>
            <a:ext cx="65760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47" name="Google Shape;747;p26"/>
          <p:cNvSpPr txBox="1"/>
          <p:nvPr>
            <p:ph idx="3" type="subTitle"/>
          </p:nvPr>
        </p:nvSpPr>
        <p:spPr>
          <a:xfrm>
            <a:off x="1848025" y="3433425"/>
            <a:ext cx="5448000" cy="54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8" name="Google Shape;748;p26"/>
          <p:cNvGrpSpPr/>
          <p:nvPr/>
        </p:nvGrpSpPr>
        <p:grpSpPr>
          <a:xfrm rot="-729839">
            <a:off x="-1128392" y="223848"/>
            <a:ext cx="5642961" cy="1028803"/>
            <a:chOff x="-142" y="68"/>
            <a:chExt cx="5643241" cy="1028854"/>
          </a:xfrm>
        </p:grpSpPr>
        <p:sp>
          <p:nvSpPr>
            <p:cNvPr id="749" name="Google Shape;749;p26"/>
            <p:cNvSpPr/>
            <p:nvPr/>
          </p:nvSpPr>
          <p:spPr>
            <a:xfrm rot="10495516">
              <a:off x="954426" y="395387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6"/>
            <p:cNvSpPr/>
            <p:nvPr/>
          </p:nvSpPr>
          <p:spPr>
            <a:xfrm rot="10495516">
              <a:off x="488383" y="436988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6"/>
            <p:cNvSpPr/>
            <p:nvPr/>
          </p:nvSpPr>
          <p:spPr>
            <a:xfrm rot="10495516">
              <a:off x="22340" y="478589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6"/>
            <p:cNvSpPr/>
            <p:nvPr/>
          </p:nvSpPr>
          <p:spPr>
            <a:xfrm rot="10495516">
              <a:off x="2353830" y="270251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6"/>
            <p:cNvSpPr/>
            <p:nvPr/>
          </p:nvSpPr>
          <p:spPr>
            <a:xfrm rot="10495516">
              <a:off x="1887787" y="311852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6"/>
            <p:cNvSpPr/>
            <p:nvPr/>
          </p:nvSpPr>
          <p:spPr>
            <a:xfrm rot="10495516">
              <a:off x="1421744" y="353453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6"/>
            <p:cNvSpPr/>
            <p:nvPr/>
          </p:nvSpPr>
          <p:spPr>
            <a:xfrm rot="10495516">
              <a:off x="3753178" y="144870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6"/>
            <p:cNvSpPr/>
            <p:nvPr/>
          </p:nvSpPr>
          <p:spPr>
            <a:xfrm rot="10495516">
              <a:off x="3287135" y="186471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6"/>
            <p:cNvSpPr/>
            <p:nvPr/>
          </p:nvSpPr>
          <p:spPr>
            <a:xfrm rot="10495516">
              <a:off x="2821092" y="228072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6"/>
            <p:cNvSpPr/>
            <p:nvPr/>
          </p:nvSpPr>
          <p:spPr>
            <a:xfrm rot="10495516">
              <a:off x="5152582" y="19734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6"/>
            <p:cNvSpPr/>
            <p:nvPr/>
          </p:nvSpPr>
          <p:spPr>
            <a:xfrm rot="10495516">
              <a:off x="4686539" y="61335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6"/>
            <p:cNvSpPr/>
            <p:nvPr/>
          </p:nvSpPr>
          <p:spPr>
            <a:xfrm rot="10495516">
              <a:off x="4220496" y="102936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26"/>
          <p:cNvGrpSpPr/>
          <p:nvPr/>
        </p:nvGrpSpPr>
        <p:grpSpPr>
          <a:xfrm flipH="1" rot="1250059">
            <a:off x="6245138" y="66049"/>
            <a:ext cx="3312061" cy="820593"/>
            <a:chOff x="2331347" y="68"/>
            <a:chExt cx="3311752" cy="820517"/>
          </a:xfrm>
        </p:grpSpPr>
        <p:sp>
          <p:nvSpPr>
            <p:cNvPr id="762" name="Google Shape;762;p26"/>
            <p:cNvSpPr/>
            <p:nvPr/>
          </p:nvSpPr>
          <p:spPr>
            <a:xfrm rot="10495516">
              <a:off x="2353830" y="270251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6"/>
            <p:cNvSpPr/>
            <p:nvPr/>
          </p:nvSpPr>
          <p:spPr>
            <a:xfrm rot="10495516">
              <a:off x="3753178" y="144870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6"/>
            <p:cNvSpPr/>
            <p:nvPr/>
          </p:nvSpPr>
          <p:spPr>
            <a:xfrm rot="10495516">
              <a:off x="3287135" y="186471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6"/>
            <p:cNvSpPr/>
            <p:nvPr/>
          </p:nvSpPr>
          <p:spPr>
            <a:xfrm rot="10495516">
              <a:off x="2821092" y="228072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6"/>
            <p:cNvSpPr/>
            <p:nvPr/>
          </p:nvSpPr>
          <p:spPr>
            <a:xfrm rot="10495516">
              <a:off x="5152582" y="19734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6"/>
            <p:cNvSpPr/>
            <p:nvPr/>
          </p:nvSpPr>
          <p:spPr>
            <a:xfrm rot="10495516">
              <a:off x="4686539" y="61335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6"/>
            <p:cNvSpPr/>
            <p:nvPr/>
          </p:nvSpPr>
          <p:spPr>
            <a:xfrm rot="10495516">
              <a:off x="4220496" y="102936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27"/>
          <p:cNvSpPr/>
          <p:nvPr/>
        </p:nvSpPr>
        <p:spPr>
          <a:xfrm>
            <a:off x="836000" y="414450"/>
            <a:ext cx="7471800" cy="621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27"/>
          <p:cNvSpPr/>
          <p:nvPr/>
        </p:nvSpPr>
        <p:spPr>
          <a:xfrm>
            <a:off x="836000" y="1110375"/>
            <a:ext cx="7471800" cy="3240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27"/>
          <p:cNvSpPr txBox="1"/>
          <p:nvPr>
            <p:ph hasCustomPrompt="1" type="title"/>
          </p:nvPr>
        </p:nvSpPr>
        <p:spPr>
          <a:xfrm>
            <a:off x="1577775" y="1734900"/>
            <a:ext cx="14505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73" name="Google Shape;773;p27"/>
          <p:cNvSpPr txBox="1"/>
          <p:nvPr>
            <p:ph idx="1" type="subTitle"/>
          </p:nvPr>
        </p:nvSpPr>
        <p:spPr>
          <a:xfrm>
            <a:off x="1226475" y="3096606"/>
            <a:ext cx="2153100" cy="40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4" name="Google Shape;774;p27"/>
          <p:cNvSpPr txBox="1"/>
          <p:nvPr>
            <p:ph hasCustomPrompt="1" idx="2" type="title"/>
          </p:nvPr>
        </p:nvSpPr>
        <p:spPr>
          <a:xfrm>
            <a:off x="3846750" y="1734900"/>
            <a:ext cx="14505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75" name="Google Shape;775;p27"/>
          <p:cNvSpPr txBox="1"/>
          <p:nvPr>
            <p:ph idx="3" type="subTitle"/>
          </p:nvPr>
        </p:nvSpPr>
        <p:spPr>
          <a:xfrm>
            <a:off x="3495450" y="3096601"/>
            <a:ext cx="2153100" cy="40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6" name="Google Shape;776;p27"/>
          <p:cNvSpPr txBox="1"/>
          <p:nvPr>
            <p:ph hasCustomPrompt="1" idx="4" type="title"/>
          </p:nvPr>
        </p:nvSpPr>
        <p:spPr>
          <a:xfrm>
            <a:off x="6221725" y="1734900"/>
            <a:ext cx="12384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77" name="Google Shape;777;p27"/>
          <p:cNvSpPr txBox="1"/>
          <p:nvPr>
            <p:ph idx="5" type="subTitle"/>
          </p:nvPr>
        </p:nvSpPr>
        <p:spPr>
          <a:xfrm>
            <a:off x="5764425" y="3096601"/>
            <a:ext cx="2153100" cy="40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8" name="Google Shape;778;p27"/>
          <p:cNvSpPr txBox="1"/>
          <p:nvPr>
            <p:ph idx="6" type="subTitle"/>
          </p:nvPr>
        </p:nvSpPr>
        <p:spPr>
          <a:xfrm>
            <a:off x="1226377" y="3484809"/>
            <a:ext cx="2153100" cy="54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9" name="Google Shape;779;p27"/>
          <p:cNvSpPr txBox="1"/>
          <p:nvPr>
            <p:ph idx="7" type="subTitle"/>
          </p:nvPr>
        </p:nvSpPr>
        <p:spPr>
          <a:xfrm>
            <a:off x="3495352" y="3484802"/>
            <a:ext cx="2153100" cy="54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0" name="Google Shape;780;p27"/>
          <p:cNvSpPr txBox="1"/>
          <p:nvPr>
            <p:ph idx="8" type="subTitle"/>
          </p:nvPr>
        </p:nvSpPr>
        <p:spPr>
          <a:xfrm>
            <a:off x="5764327" y="3484802"/>
            <a:ext cx="2153100" cy="54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1" name="Google Shape;781;p27"/>
          <p:cNvSpPr txBox="1"/>
          <p:nvPr>
            <p:ph idx="9" type="title"/>
          </p:nvPr>
        </p:nvSpPr>
        <p:spPr>
          <a:xfrm>
            <a:off x="2590150" y="438490"/>
            <a:ext cx="3963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82" name="Google Shape;782;p27"/>
          <p:cNvGrpSpPr/>
          <p:nvPr/>
        </p:nvGrpSpPr>
        <p:grpSpPr>
          <a:xfrm>
            <a:off x="-37653" y="-473950"/>
            <a:ext cx="9202117" cy="927665"/>
            <a:chOff x="-37653" y="-473950"/>
            <a:chExt cx="9202117" cy="927665"/>
          </a:xfrm>
        </p:grpSpPr>
        <p:grpSp>
          <p:nvGrpSpPr>
            <p:cNvPr id="783" name="Google Shape;783;p27"/>
            <p:cNvGrpSpPr/>
            <p:nvPr/>
          </p:nvGrpSpPr>
          <p:grpSpPr>
            <a:xfrm rot="-5400000">
              <a:off x="7324992" y="-464743"/>
              <a:ext cx="923899" cy="913017"/>
              <a:chOff x="3604550" y="575925"/>
              <a:chExt cx="1554600" cy="1554600"/>
            </a:xfrm>
          </p:grpSpPr>
          <p:sp>
            <p:nvSpPr>
              <p:cNvPr id="784" name="Google Shape;784;p27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7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7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7" name="Google Shape;787;p27"/>
            <p:cNvGrpSpPr/>
            <p:nvPr/>
          </p:nvGrpSpPr>
          <p:grpSpPr>
            <a:xfrm rot="-5400000">
              <a:off x="8246006" y="-464743"/>
              <a:ext cx="923899" cy="913017"/>
              <a:chOff x="3604550" y="575925"/>
              <a:chExt cx="1554600" cy="1554600"/>
            </a:xfrm>
          </p:grpSpPr>
          <p:sp>
            <p:nvSpPr>
              <p:cNvPr id="788" name="Google Shape;788;p27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27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27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1" name="Google Shape;791;p27"/>
            <p:cNvGrpSpPr/>
            <p:nvPr/>
          </p:nvGrpSpPr>
          <p:grpSpPr>
            <a:xfrm rot="-5400000">
              <a:off x="5482963" y="-464743"/>
              <a:ext cx="923899" cy="913017"/>
              <a:chOff x="3604550" y="575925"/>
              <a:chExt cx="1554600" cy="1554600"/>
            </a:xfrm>
          </p:grpSpPr>
          <p:sp>
            <p:nvSpPr>
              <p:cNvPr id="792" name="Google Shape;792;p27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27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7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5" name="Google Shape;795;p27"/>
            <p:cNvGrpSpPr/>
            <p:nvPr/>
          </p:nvGrpSpPr>
          <p:grpSpPr>
            <a:xfrm rot="-5400000">
              <a:off x="6403977" y="-464743"/>
              <a:ext cx="923899" cy="913017"/>
              <a:chOff x="3604550" y="575925"/>
              <a:chExt cx="1554600" cy="1554600"/>
            </a:xfrm>
          </p:grpSpPr>
          <p:sp>
            <p:nvSpPr>
              <p:cNvPr id="796" name="Google Shape;796;p27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27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27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9" name="Google Shape;799;p27"/>
            <p:cNvGrpSpPr/>
            <p:nvPr/>
          </p:nvGrpSpPr>
          <p:grpSpPr>
            <a:xfrm rot="-5400000">
              <a:off x="3640934" y="-464743"/>
              <a:ext cx="923899" cy="913017"/>
              <a:chOff x="3604550" y="575925"/>
              <a:chExt cx="1554600" cy="1554600"/>
            </a:xfrm>
          </p:grpSpPr>
          <p:sp>
            <p:nvSpPr>
              <p:cNvPr id="800" name="Google Shape;800;p27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7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7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3" name="Google Shape;803;p27"/>
            <p:cNvGrpSpPr/>
            <p:nvPr/>
          </p:nvGrpSpPr>
          <p:grpSpPr>
            <a:xfrm rot="-5400000">
              <a:off x="4561949" y="-464743"/>
              <a:ext cx="923899" cy="913017"/>
              <a:chOff x="3604550" y="575925"/>
              <a:chExt cx="1554600" cy="1554600"/>
            </a:xfrm>
          </p:grpSpPr>
          <p:sp>
            <p:nvSpPr>
              <p:cNvPr id="804" name="Google Shape;804;p27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7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7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7" name="Google Shape;807;p27"/>
            <p:cNvGrpSpPr/>
            <p:nvPr/>
          </p:nvGrpSpPr>
          <p:grpSpPr>
            <a:xfrm rot="-5400000">
              <a:off x="2719929" y="-464743"/>
              <a:ext cx="923899" cy="913017"/>
              <a:chOff x="3604550" y="575925"/>
              <a:chExt cx="1554600" cy="1554600"/>
            </a:xfrm>
          </p:grpSpPr>
          <p:sp>
            <p:nvSpPr>
              <p:cNvPr id="808" name="Google Shape;808;p27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7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7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1" name="Google Shape;811;p27"/>
            <p:cNvGrpSpPr/>
            <p:nvPr/>
          </p:nvGrpSpPr>
          <p:grpSpPr>
            <a:xfrm rot="-5400000">
              <a:off x="1798935" y="-468509"/>
              <a:ext cx="923899" cy="913017"/>
              <a:chOff x="3604550" y="575925"/>
              <a:chExt cx="1554600" cy="1554600"/>
            </a:xfrm>
          </p:grpSpPr>
          <p:sp>
            <p:nvSpPr>
              <p:cNvPr id="812" name="Google Shape;812;p27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7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7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5" name="Google Shape;815;p27"/>
            <p:cNvGrpSpPr/>
            <p:nvPr/>
          </p:nvGrpSpPr>
          <p:grpSpPr>
            <a:xfrm rot="-5400000">
              <a:off x="-43094" y="-468509"/>
              <a:ext cx="923899" cy="913017"/>
              <a:chOff x="3604550" y="575925"/>
              <a:chExt cx="1554600" cy="1554600"/>
            </a:xfrm>
          </p:grpSpPr>
          <p:sp>
            <p:nvSpPr>
              <p:cNvPr id="816" name="Google Shape;816;p27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7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7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9" name="Google Shape;819;p27"/>
            <p:cNvGrpSpPr/>
            <p:nvPr/>
          </p:nvGrpSpPr>
          <p:grpSpPr>
            <a:xfrm rot="-5400000">
              <a:off x="877920" y="-468509"/>
              <a:ext cx="923899" cy="913017"/>
              <a:chOff x="3604550" y="575925"/>
              <a:chExt cx="1554600" cy="1554600"/>
            </a:xfrm>
          </p:grpSpPr>
          <p:sp>
            <p:nvSpPr>
              <p:cNvPr id="820" name="Google Shape;820;p27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27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27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6"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8"/>
          <p:cNvSpPr/>
          <p:nvPr/>
        </p:nvSpPr>
        <p:spPr>
          <a:xfrm>
            <a:off x="4074485" y="790450"/>
            <a:ext cx="4233300" cy="3557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28"/>
          <p:cNvSpPr txBox="1"/>
          <p:nvPr>
            <p:ph idx="1" type="subTitle"/>
          </p:nvPr>
        </p:nvSpPr>
        <p:spPr>
          <a:xfrm>
            <a:off x="4500956" y="1850225"/>
            <a:ext cx="3346200" cy="21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6" name="Google Shape;826;p28"/>
          <p:cNvSpPr txBox="1"/>
          <p:nvPr>
            <p:ph type="title"/>
          </p:nvPr>
        </p:nvSpPr>
        <p:spPr>
          <a:xfrm>
            <a:off x="4375695" y="1130825"/>
            <a:ext cx="3693900" cy="69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27" name="Google Shape;827;p28"/>
          <p:cNvGrpSpPr/>
          <p:nvPr/>
        </p:nvGrpSpPr>
        <p:grpSpPr>
          <a:xfrm rot="655404">
            <a:off x="-505497" y="-779064"/>
            <a:ext cx="4603236" cy="2567008"/>
            <a:chOff x="-572833" y="-372413"/>
            <a:chExt cx="4603149" cy="2566959"/>
          </a:xfrm>
        </p:grpSpPr>
        <p:grpSp>
          <p:nvGrpSpPr>
            <p:cNvPr id="828" name="Google Shape;828;p28"/>
            <p:cNvGrpSpPr/>
            <p:nvPr/>
          </p:nvGrpSpPr>
          <p:grpSpPr>
            <a:xfrm rot="-1250059">
              <a:off x="-535187" y="811786"/>
              <a:ext cx="3312061" cy="820593"/>
              <a:chOff x="2331347" y="68"/>
              <a:chExt cx="3311752" cy="820517"/>
            </a:xfrm>
          </p:grpSpPr>
          <p:sp>
            <p:nvSpPr>
              <p:cNvPr id="829" name="Google Shape;829;p28"/>
              <p:cNvSpPr/>
              <p:nvPr/>
            </p:nvSpPr>
            <p:spPr>
              <a:xfrm rot="10495516">
                <a:off x="2353830" y="270251"/>
                <a:ext cx="468035" cy="530668"/>
              </a:xfrm>
              <a:prstGeom prst="triangl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28"/>
              <p:cNvSpPr/>
              <p:nvPr/>
            </p:nvSpPr>
            <p:spPr>
              <a:xfrm rot="10495516">
                <a:off x="3753178" y="144870"/>
                <a:ext cx="468035" cy="530668"/>
              </a:xfrm>
              <a:prstGeom prst="triangl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28"/>
              <p:cNvSpPr/>
              <p:nvPr/>
            </p:nvSpPr>
            <p:spPr>
              <a:xfrm rot="10495516">
                <a:off x="3287135" y="186471"/>
                <a:ext cx="468035" cy="530668"/>
              </a:xfrm>
              <a:prstGeom prst="triangle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28"/>
              <p:cNvSpPr/>
              <p:nvPr/>
            </p:nvSpPr>
            <p:spPr>
              <a:xfrm rot="10495516">
                <a:off x="2821092" y="228072"/>
                <a:ext cx="468035" cy="530668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28"/>
              <p:cNvSpPr/>
              <p:nvPr/>
            </p:nvSpPr>
            <p:spPr>
              <a:xfrm rot="10495516">
                <a:off x="5152582" y="19734"/>
                <a:ext cx="468035" cy="530668"/>
              </a:xfrm>
              <a:prstGeom prst="triangl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28"/>
              <p:cNvSpPr/>
              <p:nvPr/>
            </p:nvSpPr>
            <p:spPr>
              <a:xfrm rot="10495516">
                <a:off x="4686539" y="61335"/>
                <a:ext cx="468035" cy="530668"/>
              </a:xfrm>
              <a:prstGeom prst="triangle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28"/>
              <p:cNvSpPr/>
              <p:nvPr/>
            </p:nvSpPr>
            <p:spPr>
              <a:xfrm rot="10495516">
                <a:off x="4220496" y="102936"/>
                <a:ext cx="468035" cy="530668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6" name="Google Shape;836;p28"/>
            <p:cNvGrpSpPr/>
            <p:nvPr/>
          </p:nvGrpSpPr>
          <p:grpSpPr>
            <a:xfrm rot="-1250059">
              <a:off x="2516173" y="-136762"/>
              <a:ext cx="1445220" cy="653263"/>
              <a:chOff x="4198013" y="68"/>
              <a:chExt cx="1445086" cy="653202"/>
            </a:xfrm>
          </p:grpSpPr>
          <p:sp>
            <p:nvSpPr>
              <p:cNvPr id="837" name="Google Shape;837;p28"/>
              <p:cNvSpPr/>
              <p:nvPr/>
            </p:nvSpPr>
            <p:spPr>
              <a:xfrm rot="10495516">
                <a:off x="5152582" y="19734"/>
                <a:ext cx="468035" cy="530668"/>
              </a:xfrm>
              <a:prstGeom prst="triangl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8"/>
              <p:cNvSpPr/>
              <p:nvPr/>
            </p:nvSpPr>
            <p:spPr>
              <a:xfrm rot="10495516">
                <a:off x="4686539" y="61335"/>
                <a:ext cx="468035" cy="530668"/>
              </a:xfrm>
              <a:prstGeom prst="triangle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8"/>
              <p:cNvSpPr/>
              <p:nvPr/>
            </p:nvSpPr>
            <p:spPr>
              <a:xfrm rot="10495516">
                <a:off x="4220496" y="102936"/>
                <a:ext cx="468035" cy="530668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8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9"/>
          <p:cNvSpPr/>
          <p:nvPr/>
        </p:nvSpPr>
        <p:spPr>
          <a:xfrm>
            <a:off x="836000" y="414450"/>
            <a:ext cx="7471800" cy="621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29"/>
          <p:cNvSpPr/>
          <p:nvPr/>
        </p:nvSpPr>
        <p:spPr>
          <a:xfrm>
            <a:off x="836000" y="1171450"/>
            <a:ext cx="7471800" cy="3557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29"/>
          <p:cNvSpPr txBox="1"/>
          <p:nvPr>
            <p:ph type="title"/>
          </p:nvPr>
        </p:nvSpPr>
        <p:spPr>
          <a:xfrm>
            <a:off x="720000" y="434707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4" name="Google Shape;844;p29"/>
          <p:cNvSpPr txBox="1"/>
          <p:nvPr>
            <p:ph idx="2" type="title"/>
          </p:nvPr>
        </p:nvSpPr>
        <p:spPr>
          <a:xfrm>
            <a:off x="1328326" y="2929900"/>
            <a:ext cx="1746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45" name="Google Shape;845;p29"/>
          <p:cNvSpPr txBox="1"/>
          <p:nvPr>
            <p:ph idx="1" type="subTitle"/>
          </p:nvPr>
        </p:nvSpPr>
        <p:spPr>
          <a:xfrm>
            <a:off x="1015425" y="3315203"/>
            <a:ext cx="2372100" cy="9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46" name="Google Shape;846;p29"/>
          <p:cNvSpPr txBox="1"/>
          <p:nvPr>
            <p:ph idx="3" type="title"/>
          </p:nvPr>
        </p:nvSpPr>
        <p:spPr>
          <a:xfrm>
            <a:off x="3698849" y="2929875"/>
            <a:ext cx="1746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47" name="Google Shape;847;p29"/>
          <p:cNvSpPr txBox="1"/>
          <p:nvPr>
            <p:ph idx="4" type="subTitle"/>
          </p:nvPr>
        </p:nvSpPr>
        <p:spPr>
          <a:xfrm>
            <a:off x="3385944" y="3315203"/>
            <a:ext cx="2372100" cy="9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48" name="Google Shape;848;p29"/>
          <p:cNvSpPr txBox="1"/>
          <p:nvPr>
            <p:ph idx="5" type="title"/>
          </p:nvPr>
        </p:nvSpPr>
        <p:spPr>
          <a:xfrm>
            <a:off x="6069449" y="2929875"/>
            <a:ext cx="1746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49" name="Google Shape;849;p29"/>
          <p:cNvSpPr txBox="1"/>
          <p:nvPr>
            <p:ph idx="6" type="subTitle"/>
          </p:nvPr>
        </p:nvSpPr>
        <p:spPr>
          <a:xfrm>
            <a:off x="5756473" y="3315203"/>
            <a:ext cx="2372100" cy="9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850" name="Google Shape;850;p29"/>
          <p:cNvGrpSpPr/>
          <p:nvPr/>
        </p:nvGrpSpPr>
        <p:grpSpPr>
          <a:xfrm rot="-729839">
            <a:off x="-1128392" y="223848"/>
            <a:ext cx="5642961" cy="1028803"/>
            <a:chOff x="-142" y="68"/>
            <a:chExt cx="5643241" cy="1028854"/>
          </a:xfrm>
        </p:grpSpPr>
        <p:sp>
          <p:nvSpPr>
            <p:cNvPr id="851" name="Google Shape;851;p29"/>
            <p:cNvSpPr/>
            <p:nvPr/>
          </p:nvSpPr>
          <p:spPr>
            <a:xfrm rot="10495516">
              <a:off x="954426" y="395387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9"/>
            <p:cNvSpPr/>
            <p:nvPr/>
          </p:nvSpPr>
          <p:spPr>
            <a:xfrm rot="10495516">
              <a:off x="488383" y="436988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9"/>
            <p:cNvSpPr/>
            <p:nvPr/>
          </p:nvSpPr>
          <p:spPr>
            <a:xfrm rot="10495516">
              <a:off x="22340" y="478589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9"/>
            <p:cNvSpPr/>
            <p:nvPr/>
          </p:nvSpPr>
          <p:spPr>
            <a:xfrm rot="10495516">
              <a:off x="2353830" y="270251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9"/>
            <p:cNvSpPr/>
            <p:nvPr/>
          </p:nvSpPr>
          <p:spPr>
            <a:xfrm rot="10495516">
              <a:off x="1887787" y="311852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9"/>
            <p:cNvSpPr/>
            <p:nvPr/>
          </p:nvSpPr>
          <p:spPr>
            <a:xfrm rot="10495516">
              <a:off x="1421744" y="353453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 rot="10495516">
              <a:off x="3753178" y="144870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 rot="10495516">
              <a:off x="3287135" y="186471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 rot="10495516">
              <a:off x="2821092" y="228072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 rot="10495516">
              <a:off x="5152582" y="19734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 rot="10495516">
              <a:off x="4686539" y="61335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 rot="10495516">
              <a:off x="4220496" y="102936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Google Shape;863;p29"/>
          <p:cNvGrpSpPr/>
          <p:nvPr/>
        </p:nvGrpSpPr>
        <p:grpSpPr>
          <a:xfrm flipH="1" rot="1250059">
            <a:off x="6245138" y="66049"/>
            <a:ext cx="3312061" cy="820593"/>
            <a:chOff x="2331347" y="68"/>
            <a:chExt cx="3311752" cy="820517"/>
          </a:xfrm>
        </p:grpSpPr>
        <p:sp>
          <p:nvSpPr>
            <p:cNvPr id="864" name="Google Shape;864;p29"/>
            <p:cNvSpPr/>
            <p:nvPr/>
          </p:nvSpPr>
          <p:spPr>
            <a:xfrm rot="10495516">
              <a:off x="2353830" y="270251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 rot="10495516">
              <a:off x="3753178" y="144870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 rot="10495516">
              <a:off x="3287135" y="186471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 rot="10495516">
              <a:off x="2821092" y="228072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 rot="10495516">
              <a:off x="5152582" y="19734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 rot="10495516">
              <a:off x="4686539" y="61335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9"/>
            <p:cNvSpPr/>
            <p:nvPr/>
          </p:nvSpPr>
          <p:spPr>
            <a:xfrm rot="10495516">
              <a:off x="4220496" y="102936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8_1"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0"/>
          <p:cNvSpPr/>
          <p:nvPr/>
        </p:nvSpPr>
        <p:spPr>
          <a:xfrm>
            <a:off x="836000" y="414450"/>
            <a:ext cx="7471800" cy="621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30"/>
          <p:cNvSpPr/>
          <p:nvPr/>
        </p:nvSpPr>
        <p:spPr>
          <a:xfrm>
            <a:off x="836000" y="1171450"/>
            <a:ext cx="7471800" cy="3557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0"/>
          <p:cNvSpPr txBox="1"/>
          <p:nvPr>
            <p:ph type="title"/>
          </p:nvPr>
        </p:nvSpPr>
        <p:spPr>
          <a:xfrm>
            <a:off x="720000" y="434707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5" name="Google Shape;875;p30"/>
          <p:cNvSpPr txBox="1"/>
          <p:nvPr>
            <p:ph idx="2" type="title"/>
          </p:nvPr>
        </p:nvSpPr>
        <p:spPr>
          <a:xfrm>
            <a:off x="2197033" y="3310900"/>
            <a:ext cx="1756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6" name="Google Shape;876;p30"/>
          <p:cNvSpPr txBox="1"/>
          <p:nvPr>
            <p:ph idx="1" type="subTitle"/>
          </p:nvPr>
        </p:nvSpPr>
        <p:spPr>
          <a:xfrm>
            <a:off x="1882325" y="3695650"/>
            <a:ext cx="238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77" name="Google Shape;877;p30"/>
          <p:cNvSpPr txBox="1"/>
          <p:nvPr>
            <p:ph idx="3" type="title"/>
          </p:nvPr>
        </p:nvSpPr>
        <p:spPr>
          <a:xfrm>
            <a:off x="5190765" y="3310875"/>
            <a:ext cx="1756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8" name="Google Shape;878;p30"/>
          <p:cNvSpPr txBox="1"/>
          <p:nvPr>
            <p:ph idx="4" type="subTitle"/>
          </p:nvPr>
        </p:nvSpPr>
        <p:spPr>
          <a:xfrm>
            <a:off x="4876066" y="3695650"/>
            <a:ext cx="238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879" name="Google Shape;879;p30"/>
          <p:cNvGrpSpPr/>
          <p:nvPr/>
        </p:nvGrpSpPr>
        <p:grpSpPr>
          <a:xfrm>
            <a:off x="-37653" y="-473950"/>
            <a:ext cx="9202117" cy="927665"/>
            <a:chOff x="-37653" y="-473950"/>
            <a:chExt cx="9202117" cy="927665"/>
          </a:xfrm>
        </p:grpSpPr>
        <p:grpSp>
          <p:nvGrpSpPr>
            <p:cNvPr id="880" name="Google Shape;880;p30"/>
            <p:cNvGrpSpPr/>
            <p:nvPr/>
          </p:nvGrpSpPr>
          <p:grpSpPr>
            <a:xfrm rot="-5400000">
              <a:off x="7324992" y="-464743"/>
              <a:ext cx="923899" cy="913017"/>
              <a:chOff x="3604550" y="575925"/>
              <a:chExt cx="1554600" cy="1554600"/>
            </a:xfrm>
          </p:grpSpPr>
          <p:sp>
            <p:nvSpPr>
              <p:cNvPr id="881" name="Google Shape;881;p30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0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30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4" name="Google Shape;884;p30"/>
            <p:cNvGrpSpPr/>
            <p:nvPr/>
          </p:nvGrpSpPr>
          <p:grpSpPr>
            <a:xfrm rot="-5400000">
              <a:off x="8246006" y="-464743"/>
              <a:ext cx="923899" cy="913017"/>
              <a:chOff x="3604550" y="575925"/>
              <a:chExt cx="1554600" cy="1554600"/>
            </a:xfrm>
          </p:grpSpPr>
          <p:sp>
            <p:nvSpPr>
              <p:cNvPr id="885" name="Google Shape;885;p30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30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0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8" name="Google Shape;888;p30"/>
            <p:cNvGrpSpPr/>
            <p:nvPr/>
          </p:nvGrpSpPr>
          <p:grpSpPr>
            <a:xfrm rot="-5400000">
              <a:off x="5482963" y="-464743"/>
              <a:ext cx="923899" cy="913017"/>
              <a:chOff x="3604550" y="575925"/>
              <a:chExt cx="1554600" cy="1554600"/>
            </a:xfrm>
          </p:grpSpPr>
          <p:sp>
            <p:nvSpPr>
              <p:cNvPr id="889" name="Google Shape;889;p30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0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0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2" name="Google Shape;892;p30"/>
            <p:cNvGrpSpPr/>
            <p:nvPr/>
          </p:nvGrpSpPr>
          <p:grpSpPr>
            <a:xfrm rot="-5400000">
              <a:off x="6403977" y="-464743"/>
              <a:ext cx="923899" cy="913017"/>
              <a:chOff x="3604550" y="575925"/>
              <a:chExt cx="1554600" cy="1554600"/>
            </a:xfrm>
          </p:grpSpPr>
          <p:sp>
            <p:nvSpPr>
              <p:cNvPr id="893" name="Google Shape;893;p30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30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30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6" name="Google Shape;896;p30"/>
            <p:cNvGrpSpPr/>
            <p:nvPr/>
          </p:nvGrpSpPr>
          <p:grpSpPr>
            <a:xfrm rot="-5400000">
              <a:off x="3640934" y="-464743"/>
              <a:ext cx="923899" cy="913017"/>
              <a:chOff x="3604550" y="575925"/>
              <a:chExt cx="1554600" cy="1554600"/>
            </a:xfrm>
          </p:grpSpPr>
          <p:sp>
            <p:nvSpPr>
              <p:cNvPr id="897" name="Google Shape;897;p30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30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30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0" name="Google Shape;900;p30"/>
            <p:cNvGrpSpPr/>
            <p:nvPr/>
          </p:nvGrpSpPr>
          <p:grpSpPr>
            <a:xfrm rot="-5400000">
              <a:off x="4561949" y="-464743"/>
              <a:ext cx="923899" cy="913017"/>
              <a:chOff x="3604550" y="575925"/>
              <a:chExt cx="1554600" cy="1554600"/>
            </a:xfrm>
          </p:grpSpPr>
          <p:sp>
            <p:nvSpPr>
              <p:cNvPr id="901" name="Google Shape;901;p30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30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30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4" name="Google Shape;904;p30"/>
            <p:cNvGrpSpPr/>
            <p:nvPr/>
          </p:nvGrpSpPr>
          <p:grpSpPr>
            <a:xfrm rot="-5400000">
              <a:off x="2719929" y="-464743"/>
              <a:ext cx="923899" cy="913017"/>
              <a:chOff x="3604550" y="575925"/>
              <a:chExt cx="1554600" cy="1554600"/>
            </a:xfrm>
          </p:grpSpPr>
          <p:sp>
            <p:nvSpPr>
              <p:cNvPr id="905" name="Google Shape;905;p30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30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30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8" name="Google Shape;908;p30"/>
            <p:cNvGrpSpPr/>
            <p:nvPr/>
          </p:nvGrpSpPr>
          <p:grpSpPr>
            <a:xfrm rot="-5400000">
              <a:off x="1798935" y="-468509"/>
              <a:ext cx="923899" cy="913017"/>
              <a:chOff x="3604550" y="575925"/>
              <a:chExt cx="1554600" cy="1554600"/>
            </a:xfrm>
          </p:grpSpPr>
          <p:sp>
            <p:nvSpPr>
              <p:cNvPr id="909" name="Google Shape;909;p30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30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30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2" name="Google Shape;912;p30"/>
            <p:cNvGrpSpPr/>
            <p:nvPr/>
          </p:nvGrpSpPr>
          <p:grpSpPr>
            <a:xfrm rot="-5400000">
              <a:off x="-43094" y="-468509"/>
              <a:ext cx="923899" cy="913017"/>
              <a:chOff x="3604550" y="575925"/>
              <a:chExt cx="1554600" cy="1554600"/>
            </a:xfrm>
          </p:grpSpPr>
          <p:sp>
            <p:nvSpPr>
              <p:cNvPr id="913" name="Google Shape;913;p30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30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30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6" name="Google Shape;916;p30"/>
            <p:cNvGrpSpPr/>
            <p:nvPr/>
          </p:nvGrpSpPr>
          <p:grpSpPr>
            <a:xfrm rot="-5400000">
              <a:off x="877920" y="-468509"/>
              <a:ext cx="923899" cy="913017"/>
              <a:chOff x="3604550" y="575925"/>
              <a:chExt cx="1554600" cy="1554600"/>
            </a:xfrm>
          </p:grpSpPr>
          <p:sp>
            <p:nvSpPr>
              <p:cNvPr id="917" name="Google Shape;917;p30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30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30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/>
          <p:nvPr/>
        </p:nvSpPr>
        <p:spPr>
          <a:xfrm>
            <a:off x="836000" y="414450"/>
            <a:ext cx="7471800" cy="621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36000" y="1171450"/>
            <a:ext cx="7471800" cy="3557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 txBox="1"/>
          <p:nvPr>
            <p:ph type="title"/>
          </p:nvPr>
        </p:nvSpPr>
        <p:spPr>
          <a:xfrm>
            <a:off x="720000" y="436420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1014750" y="1299338"/>
            <a:ext cx="711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AutoNum type="arabicPeriod"/>
              <a:defRPr sz="115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63" name="Google Shape;63;p4"/>
          <p:cNvGrpSpPr/>
          <p:nvPr/>
        </p:nvGrpSpPr>
        <p:grpSpPr>
          <a:xfrm>
            <a:off x="-37653" y="-473950"/>
            <a:ext cx="9202117" cy="927665"/>
            <a:chOff x="-37653" y="-473950"/>
            <a:chExt cx="9202117" cy="927665"/>
          </a:xfrm>
        </p:grpSpPr>
        <p:grpSp>
          <p:nvGrpSpPr>
            <p:cNvPr id="64" name="Google Shape;64;p4"/>
            <p:cNvGrpSpPr/>
            <p:nvPr/>
          </p:nvGrpSpPr>
          <p:grpSpPr>
            <a:xfrm rot="-5400000">
              <a:off x="7324992" y="-464743"/>
              <a:ext cx="923899" cy="913017"/>
              <a:chOff x="3604550" y="575925"/>
              <a:chExt cx="1554600" cy="1554600"/>
            </a:xfrm>
          </p:grpSpPr>
          <p:sp>
            <p:nvSpPr>
              <p:cNvPr id="65" name="Google Shape;65;p4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" name="Google Shape;68;p4"/>
            <p:cNvGrpSpPr/>
            <p:nvPr/>
          </p:nvGrpSpPr>
          <p:grpSpPr>
            <a:xfrm rot="-5400000">
              <a:off x="8246006" y="-464743"/>
              <a:ext cx="923899" cy="913017"/>
              <a:chOff x="3604550" y="575925"/>
              <a:chExt cx="1554600" cy="1554600"/>
            </a:xfrm>
          </p:grpSpPr>
          <p:sp>
            <p:nvSpPr>
              <p:cNvPr id="69" name="Google Shape;69;p4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" name="Google Shape;72;p4"/>
            <p:cNvGrpSpPr/>
            <p:nvPr/>
          </p:nvGrpSpPr>
          <p:grpSpPr>
            <a:xfrm rot="-5400000">
              <a:off x="5482963" y="-464743"/>
              <a:ext cx="923899" cy="913017"/>
              <a:chOff x="3604550" y="575925"/>
              <a:chExt cx="1554600" cy="1554600"/>
            </a:xfrm>
          </p:grpSpPr>
          <p:sp>
            <p:nvSpPr>
              <p:cNvPr id="73" name="Google Shape;73;p4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4"/>
            <p:cNvGrpSpPr/>
            <p:nvPr/>
          </p:nvGrpSpPr>
          <p:grpSpPr>
            <a:xfrm rot="-5400000">
              <a:off x="6403977" y="-464743"/>
              <a:ext cx="923899" cy="913017"/>
              <a:chOff x="3604550" y="575925"/>
              <a:chExt cx="1554600" cy="1554600"/>
            </a:xfrm>
          </p:grpSpPr>
          <p:sp>
            <p:nvSpPr>
              <p:cNvPr id="77" name="Google Shape;77;p4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" name="Google Shape;80;p4"/>
            <p:cNvGrpSpPr/>
            <p:nvPr/>
          </p:nvGrpSpPr>
          <p:grpSpPr>
            <a:xfrm rot="-5400000">
              <a:off x="3640934" y="-464743"/>
              <a:ext cx="923899" cy="913017"/>
              <a:chOff x="3604550" y="575925"/>
              <a:chExt cx="1554600" cy="1554600"/>
            </a:xfrm>
          </p:grpSpPr>
          <p:sp>
            <p:nvSpPr>
              <p:cNvPr id="81" name="Google Shape;81;p4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" name="Google Shape;84;p4"/>
            <p:cNvGrpSpPr/>
            <p:nvPr/>
          </p:nvGrpSpPr>
          <p:grpSpPr>
            <a:xfrm rot="-5400000">
              <a:off x="4561949" y="-464743"/>
              <a:ext cx="923899" cy="913017"/>
              <a:chOff x="3604550" y="575925"/>
              <a:chExt cx="1554600" cy="1554600"/>
            </a:xfrm>
          </p:grpSpPr>
          <p:sp>
            <p:nvSpPr>
              <p:cNvPr id="85" name="Google Shape;85;p4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" name="Google Shape;88;p4"/>
            <p:cNvGrpSpPr/>
            <p:nvPr/>
          </p:nvGrpSpPr>
          <p:grpSpPr>
            <a:xfrm rot="-5400000">
              <a:off x="2719929" y="-464743"/>
              <a:ext cx="923899" cy="913017"/>
              <a:chOff x="3604550" y="575925"/>
              <a:chExt cx="1554600" cy="1554600"/>
            </a:xfrm>
          </p:grpSpPr>
          <p:sp>
            <p:nvSpPr>
              <p:cNvPr id="89" name="Google Shape;89;p4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" name="Google Shape;92;p4"/>
            <p:cNvGrpSpPr/>
            <p:nvPr/>
          </p:nvGrpSpPr>
          <p:grpSpPr>
            <a:xfrm rot="-5400000">
              <a:off x="1798935" y="-468509"/>
              <a:ext cx="923899" cy="913017"/>
              <a:chOff x="3604550" y="575925"/>
              <a:chExt cx="1554600" cy="1554600"/>
            </a:xfrm>
          </p:grpSpPr>
          <p:sp>
            <p:nvSpPr>
              <p:cNvPr id="93" name="Google Shape;93;p4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" name="Google Shape;96;p4"/>
            <p:cNvGrpSpPr/>
            <p:nvPr/>
          </p:nvGrpSpPr>
          <p:grpSpPr>
            <a:xfrm rot="-5400000">
              <a:off x="-43094" y="-468509"/>
              <a:ext cx="923899" cy="913017"/>
              <a:chOff x="3604550" y="575925"/>
              <a:chExt cx="1554600" cy="1554600"/>
            </a:xfrm>
          </p:grpSpPr>
          <p:sp>
            <p:nvSpPr>
              <p:cNvPr id="97" name="Google Shape;97;p4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4"/>
            <p:cNvGrpSpPr/>
            <p:nvPr/>
          </p:nvGrpSpPr>
          <p:grpSpPr>
            <a:xfrm rot="-5400000">
              <a:off x="877920" y="-468509"/>
              <a:ext cx="923899" cy="913017"/>
              <a:chOff x="3604550" y="575925"/>
              <a:chExt cx="1554600" cy="1554600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31"/>
          <p:cNvSpPr/>
          <p:nvPr/>
        </p:nvSpPr>
        <p:spPr>
          <a:xfrm>
            <a:off x="836000" y="414450"/>
            <a:ext cx="7471800" cy="4314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1"/>
          <p:cNvSpPr/>
          <p:nvPr/>
        </p:nvSpPr>
        <p:spPr>
          <a:xfrm>
            <a:off x="1683275" y="792900"/>
            <a:ext cx="5777400" cy="3557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31"/>
          <p:cNvSpPr txBox="1"/>
          <p:nvPr>
            <p:ph type="ctrTitle"/>
          </p:nvPr>
        </p:nvSpPr>
        <p:spPr>
          <a:xfrm>
            <a:off x="2429950" y="347075"/>
            <a:ext cx="4284000" cy="1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4" name="Google Shape;924;p31"/>
          <p:cNvSpPr txBox="1"/>
          <p:nvPr>
            <p:ph idx="1" type="subTitle"/>
          </p:nvPr>
        </p:nvSpPr>
        <p:spPr>
          <a:xfrm>
            <a:off x="2425075" y="1381800"/>
            <a:ext cx="4293900" cy="12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25" name="Google Shape;925;p31"/>
          <p:cNvSpPr txBox="1"/>
          <p:nvPr>
            <p:ph idx="2" type="subTitle"/>
          </p:nvPr>
        </p:nvSpPr>
        <p:spPr>
          <a:xfrm>
            <a:off x="2425000" y="3528250"/>
            <a:ext cx="42939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926" name="Google Shape;926;p31"/>
          <p:cNvGrpSpPr/>
          <p:nvPr/>
        </p:nvGrpSpPr>
        <p:grpSpPr>
          <a:xfrm rot="-729839">
            <a:off x="-1128392" y="223848"/>
            <a:ext cx="5642961" cy="1028803"/>
            <a:chOff x="-142" y="68"/>
            <a:chExt cx="5643241" cy="1028854"/>
          </a:xfrm>
        </p:grpSpPr>
        <p:sp>
          <p:nvSpPr>
            <p:cNvPr id="927" name="Google Shape;927;p31"/>
            <p:cNvSpPr/>
            <p:nvPr/>
          </p:nvSpPr>
          <p:spPr>
            <a:xfrm rot="10495516">
              <a:off x="954426" y="395387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1"/>
            <p:cNvSpPr/>
            <p:nvPr/>
          </p:nvSpPr>
          <p:spPr>
            <a:xfrm rot="10495516">
              <a:off x="488383" y="436988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1"/>
            <p:cNvSpPr/>
            <p:nvPr/>
          </p:nvSpPr>
          <p:spPr>
            <a:xfrm rot="10495516">
              <a:off x="22340" y="478589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1"/>
            <p:cNvSpPr/>
            <p:nvPr/>
          </p:nvSpPr>
          <p:spPr>
            <a:xfrm rot="10495516">
              <a:off x="2353830" y="270251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1"/>
            <p:cNvSpPr/>
            <p:nvPr/>
          </p:nvSpPr>
          <p:spPr>
            <a:xfrm rot="10495516">
              <a:off x="1887787" y="311852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1"/>
            <p:cNvSpPr/>
            <p:nvPr/>
          </p:nvSpPr>
          <p:spPr>
            <a:xfrm rot="10495516">
              <a:off x="1421744" y="353453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1"/>
            <p:cNvSpPr/>
            <p:nvPr/>
          </p:nvSpPr>
          <p:spPr>
            <a:xfrm rot="10495516">
              <a:off x="3753178" y="144870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1"/>
            <p:cNvSpPr/>
            <p:nvPr/>
          </p:nvSpPr>
          <p:spPr>
            <a:xfrm rot="10495516">
              <a:off x="3287135" y="186471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1"/>
            <p:cNvSpPr/>
            <p:nvPr/>
          </p:nvSpPr>
          <p:spPr>
            <a:xfrm rot="10495516">
              <a:off x="2821092" y="228072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1"/>
            <p:cNvSpPr/>
            <p:nvPr/>
          </p:nvSpPr>
          <p:spPr>
            <a:xfrm rot="10495516">
              <a:off x="5152582" y="19734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1"/>
            <p:cNvSpPr/>
            <p:nvPr/>
          </p:nvSpPr>
          <p:spPr>
            <a:xfrm rot="10495516">
              <a:off x="4686539" y="61335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1"/>
            <p:cNvSpPr/>
            <p:nvPr/>
          </p:nvSpPr>
          <p:spPr>
            <a:xfrm rot="10495516">
              <a:off x="4220496" y="102936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9" name="Google Shape;939;p31"/>
          <p:cNvGrpSpPr/>
          <p:nvPr/>
        </p:nvGrpSpPr>
        <p:grpSpPr>
          <a:xfrm flipH="1" rot="1250059">
            <a:off x="6245138" y="66049"/>
            <a:ext cx="3312061" cy="820593"/>
            <a:chOff x="2331347" y="68"/>
            <a:chExt cx="3311752" cy="820517"/>
          </a:xfrm>
        </p:grpSpPr>
        <p:sp>
          <p:nvSpPr>
            <p:cNvPr id="940" name="Google Shape;940;p31"/>
            <p:cNvSpPr/>
            <p:nvPr/>
          </p:nvSpPr>
          <p:spPr>
            <a:xfrm rot="10495516">
              <a:off x="2353830" y="270251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1"/>
            <p:cNvSpPr/>
            <p:nvPr/>
          </p:nvSpPr>
          <p:spPr>
            <a:xfrm rot="10495516">
              <a:off x="3753178" y="144870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1"/>
            <p:cNvSpPr/>
            <p:nvPr/>
          </p:nvSpPr>
          <p:spPr>
            <a:xfrm rot="10495516">
              <a:off x="3287135" y="186471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1"/>
            <p:cNvSpPr/>
            <p:nvPr/>
          </p:nvSpPr>
          <p:spPr>
            <a:xfrm rot="10495516">
              <a:off x="2821092" y="228072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1"/>
            <p:cNvSpPr/>
            <p:nvPr/>
          </p:nvSpPr>
          <p:spPr>
            <a:xfrm rot="10495516">
              <a:off x="5152582" y="19734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1"/>
            <p:cNvSpPr/>
            <p:nvPr/>
          </p:nvSpPr>
          <p:spPr>
            <a:xfrm rot="10495516">
              <a:off x="4686539" y="61335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1"/>
            <p:cNvSpPr/>
            <p:nvPr/>
          </p:nvSpPr>
          <p:spPr>
            <a:xfrm rot="10495516">
              <a:off x="4220496" y="102936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7" name="Google Shape;947;p31"/>
          <p:cNvSpPr txBox="1"/>
          <p:nvPr/>
        </p:nvSpPr>
        <p:spPr>
          <a:xfrm>
            <a:off x="2685600" y="3489934"/>
            <a:ext cx="3772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highlight>
                <a:srgbClr val="DFDEFC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9" name="Google Shape;949;p32"/>
          <p:cNvGrpSpPr/>
          <p:nvPr/>
        </p:nvGrpSpPr>
        <p:grpSpPr>
          <a:xfrm rot="-729839">
            <a:off x="-239517" y="343623"/>
            <a:ext cx="5642961" cy="1028803"/>
            <a:chOff x="-142" y="68"/>
            <a:chExt cx="5643241" cy="1028854"/>
          </a:xfrm>
        </p:grpSpPr>
        <p:sp>
          <p:nvSpPr>
            <p:cNvPr id="950" name="Google Shape;950;p32"/>
            <p:cNvSpPr/>
            <p:nvPr/>
          </p:nvSpPr>
          <p:spPr>
            <a:xfrm rot="10495516">
              <a:off x="954426" y="395387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2"/>
            <p:cNvSpPr/>
            <p:nvPr/>
          </p:nvSpPr>
          <p:spPr>
            <a:xfrm rot="10495516">
              <a:off x="488383" y="436988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 rot="10495516">
              <a:off x="22340" y="478589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 rot="10495516">
              <a:off x="2353830" y="270251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2"/>
            <p:cNvSpPr/>
            <p:nvPr/>
          </p:nvSpPr>
          <p:spPr>
            <a:xfrm rot="10495516">
              <a:off x="1887787" y="311852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 rot="10495516">
              <a:off x="1421744" y="353453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 rot="10495516">
              <a:off x="3753178" y="144870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 rot="10495516">
              <a:off x="3287135" y="186471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 rot="10495516">
              <a:off x="2821092" y="228072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 rot="10495516">
              <a:off x="5152582" y="19734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 rot="10495516">
              <a:off x="4686539" y="61335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 rot="10495516">
              <a:off x="4220496" y="102936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3" name="Google Shape;963;p33"/>
          <p:cNvGrpSpPr/>
          <p:nvPr/>
        </p:nvGrpSpPr>
        <p:grpSpPr>
          <a:xfrm>
            <a:off x="-37653" y="-473950"/>
            <a:ext cx="9202117" cy="927665"/>
            <a:chOff x="-37653" y="-473950"/>
            <a:chExt cx="9202117" cy="927665"/>
          </a:xfrm>
        </p:grpSpPr>
        <p:grpSp>
          <p:nvGrpSpPr>
            <p:cNvPr id="964" name="Google Shape;964;p33"/>
            <p:cNvGrpSpPr/>
            <p:nvPr/>
          </p:nvGrpSpPr>
          <p:grpSpPr>
            <a:xfrm rot="-5400000">
              <a:off x="7324992" y="-464743"/>
              <a:ext cx="923899" cy="913017"/>
              <a:chOff x="3604550" y="575925"/>
              <a:chExt cx="1554600" cy="1554600"/>
            </a:xfrm>
          </p:grpSpPr>
          <p:sp>
            <p:nvSpPr>
              <p:cNvPr id="965" name="Google Shape;965;p33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33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3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8" name="Google Shape;968;p33"/>
            <p:cNvGrpSpPr/>
            <p:nvPr/>
          </p:nvGrpSpPr>
          <p:grpSpPr>
            <a:xfrm rot="-5400000">
              <a:off x="8246006" y="-464743"/>
              <a:ext cx="923899" cy="913017"/>
              <a:chOff x="3604550" y="575925"/>
              <a:chExt cx="1554600" cy="1554600"/>
            </a:xfrm>
          </p:grpSpPr>
          <p:sp>
            <p:nvSpPr>
              <p:cNvPr id="969" name="Google Shape;969;p33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3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33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2" name="Google Shape;972;p33"/>
            <p:cNvGrpSpPr/>
            <p:nvPr/>
          </p:nvGrpSpPr>
          <p:grpSpPr>
            <a:xfrm rot="-5400000">
              <a:off x="5482963" y="-464743"/>
              <a:ext cx="923899" cy="913017"/>
              <a:chOff x="3604550" y="575925"/>
              <a:chExt cx="1554600" cy="1554600"/>
            </a:xfrm>
          </p:grpSpPr>
          <p:sp>
            <p:nvSpPr>
              <p:cNvPr id="973" name="Google Shape;973;p33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33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33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6" name="Google Shape;976;p33"/>
            <p:cNvGrpSpPr/>
            <p:nvPr/>
          </p:nvGrpSpPr>
          <p:grpSpPr>
            <a:xfrm rot="-5400000">
              <a:off x="6403977" y="-464743"/>
              <a:ext cx="923899" cy="913017"/>
              <a:chOff x="3604550" y="575925"/>
              <a:chExt cx="1554600" cy="1554600"/>
            </a:xfrm>
          </p:grpSpPr>
          <p:sp>
            <p:nvSpPr>
              <p:cNvPr id="977" name="Google Shape;977;p33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33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33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0" name="Google Shape;980;p33"/>
            <p:cNvGrpSpPr/>
            <p:nvPr/>
          </p:nvGrpSpPr>
          <p:grpSpPr>
            <a:xfrm rot="-5400000">
              <a:off x="3640934" y="-464743"/>
              <a:ext cx="923899" cy="913017"/>
              <a:chOff x="3604550" y="575925"/>
              <a:chExt cx="1554600" cy="1554600"/>
            </a:xfrm>
          </p:grpSpPr>
          <p:sp>
            <p:nvSpPr>
              <p:cNvPr id="981" name="Google Shape;981;p33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33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33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4" name="Google Shape;984;p33"/>
            <p:cNvGrpSpPr/>
            <p:nvPr/>
          </p:nvGrpSpPr>
          <p:grpSpPr>
            <a:xfrm rot="-5400000">
              <a:off x="4561949" y="-464743"/>
              <a:ext cx="923899" cy="913017"/>
              <a:chOff x="3604550" y="575925"/>
              <a:chExt cx="1554600" cy="1554600"/>
            </a:xfrm>
          </p:grpSpPr>
          <p:sp>
            <p:nvSpPr>
              <p:cNvPr id="985" name="Google Shape;985;p33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33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33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8" name="Google Shape;988;p33"/>
            <p:cNvGrpSpPr/>
            <p:nvPr/>
          </p:nvGrpSpPr>
          <p:grpSpPr>
            <a:xfrm rot="-5400000">
              <a:off x="2719929" y="-464743"/>
              <a:ext cx="923899" cy="913017"/>
              <a:chOff x="3604550" y="575925"/>
              <a:chExt cx="1554600" cy="1554600"/>
            </a:xfrm>
          </p:grpSpPr>
          <p:sp>
            <p:nvSpPr>
              <p:cNvPr id="989" name="Google Shape;989;p33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33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33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2" name="Google Shape;992;p33"/>
            <p:cNvGrpSpPr/>
            <p:nvPr/>
          </p:nvGrpSpPr>
          <p:grpSpPr>
            <a:xfrm rot="-5400000">
              <a:off x="1798935" y="-468509"/>
              <a:ext cx="923899" cy="913017"/>
              <a:chOff x="3604550" y="575925"/>
              <a:chExt cx="1554600" cy="1554600"/>
            </a:xfrm>
          </p:grpSpPr>
          <p:sp>
            <p:nvSpPr>
              <p:cNvPr id="993" name="Google Shape;993;p33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33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33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6" name="Google Shape;996;p33"/>
            <p:cNvGrpSpPr/>
            <p:nvPr/>
          </p:nvGrpSpPr>
          <p:grpSpPr>
            <a:xfrm rot="-5400000">
              <a:off x="-43094" y="-468509"/>
              <a:ext cx="923899" cy="913017"/>
              <a:chOff x="3604550" y="575925"/>
              <a:chExt cx="1554600" cy="1554600"/>
            </a:xfrm>
          </p:grpSpPr>
          <p:sp>
            <p:nvSpPr>
              <p:cNvPr id="997" name="Google Shape;997;p33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33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33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0" name="Google Shape;1000;p33"/>
            <p:cNvGrpSpPr/>
            <p:nvPr/>
          </p:nvGrpSpPr>
          <p:grpSpPr>
            <a:xfrm rot="-5400000">
              <a:off x="877920" y="-468509"/>
              <a:ext cx="923899" cy="913017"/>
              <a:chOff x="3604550" y="575925"/>
              <a:chExt cx="1554600" cy="1554600"/>
            </a:xfrm>
          </p:grpSpPr>
          <p:sp>
            <p:nvSpPr>
              <p:cNvPr id="1001" name="Google Shape;1001;p33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33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33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07" name="Google Shape;1007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08" name="Google Shape;1008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9" name="Google Shape;100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/>
          <p:nvPr/>
        </p:nvSpPr>
        <p:spPr>
          <a:xfrm>
            <a:off x="836000" y="1171450"/>
            <a:ext cx="7471800" cy="3557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36000" y="414450"/>
            <a:ext cx="7471800" cy="621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"/>
          <p:cNvSpPr txBox="1"/>
          <p:nvPr>
            <p:ph idx="1" type="subTitle"/>
          </p:nvPr>
        </p:nvSpPr>
        <p:spPr>
          <a:xfrm>
            <a:off x="4150875" y="3058300"/>
            <a:ext cx="19407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8" name="Google Shape;108;p5"/>
          <p:cNvSpPr txBox="1"/>
          <p:nvPr>
            <p:ph idx="2" type="subTitle"/>
          </p:nvPr>
        </p:nvSpPr>
        <p:spPr>
          <a:xfrm>
            <a:off x="4150875" y="1643575"/>
            <a:ext cx="19407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9" name="Google Shape;109;p5"/>
          <p:cNvSpPr txBox="1"/>
          <p:nvPr>
            <p:ph idx="3" type="subTitle"/>
          </p:nvPr>
        </p:nvSpPr>
        <p:spPr>
          <a:xfrm>
            <a:off x="4150875" y="3443725"/>
            <a:ext cx="37023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"/>
          <p:cNvSpPr txBox="1"/>
          <p:nvPr>
            <p:ph idx="4" type="subTitle"/>
          </p:nvPr>
        </p:nvSpPr>
        <p:spPr>
          <a:xfrm>
            <a:off x="4150875" y="2029000"/>
            <a:ext cx="37023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5"/>
          <p:cNvSpPr txBox="1"/>
          <p:nvPr>
            <p:ph type="title"/>
          </p:nvPr>
        </p:nvSpPr>
        <p:spPr>
          <a:xfrm>
            <a:off x="1409550" y="439024"/>
            <a:ext cx="6324900" cy="81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12" name="Google Shape;112;p5"/>
          <p:cNvGrpSpPr/>
          <p:nvPr/>
        </p:nvGrpSpPr>
        <p:grpSpPr>
          <a:xfrm>
            <a:off x="-37653" y="-473950"/>
            <a:ext cx="9202117" cy="927665"/>
            <a:chOff x="-37653" y="-473950"/>
            <a:chExt cx="9202117" cy="927665"/>
          </a:xfrm>
        </p:grpSpPr>
        <p:grpSp>
          <p:nvGrpSpPr>
            <p:cNvPr id="113" name="Google Shape;113;p5"/>
            <p:cNvGrpSpPr/>
            <p:nvPr/>
          </p:nvGrpSpPr>
          <p:grpSpPr>
            <a:xfrm rot="-5400000">
              <a:off x="7324992" y="-464743"/>
              <a:ext cx="923899" cy="913017"/>
              <a:chOff x="3604550" y="575925"/>
              <a:chExt cx="1554600" cy="1554600"/>
            </a:xfrm>
          </p:grpSpPr>
          <p:sp>
            <p:nvSpPr>
              <p:cNvPr id="114" name="Google Shape;114;p5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" name="Google Shape;117;p5"/>
            <p:cNvGrpSpPr/>
            <p:nvPr/>
          </p:nvGrpSpPr>
          <p:grpSpPr>
            <a:xfrm rot="-5400000">
              <a:off x="8246006" y="-464743"/>
              <a:ext cx="923899" cy="913017"/>
              <a:chOff x="3604550" y="575925"/>
              <a:chExt cx="1554600" cy="1554600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" name="Google Shape;121;p5"/>
            <p:cNvGrpSpPr/>
            <p:nvPr/>
          </p:nvGrpSpPr>
          <p:grpSpPr>
            <a:xfrm rot="-5400000">
              <a:off x="5482963" y="-464743"/>
              <a:ext cx="923899" cy="913017"/>
              <a:chOff x="3604550" y="575925"/>
              <a:chExt cx="1554600" cy="1554600"/>
            </a:xfrm>
          </p:grpSpPr>
          <p:sp>
            <p:nvSpPr>
              <p:cNvPr id="122" name="Google Shape;122;p5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5"/>
            <p:cNvGrpSpPr/>
            <p:nvPr/>
          </p:nvGrpSpPr>
          <p:grpSpPr>
            <a:xfrm rot="-5400000">
              <a:off x="6403977" y="-464743"/>
              <a:ext cx="923899" cy="913017"/>
              <a:chOff x="3604550" y="575925"/>
              <a:chExt cx="1554600" cy="1554600"/>
            </a:xfrm>
          </p:grpSpPr>
          <p:sp>
            <p:nvSpPr>
              <p:cNvPr id="126" name="Google Shape;126;p5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" name="Google Shape;129;p5"/>
            <p:cNvGrpSpPr/>
            <p:nvPr/>
          </p:nvGrpSpPr>
          <p:grpSpPr>
            <a:xfrm rot="-5400000">
              <a:off x="3640934" y="-464743"/>
              <a:ext cx="923899" cy="913017"/>
              <a:chOff x="3604550" y="575925"/>
              <a:chExt cx="1554600" cy="1554600"/>
            </a:xfrm>
          </p:grpSpPr>
          <p:sp>
            <p:nvSpPr>
              <p:cNvPr id="130" name="Google Shape;130;p5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" name="Google Shape;133;p5"/>
            <p:cNvGrpSpPr/>
            <p:nvPr/>
          </p:nvGrpSpPr>
          <p:grpSpPr>
            <a:xfrm rot="-5400000">
              <a:off x="4561949" y="-464743"/>
              <a:ext cx="923899" cy="913017"/>
              <a:chOff x="3604550" y="575925"/>
              <a:chExt cx="1554600" cy="1554600"/>
            </a:xfrm>
          </p:grpSpPr>
          <p:sp>
            <p:nvSpPr>
              <p:cNvPr id="134" name="Google Shape;134;p5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" name="Google Shape;137;p5"/>
            <p:cNvGrpSpPr/>
            <p:nvPr/>
          </p:nvGrpSpPr>
          <p:grpSpPr>
            <a:xfrm rot="-5400000">
              <a:off x="2719929" y="-464743"/>
              <a:ext cx="923899" cy="913017"/>
              <a:chOff x="3604550" y="575925"/>
              <a:chExt cx="1554600" cy="1554600"/>
            </a:xfrm>
          </p:grpSpPr>
          <p:sp>
            <p:nvSpPr>
              <p:cNvPr id="138" name="Google Shape;138;p5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" name="Google Shape;141;p5"/>
            <p:cNvGrpSpPr/>
            <p:nvPr/>
          </p:nvGrpSpPr>
          <p:grpSpPr>
            <a:xfrm rot="-5400000">
              <a:off x="1798935" y="-468509"/>
              <a:ext cx="923899" cy="913017"/>
              <a:chOff x="3604550" y="575925"/>
              <a:chExt cx="1554600" cy="1554600"/>
            </a:xfrm>
          </p:grpSpPr>
          <p:sp>
            <p:nvSpPr>
              <p:cNvPr id="142" name="Google Shape;142;p5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" name="Google Shape;145;p5"/>
            <p:cNvGrpSpPr/>
            <p:nvPr/>
          </p:nvGrpSpPr>
          <p:grpSpPr>
            <a:xfrm rot="-5400000">
              <a:off x="-43094" y="-468509"/>
              <a:ext cx="923899" cy="913017"/>
              <a:chOff x="3604550" y="575925"/>
              <a:chExt cx="1554600" cy="1554600"/>
            </a:xfrm>
          </p:grpSpPr>
          <p:sp>
            <p:nvSpPr>
              <p:cNvPr id="146" name="Google Shape;146;p5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5"/>
            <p:cNvGrpSpPr/>
            <p:nvPr/>
          </p:nvGrpSpPr>
          <p:grpSpPr>
            <a:xfrm rot="-5400000">
              <a:off x="877920" y="-468509"/>
              <a:ext cx="923899" cy="913017"/>
              <a:chOff x="3604550" y="575925"/>
              <a:chExt cx="1554600" cy="1554600"/>
            </a:xfrm>
          </p:grpSpPr>
          <p:sp>
            <p:nvSpPr>
              <p:cNvPr id="150" name="Google Shape;150;p5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/>
          <p:nvPr/>
        </p:nvSpPr>
        <p:spPr>
          <a:xfrm>
            <a:off x="836000" y="1171450"/>
            <a:ext cx="7471800" cy="3557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"/>
          <p:cNvSpPr/>
          <p:nvPr/>
        </p:nvSpPr>
        <p:spPr>
          <a:xfrm>
            <a:off x="836000" y="414450"/>
            <a:ext cx="7471800" cy="621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"/>
          <p:cNvSpPr txBox="1"/>
          <p:nvPr>
            <p:ph type="title"/>
          </p:nvPr>
        </p:nvSpPr>
        <p:spPr>
          <a:xfrm>
            <a:off x="2163750" y="436436"/>
            <a:ext cx="4816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7" name="Google Shape;157;p6"/>
          <p:cNvGrpSpPr/>
          <p:nvPr/>
        </p:nvGrpSpPr>
        <p:grpSpPr>
          <a:xfrm flipH="1" rot="1250059">
            <a:off x="6454688" y="46999"/>
            <a:ext cx="3312061" cy="820593"/>
            <a:chOff x="2331347" y="68"/>
            <a:chExt cx="3311752" cy="820517"/>
          </a:xfrm>
        </p:grpSpPr>
        <p:sp>
          <p:nvSpPr>
            <p:cNvPr id="158" name="Google Shape;158;p6"/>
            <p:cNvSpPr/>
            <p:nvPr/>
          </p:nvSpPr>
          <p:spPr>
            <a:xfrm rot="10495516">
              <a:off x="2353830" y="270251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 rot="10495516">
              <a:off x="3753178" y="144870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 rot="10495516">
              <a:off x="3287135" y="186471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 rot="10495516">
              <a:off x="2821092" y="228072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 rot="10495516">
              <a:off x="5152582" y="19734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 rot="10495516">
              <a:off x="4686539" y="61335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 rot="10495516">
              <a:off x="4220496" y="102936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6"/>
          <p:cNvGrpSpPr/>
          <p:nvPr/>
        </p:nvGrpSpPr>
        <p:grpSpPr>
          <a:xfrm rot="-1250059">
            <a:off x="-838512" y="218061"/>
            <a:ext cx="3312061" cy="820593"/>
            <a:chOff x="2331347" y="68"/>
            <a:chExt cx="3311752" cy="820517"/>
          </a:xfrm>
        </p:grpSpPr>
        <p:sp>
          <p:nvSpPr>
            <p:cNvPr id="166" name="Google Shape;166;p6"/>
            <p:cNvSpPr/>
            <p:nvPr/>
          </p:nvSpPr>
          <p:spPr>
            <a:xfrm rot="10495516">
              <a:off x="2353830" y="270251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 rot="10495516">
              <a:off x="3753178" y="144870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 rot="10495516">
              <a:off x="3287135" y="186471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 rot="10495516">
              <a:off x="2821092" y="228072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 rot="10495516">
              <a:off x="5152582" y="19734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 rot="10495516">
              <a:off x="4686539" y="61335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 rot="10495516">
              <a:off x="4220496" y="102936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/>
          <p:nvPr/>
        </p:nvSpPr>
        <p:spPr>
          <a:xfrm>
            <a:off x="3465858" y="1171450"/>
            <a:ext cx="4842000" cy="3557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"/>
          <p:cNvSpPr/>
          <p:nvPr/>
        </p:nvSpPr>
        <p:spPr>
          <a:xfrm>
            <a:off x="3465725" y="414450"/>
            <a:ext cx="4842000" cy="621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"/>
          <p:cNvSpPr txBox="1"/>
          <p:nvPr>
            <p:ph type="title"/>
          </p:nvPr>
        </p:nvSpPr>
        <p:spPr>
          <a:xfrm>
            <a:off x="3732618" y="439025"/>
            <a:ext cx="4578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7"/>
          <p:cNvSpPr txBox="1"/>
          <p:nvPr>
            <p:ph idx="1" type="body"/>
          </p:nvPr>
        </p:nvSpPr>
        <p:spPr>
          <a:xfrm>
            <a:off x="3739068" y="1526075"/>
            <a:ext cx="4015200" cy="26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78" name="Google Shape;178;p7"/>
          <p:cNvGrpSpPr/>
          <p:nvPr/>
        </p:nvGrpSpPr>
        <p:grpSpPr>
          <a:xfrm>
            <a:off x="-37653" y="-473950"/>
            <a:ext cx="9202117" cy="927665"/>
            <a:chOff x="-37653" y="-473950"/>
            <a:chExt cx="9202117" cy="927665"/>
          </a:xfrm>
        </p:grpSpPr>
        <p:grpSp>
          <p:nvGrpSpPr>
            <p:cNvPr id="179" name="Google Shape;179;p7"/>
            <p:cNvGrpSpPr/>
            <p:nvPr/>
          </p:nvGrpSpPr>
          <p:grpSpPr>
            <a:xfrm rot="-5400000">
              <a:off x="7324992" y="-464743"/>
              <a:ext cx="923899" cy="913017"/>
              <a:chOff x="3604550" y="575925"/>
              <a:chExt cx="1554600" cy="1554600"/>
            </a:xfrm>
          </p:grpSpPr>
          <p:sp>
            <p:nvSpPr>
              <p:cNvPr id="180" name="Google Shape;180;p7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7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" name="Google Shape;183;p7"/>
            <p:cNvGrpSpPr/>
            <p:nvPr/>
          </p:nvGrpSpPr>
          <p:grpSpPr>
            <a:xfrm rot="-5400000">
              <a:off x="8246006" y="-464743"/>
              <a:ext cx="923899" cy="913017"/>
              <a:chOff x="3604550" y="575925"/>
              <a:chExt cx="1554600" cy="1554600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" name="Google Shape;187;p7"/>
            <p:cNvGrpSpPr/>
            <p:nvPr/>
          </p:nvGrpSpPr>
          <p:grpSpPr>
            <a:xfrm rot="-5400000">
              <a:off x="5482963" y="-464743"/>
              <a:ext cx="923899" cy="913017"/>
              <a:chOff x="3604550" y="575925"/>
              <a:chExt cx="1554600" cy="1554600"/>
            </a:xfrm>
          </p:grpSpPr>
          <p:sp>
            <p:nvSpPr>
              <p:cNvPr id="188" name="Google Shape;188;p7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" name="Google Shape;191;p7"/>
            <p:cNvGrpSpPr/>
            <p:nvPr/>
          </p:nvGrpSpPr>
          <p:grpSpPr>
            <a:xfrm rot="-5400000">
              <a:off x="6403977" y="-464743"/>
              <a:ext cx="923899" cy="913017"/>
              <a:chOff x="3604550" y="575925"/>
              <a:chExt cx="1554600" cy="1554600"/>
            </a:xfrm>
          </p:grpSpPr>
          <p:sp>
            <p:nvSpPr>
              <p:cNvPr id="192" name="Google Shape;192;p7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" name="Google Shape;195;p7"/>
            <p:cNvGrpSpPr/>
            <p:nvPr/>
          </p:nvGrpSpPr>
          <p:grpSpPr>
            <a:xfrm rot="-5400000">
              <a:off x="3640934" y="-464743"/>
              <a:ext cx="923899" cy="913017"/>
              <a:chOff x="3604550" y="575925"/>
              <a:chExt cx="1554600" cy="1554600"/>
            </a:xfrm>
          </p:grpSpPr>
          <p:sp>
            <p:nvSpPr>
              <p:cNvPr id="196" name="Google Shape;196;p7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Google Shape;199;p7"/>
            <p:cNvGrpSpPr/>
            <p:nvPr/>
          </p:nvGrpSpPr>
          <p:grpSpPr>
            <a:xfrm rot="-5400000">
              <a:off x="4561949" y="-464743"/>
              <a:ext cx="923899" cy="913017"/>
              <a:chOff x="3604550" y="575925"/>
              <a:chExt cx="1554600" cy="1554600"/>
            </a:xfrm>
          </p:grpSpPr>
          <p:sp>
            <p:nvSpPr>
              <p:cNvPr id="200" name="Google Shape;200;p7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7"/>
            <p:cNvGrpSpPr/>
            <p:nvPr/>
          </p:nvGrpSpPr>
          <p:grpSpPr>
            <a:xfrm rot="-5400000">
              <a:off x="2719929" y="-464743"/>
              <a:ext cx="923899" cy="913017"/>
              <a:chOff x="3604550" y="575925"/>
              <a:chExt cx="1554600" cy="1554600"/>
            </a:xfrm>
          </p:grpSpPr>
          <p:sp>
            <p:nvSpPr>
              <p:cNvPr id="204" name="Google Shape;204;p7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" name="Google Shape;207;p7"/>
            <p:cNvGrpSpPr/>
            <p:nvPr/>
          </p:nvGrpSpPr>
          <p:grpSpPr>
            <a:xfrm rot="-5400000">
              <a:off x="1798935" y="-468509"/>
              <a:ext cx="923899" cy="913017"/>
              <a:chOff x="3604550" y="575925"/>
              <a:chExt cx="1554600" cy="1554600"/>
            </a:xfrm>
          </p:grpSpPr>
          <p:sp>
            <p:nvSpPr>
              <p:cNvPr id="208" name="Google Shape;208;p7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" name="Google Shape;211;p7"/>
            <p:cNvGrpSpPr/>
            <p:nvPr/>
          </p:nvGrpSpPr>
          <p:grpSpPr>
            <a:xfrm rot="-5400000">
              <a:off x="-43094" y="-468509"/>
              <a:ext cx="923899" cy="913017"/>
              <a:chOff x="3604550" y="575925"/>
              <a:chExt cx="1554600" cy="1554600"/>
            </a:xfrm>
          </p:grpSpPr>
          <p:sp>
            <p:nvSpPr>
              <p:cNvPr id="212" name="Google Shape;212;p7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7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7"/>
            <p:cNvGrpSpPr/>
            <p:nvPr/>
          </p:nvGrpSpPr>
          <p:grpSpPr>
            <a:xfrm rot="-5400000">
              <a:off x="877920" y="-468509"/>
              <a:ext cx="923899" cy="913017"/>
              <a:chOff x="3604550" y="575925"/>
              <a:chExt cx="1554600" cy="1554600"/>
            </a:xfrm>
          </p:grpSpPr>
          <p:sp>
            <p:nvSpPr>
              <p:cNvPr id="216" name="Google Shape;216;p7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7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7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"/>
          <p:cNvSpPr/>
          <p:nvPr/>
        </p:nvSpPr>
        <p:spPr>
          <a:xfrm>
            <a:off x="836000" y="792900"/>
            <a:ext cx="7471800" cy="3557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8"/>
          <p:cNvSpPr txBox="1"/>
          <p:nvPr>
            <p:ph type="title"/>
          </p:nvPr>
        </p:nvSpPr>
        <p:spPr>
          <a:xfrm>
            <a:off x="2700200" y="1307100"/>
            <a:ext cx="4990800" cy="25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222" name="Google Shape;222;p8"/>
          <p:cNvGrpSpPr/>
          <p:nvPr/>
        </p:nvGrpSpPr>
        <p:grpSpPr>
          <a:xfrm>
            <a:off x="-37653" y="-473950"/>
            <a:ext cx="9202117" cy="927665"/>
            <a:chOff x="-37653" y="-473950"/>
            <a:chExt cx="9202117" cy="927665"/>
          </a:xfrm>
        </p:grpSpPr>
        <p:grpSp>
          <p:nvGrpSpPr>
            <p:cNvPr id="223" name="Google Shape;223;p8"/>
            <p:cNvGrpSpPr/>
            <p:nvPr/>
          </p:nvGrpSpPr>
          <p:grpSpPr>
            <a:xfrm rot="-5400000">
              <a:off x="7324992" y="-464743"/>
              <a:ext cx="923899" cy="913017"/>
              <a:chOff x="3604550" y="575925"/>
              <a:chExt cx="1554600" cy="1554600"/>
            </a:xfrm>
          </p:grpSpPr>
          <p:sp>
            <p:nvSpPr>
              <p:cNvPr id="224" name="Google Shape;224;p8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" name="Google Shape;227;p8"/>
            <p:cNvGrpSpPr/>
            <p:nvPr/>
          </p:nvGrpSpPr>
          <p:grpSpPr>
            <a:xfrm rot="-5400000">
              <a:off x="8246006" y="-464743"/>
              <a:ext cx="923899" cy="913017"/>
              <a:chOff x="3604550" y="575925"/>
              <a:chExt cx="1554600" cy="15546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" name="Google Shape;231;p8"/>
            <p:cNvGrpSpPr/>
            <p:nvPr/>
          </p:nvGrpSpPr>
          <p:grpSpPr>
            <a:xfrm rot="-5400000">
              <a:off x="5482963" y="-464743"/>
              <a:ext cx="923899" cy="913017"/>
              <a:chOff x="3604550" y="575925"/>
              <a:chExt cx="1554600" cy="1554600"/>
            </a:xfrm>
          </p:grpSpPr>
          <p:sp>
            <p:nvSpPr>
              <p:cNvPr id="232" name="Google Shape;232;p8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8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8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" name="Google Shape;235;p8"/>
            <p:cNvGrpSpPr/>
            <p:nvPr/>
          </p:nvGrpSpPr>
          <p:grpSpPr>
            <a:xfrm rot="-5400000">
              <a:off x="6403977" y="-464743"/>
              <a:ext cx="923899" cy="913017"/>
              <a:chOff x="3604550" y="575925"/>
              <a:chExt cx="1554600" cy="1554600"/>
            </a:xfrm>
          </p:grpSpPr>
          <p:sp>
            <p:nvSpPr>
              <p:cNvPr id="236" name="Google Shape;236;p8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8"/>
            <p:cNvGrpSpPr/>
            <p:nvPr/>
          </p:nvGrpSpPr>
          <p:grpSpPr>
            <a:xfrm rot="-5400000">
              <a:off x="3640934" y="-464743"/>
              <a:ext cx="923899" cy="913017"/>
              <a:chOff x="3604550" y="575925"/>
              <a:chExt cx="1554600" cy="1554600"/>
            </a:xfrm>
          </p:grpSpPr>
          <p:sp>
            <p:nvSpPr>
              <p:cNvPr id="240" name="Google Shape;240;p8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8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8"/>
            <p:cNvGrpSpPr/>
            <p:nvPr/>
          </p:nvGrpSpPr>
          <p:grpSpPr>
            <a:xfrm rot="-5400000">
              <a:off x="4561949" y="-464743"/>
              <a:ext cx="923899" cy="913017"/>
              <a:chOff x="3604550" y="575925"/>
              <a:chExt cx="1554600" cy="1554600"/>
            </a:xfrm>
          </p:grpSpPr>
          <p:sp>
            <p:nvSpPr>
              <p:cNvPr id="244" name="Google Shape;244;p8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8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8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8"/>
            <p:cNvGrpSpPr/>
            <p:nvPr/>
          </p:nvGrpSpPr>
          <p:grpSpPr>
            <a:xfrm rot="-5400000">
              <a:off x="2719929" y="-464743"/>
              <a:ext cx="923899" cy="913017"/>
              <a:chOff x="3604550" y="575925"/>
              <a:chExt cx="1554600" cy="1554600"/>
            </a:xfrm>
          </p:grpSpPr>
          <p:sp>
            <p:nvSpPr>
              <p:cNvPr id="248" name="Google Shape;248;p8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8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8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" name="Google Shape;251;p8"/>
            <p:cNvGrpSpPr/>
            <p:nvPr/>
          </p:nvGrpSpPr>
          <p:grpSpPr>
            <a:xfrm rot="-5400000">
              <a:off x="1798935" y="-468509"/>
              <a:ext cx="923899" cy="913017"/>
              <a:chOff x="3604550" y="575925"/>
              <a:chExt cx="1554600" cy="1554600"/>
            </a:xfrm>
          </p:grpSpPr>
          <p:sp>
            <p:nvSpPr>
              <p:cNvPr id="252" name="Google Shape;252;p8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8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8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5" name="Google Shape;255;p8"/>
            <p:cNvGrpSpPr/>
            <p:nvPr/>
          </p:nvGrpSpPr>
          <p:grpSpPr>
            <a:xfrm rot="-5400000">
              <a:off x="-43094" y="-468509"/>
              <a:ext cx="923899" cy="913017"/>
              <a:chOff x="3604550" y="575925"/>
              <a:chExt cx="1554600" cy="1554600"/>
            </a:xfrm>
          </p:grpSpPr>
          <p:sp>
            <p:nvSpPr>
              <p:cNvPr id="256" name="Google Shape;256;p8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8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8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8"/>
            <p:cNvGrpSpPr/>
            <p:nvPr/>
          </p:nvGrpSpPr>
          <p:grpSpPr>
            <a:xfrm rot="-5400000">
              <a:off x="877920" y="-468509"/>
              <a:ext cx="923899" cy="913017"/>
              <a:chOff x="3604550" y="575925"/>
              <a:chExt cx="1554600" cy="1554600"/>
            </a:xfrm>
          </p:grpSpPr>
          <p:sp>
            <p:nvSpPr>
              <p:cNvPr id="260" name="Google Shape;260;p8"/>
              <p:cNvSpPr/>
              <p:nvPr/>
            </p:nvSpPr>
            <p:spPr>
              <a:xfrm>
                <a:off x="3604550" y="575925"/>
                <a:ext cx="1554600" cy="155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8"/>
              <p:cNvSpPr/>
              <p:nvPr/>
            </p:nvSpPr>
            <p:spPr>
              <a:xfrm>
                <a:off x="3794750" y="766125"/>
                <a:ext cx="1174200" cy="11742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8"/>
              <p:cNvSpPr/>
              <p:nvPr/>
            </p:nvSpPr>
            <p:spPr>
              <a:xfrm>
                <a:off x="3979500" y="950875"/>
                <a:ext cx="804600" cy="804600"/>
              </a:xfrm>
              <a:prstGeom prst="pie">
                <a:avLst>
                  <a:gd fmla="val 5417483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"/>
          <p:cNvSpPr/>
          <p:nvPr/>
        </p:nvSpPr>
        <p:spPr>
          <a:xfrm>
            <a:off x="836000" y="792900"/>
            <a:ext cx="7471800" cy="3557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9"/>
          <p:cNvSpPr txBox="1"/>
          <p:nvPr>
            <p:ph type="title"/>
          </p:nvPr>
        </p:nvSpPr>
        <p:spPr>
          <a:xfrm>
            <a:off x="1227900" y="1427400"/>
            <a:ext cx="4402200" cy="102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6" name="Google Shape;266;p9"/>
          <p:cNvSpPr txBox="1"/>
          <p:nvPr>
            <p:ph idx="1" type="subTitle"/>
          </p:nvPr>
        </p:nvSpPr>
        <p:spPr>
          <a:xfrm>
            <a:off x="1227900" y="2487650"/>
            <a:ext cx="4402200" cy="10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7" name="Google Shape;267;p9"/>
          <p:cNvGrpSpPr/>
          <p:nvPr/>
        </p:nvGrpSpPr>
        <p:grpSpPr>
          <a:xfrm rot="-729839">
            <a:off x="-1128392" y="223848"/>
            <a:ext cx="5642961" cy="1028803"/>
            <a:chOff x="-142" y="68"/>
            <a:chExt cx="5643241" cy="1028854"/>
          </a:xfrm>
        </p:grpSpPr>
        <p:sp>
          <p:nvSpPr>
            <p:cNvPr id="268" name="Google Shape;268;p9"/>
            <p:cNvSpPr/>
            <p:nvPr/>
          </p:nvSpPr>
          <p:spPr>
            <a:xfrm rot="10495516">
              <a:off x="954426" y="395387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 rot="10495516">
              <a:off x="488383" y="436988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 rot="10495516">
              <a:off x="22340" y="478589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 rot="10495516">
              <a:off x="2353830" y="270251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 rot="10495516">
              <a:off x="1887787" y="311852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 rot="10495516">
              <a:off x="1421744" y="353453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 rot="10495516">
              <a:off x="3753178" y="144870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 rot="10495516">
              <a:off x="3287135" y="186471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 rot="10495516">
              <a:off x="2821092" y="228072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 rot="10495516">
              <a:off x="5152582" y="19734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 rot="10495516">
              <a:off x="4686539" y="61335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 rot="10495516">
              <a:off x="4220496" y="102936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9"/>
          <p:cNvGrpSpPr/>
          <p:nvPr/>
        </p:nvGrpSpPr>
        <p:grpSpPr>
          <a:xfrm flipH="1" rot="1250059">
            <a:off x="6245138" y="66049"/>
            <a:ext cx="3312061" cy="820593"/>
            <a:chOff x="2331347" y="68"/>
            <a:chExt cx="3311752" cy="820517"/>
          </a:xfrm>
        </p:grpSpPr>
        <p:sp>
          <p:nvSpPr>
            <p:cNvPr id="281" name="Google Shape;281;p9"/>
            <p:cNvSpPr/>
            <p:nvPr/>
          </p:nvSpPr>
          <p:spPr>
            <a:xfrm rot="10495516">
              <a:off x="2353830" y="270251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9"/>
            <p:cNvSpPr/>
            <p:nvPr/>
          </p:nvSpPr>
          <p:spPr>
            <a:xfrm rot="10495516">
              <a:off x="3753178" y="144870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9"/>
            <p:cNvSpPr/>
            <p:nvPr/>
          </p:nvSpPr>
          <p:spPr>
            <a:xfrm rot="10495516">
              <a:off x="3287135" y="186471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 rot="10495516">
              <a:off x="2821092" y="228072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 rot="10495516">
              <a:off x="5152582" y="19734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9"/>
            <p:cNvSpPr/>
            <p:nvPr/>
          </p:nvSpPr>
          <p:spPr>
            <a:xfrm rot="10495516">
              <a:off x="4686539" y="61335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 rot="10495516">
              <a:off x="4220496" y="102936"/>
              <a:ext cx="468035" cy="530668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0"/>
          <p:cNvSpPr/>
          <p:nvPr/>
        </p:nvSpPr>
        <p:spPr>
          <a:xfrm>
            <a:off x="535650" y="3769875"/>
            <a:ext cx="8072700" cy="8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0"/>
          <p:cNvSpPr txBox="1"/>
          <p:nvPr>
            <p:ph type="title"/>
          </p:nvPr>
        </p:nvSpPr>
        <p:spPr>
          <a:xfrm>
            <a:off x="653400" y="3826575"/>
            <a:ext cx="7837200" cy="862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quada One"/>
              <a:buNone/>
              <a:defRPr sz="30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quada One"/>
              <a:buNone/>
              <a:defRPr sz="30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quada One"/>
              <a:buNone/>
              <a:defRPr sz="30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quada One"/>
              <a:buNone/>
              <a:defRPr sz="30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quada One"/>
              <a:buNone/>
              <a:defRPr sz="30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quada One"/>
              <a:buNone/>
              <a:defRPr sz="30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quada One"/>
              <a:buNone/>
              <a:defRPr sz="30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quada One"/>
              <a:buNone/>
              <a:defRPr sz="30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quada One"/>
              <a:buNone/>
              <a:defRPr sz="30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benhamner/2016-us-elec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35"/>
          <p:cNvSpPr txBox="1"/>
          <p:nvPr>
            <p:ph type="title"/>
          </p:nvPr>
        </p:nvSpPr>
        <p:spPr>
          <a:xfrm>
            <a:off x="924150" y="1259500"/>
            <a:ext cx="7295700" cy="22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>
                <a:solidFill>
                  <a:schemeClr val="dk1"/>
                </a:solidFill>
              </a:rPr>
              <a:t>Predicting Election Results:</a:t>
            </a:r>
            <a:endParaRPr sz="5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>
                <a:solidFill>
                  <a:schemeClr val="accent3"/>
                </a:solidFill>
              </a:rPr>
              <a:t>2016 Primary Election</a:t>
            </a:r>
            <a:endParaRPr sz="7300">
              <a:solidFill>
                <a:schemeClr val="accent3"/>
              </a:solidFill>
            </a:endParaRPr>
          </a:p>
        </p:txBody>
      </p:sp>
      <p:sp>
        <p:nvSpPr>
          <p:cNvPr id="1015" name="Google Shape;1015;p35"/>
          <p:cNvSpPr txBox="1"/>
          <p:nvPr>
            <p:ph idx="4294967295" type="subTitle"/>
          </p:nvPr>
        </p:nvSpPr>
        <p:spPr>
          <a:xfrm>
            <a:off x="1053900" y="3597975"/>
            <a:ext cx="7036200" cy="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Eric Vandament, Jacob Brandis, Eve Dean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44"/>
          <p:cNvSpPr txBox="1"/>
          <p:nvPr>
            <p:ph type="title"/>
          </p:nvPr>
        </p:nvSpPr>
        <p:spPr>
          <a:xfrm>
            <a:off x="63300" y="1303650"/>
            <a:ext cx="4508700" cy="135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RACE &amp; ETHNICITY: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Predicting number of </a:t>
            </a:r>
            <a:r>
              <a:rPr lang="en" sz="3400">
                <a:solidFill>
                  <a:srgbClr val="FF0000"/>
                </a:solidFill>
              </a:rPr>
              <a:t>votes</a:t>
            </a:r>
            <a:endParaRPr sz="3400">
              <a:solidFill>
                <a:srgbClr val="FF0000"/>
              </a:solidFill>
            </a:endParaRPr>
          </a:p>
        </p:txBody>
      </p:sp>
      <p:sp>
        <p:nvSpPr>
          <p:cNvPr id="1287" name="Google Shape;1287;p44"/>
          <p:cNvSpPr txBox="1"/>
          <p:nvPr>
            <p:ph idx="1" type="subTitle"/>
          </p:nvPr>
        </p:nvSpPr>
        <p:spPr>
          <a:xfrm>
            <a:off x="295050" y="2662950"/>
            <a:ext cx="40452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predict the number of votes cast based on demographic conditions?</a:t>
            </a:r>
            <a:endParaRPr/>
          </a:p>
        </p:txBody>
      </p:sp>
      <p:pic>
        <p:nvPicPr>
          <p:cNvPr id="1288" name="Google Shape;128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925" y="113600"/>
            <a:ext cx="4399600" cy="426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89" name="Google Shape;1289;p44"/>
          <p:cNvSpPr txBox="1"/>
          <p:nvPr/>
        </p:nvSpPr>
        <p:spPr>
          <a:xfrm>
            <a:off x="5009175" y="4381225"/>
            <a:ext cx="369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MSE = </a:t>
            </a:r>
            <a:r>
              <a:rPr b="1" lang="en" sz="2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12614795</a:t>
            </a:r>
            <a:endParaRPr b="1" sz="2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</a:t>
            </a:r>
            <a:r>
              <a:rPr b="1" baseline="30000" lang="en" sz="2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r>
              <a:rPr b="1" lang="en" sz="2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= </a:t>
            </a:r>
            <a:r>
              <a:rPr b="1" lang="en" sz="2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-0.24903105036492867</a:t>
            </a:r>
            <a:endParaRPr b="1" sz="2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45"/>
          <p:cNvSpPr txBox="1"/>
          <p:nvPr>
            <p:ph type="title"/>
          </p:nvPr>
        </p:nvSpPr>
        <p:spPr>
          <a:xfrm>
            <a:off x="944088" y="467550"/>
            <a:ext cx="7409100" cy="21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400"/>
              <a:t>REGIONAL</a:t>
            </a:r>
            <a:endParaRPr sz="9400"/>
          </a:p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400"/>
              <a:t>PREDICTIONS</a:t>
            </a:r>
            <a:endParaRPr sz="9400"/>
          </a:p>
        </p:txBody>
      </p:sp>
      <p:grpSp>
        <p:nvGrpSpPr>
          <p:cNvPr id="1295" name="Google Shape;1295;p45"/>
          <p:cNvGrpSpPr/>
          <p:nvPr/>
        </p:nvGrpSpPr>
        <p:grpSpPr>
          <a:xfrm>
            <a:off x="3175197" y="3569186"/>
            <a:ext cx="2946896" cy="1143046"/>
            <a:chOff x="3219350" y="3230124"/>
            <a:chExt cx="2705312" cy="1084484"/>
          </a:xfrm>
        </p:grpSpPr>
        <p:sp>
          <p:nvSpPr>
            <p:cNvPr id="1296" name="Google Shape;1296;p45"/>
            <p:cNvSpPr/>
            <p:nvPr/>
          </p:nvSpPr>
          <p:spPr>
            <a:xfrm>
              <a:off x="3219350" y="3230124"/>
              <a:ext cx="2705312" cy="1084484"/>
            </a:xfrm>
            <a:custGeom>
              <a:rect b="b" l="l" r="r" t="t"/>
              <a:pathLst>
                <a:path extrusionOk="0" h="10393" w="34878">
                  <a:moveTo>
                    <a:pt x="0" y="1"/>
                  </a:moveTo>
                  <a:lnTo>
                    <a:pt x="0" y="10393"/>
                  </a:lnTo>
                  <a:lnTo>
                    <a:pt x="34877" y="10393"/>
                  </a:lnTo>
                  <a:lnTo>
                    <a:pt x="34877" y="1"/>
                  </a:lnTo>
                  <a:close/>
                </a:path>
              </a:pathLst>
            </a:custGeom>
            <a:solidFill>
              <a:srgbClr val="E95E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5"/>
            <p:cNvSpPr/>
            <p:nvPr/>
          </p:nvSpPr>
          <p:spPr>
            <a:xfrm>
              <a:off x="3681372" y="3540456"/>
              <a:ext cx="369694" cy="403085"/>
            </a:xfrm>
            <a:custGeom>
              <a:rect b="b" l="l" r="r" t="t"/>
              <a:pathLst>
                <a:path extrusionOk="0" h="3863" w="3543">
                  <a:moveTo>
                    <a:pt x="1" y="0"/>
                  </a:moveTo>
                  <a:lnTo>
                    <a:pt x="1473" y="3862"/>
                  </a:lnTo>
                  <a:lnTo>
                    <a:pt x="2070" y="3862"/>
                  </a:lnTo>
                  <a:lnTo>
                    <a:pt x="3542" y="0"/>
                  </a:lnTo>
                  <a:lnTo>
                    <a:pt x="2988" y="0"/>
                  </a:lnTo>
                  <a:lnTo>
                    <a:pt x="1764" y="325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5"/>
            <p:cNvSpPr/>
            <p:nvPr/>
          </p:nvSpPr>
          <p:spPr>
            <a:xfrm>
              <a:off x="4076836" y="3532839"/>
              <a:ext cx="371155" cy="418319"/>
            </a:xfrm>
            <a:custGeom>
              <a:rect b="b" l="l" r="r" t="t"/>
              <a:pathLst>
                <a:path extrusionOk="0" h="4009" w="3557">
                  <a:moveTo>
                    <a:pt x="1778" y="423"/>
                  </a:moveTo>
                  <a:cubicBezTo>
                    <a:pt x="2157" y="423"/>
                    <a:pt x="2463" y="569"/>
                    <a:pt x="2682" y="846"/>
                  </a:cubicBezTo>
                  <a:cubicBezTo>
                    <a:pt x="2900" y="1137"/>
                    <a:pt x="3017" y="1516"/>
                    <a:pt x="3017" y="2012"/>
                  </a:cubicBezTo>
                  <a:cubicBezTo>
                    <a:pt x="3017" y="2493"/>
                    <a:pt x="2900" y="2871"/>
                    <a:pt x="2682" y="3163"/>
                  </a:cubicBezTo>
                  <a:cubicBezTo>
                    <a:pt x="2463" y="3440"/>
                    <a:pt x="2157" y="3586"/>
                    <a:pt x="1778" y="3586"/>
                  </a:cubicBezTo>
                  <a:cubicBezTo>
                    <a:pt x="1399" y="3586"/>
                    <a:pt x="1108" y="3440"/>
                    <a:pt x="874" y="3163"/>
                  </a:cubicBezTo>
                  <a:cubicBezTo>
                    <a:pt x="656" y="2871"/>
                    <a:pt x="539" y="2493"/>
                    <a:pt x="539" y="2012"/>
                  </a:cubicBezTo>
                  <a:cubicBezTo>
                    <a:pt x="539" y="1516"/>
                    <a:pt x="656" y="1137"/>
                    <a:pt x="874" y="846"/>
                  </a:cubicBezTo>
                  <a:cubicBezTo>
                    <a:pt x="1108" y="569"/>
                    <a:pt x="1399" y="423"/>
                    <a:pt x="1778" y="423"/>
                  </a:cubicBezTo>
                  <a:close/>
                  <a:moveTo>
                    <a:pt x="1778" y="0"/>
                  </a:moveTo>
                  <a:cubicBezTo>
                    <a:pt x="1239" y="0"/>
                    <a:pt x="802" y="190"/>
                    <a:pt x="481" y="554"/>
                  </a:cubicBezTo>
                  <a:cubicBezTo>
                    <a:pt x="160" y="918"/>
                    <a:pt x="0" y="1399"/>
                    <a:pt x="0" y="2012"/>
                  </a:cubicBezTo>
                  <a:cubicBezTo>
                    <a:pt x="0" y="2609"/>
                    <a:pt x="160" y="3105"/>
                    <a:pt x="481" y="3469"/>
                  </a:cubicBezTo>
                  <a:cubicBezTo>
                    <a:pt x="802" y="3819"/>
                    <a:pt x="1239" y="4008"/>
                    <a:pt x="1778" y="4008"/>
                  </a:cubicBezTo>
                  <a:cubicBezTo>
                    <a:pt x="2317" y="4008"/>
                    <a:pt x="2755" y="3819"/>
                    <a:pt x="3075" y="3469"/>
                  </a:cubicBezTo>
                  <a:cubicBezTo>
                    <a:pt x="3396" y="3105"/>
                    <a:pt x="3556" y="2609"/>
                    <a:pt x="3556" y="2012"/>
                  </a:cubicBezTo>
                  <a:cubicBezTo>
                    <a:pt x="3556" y="1399"/>
                    <a:pt x="3396" y="918"/>
                    <a:pt x="3075" y="554"/>
                  </a:cubicBezTo>
                  <a:cubicBezTo>
                    <a:pt x="2755" y="190"/>
                    <a:pt x="2317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5"/>
            <p:cNvSpPr/>
            <p:nvPr/>
          </p:nvSpPr>
          <p:spPr>
            <a:xfrm>
              <a:off x="4478246" y="3540456"/>
              <a:ext cx="340791" cy="403085"/>
            </a:xfrm>
            <a:custGeom>
              <a:rect b="b" l="l" r="r" t="t"/>
              <a:pathLst>
                <a:path extrusionOk="0" h="3863" w="3266">
                  <a:moveTo>
                    <a:pt x="1" y="0"/>
                  </a:moveTo>
                  <a:lnTo>
                    <a:pt x="1" y="437"/>
                  </a:lnTo>
                  <a:lnTo>
                    <a:pt x="1371" y="437"/>
                  </a:lnTo>
                  <a:lnTo>
                    <a:pt x="1371" y="3862"/>
                  </a:lnTo>
                  <a:lnTo>
                    <a:pt x="1895" y="3862"/>
                  </a:lnTo>
                  <a:lnTo>
                    <a:pt x="1895" y="437"/>
                  </a:lnTo>
                  <a:lnTo>
                    <a:pt x="3265" y="437"/>
                  </a:lnTo>
                  <a:lnTo>
                    <a:pt x="326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5"/>
            <p:cNvSpPr/>
            <p:nvPr/>
          </p:nvSpPr>
          <p:spPr>
            <a:xfrm>
              <a:off x="4870579" y="3540456"/>
              <a:ext cx="260236" cy="403085"/>
            </a:xfrm>
            <a:custGeom>
              <a:rect b="b" l="l" r="r" t="t"/>
              <a:pathLst>
                <a:path extrusionOk="0" h="3863" w="2494">
                  <a:moveTo>
                    <a:pt x="1" y="0"/>
                  </a:moveTo>
                  <a:lnTo>
                    <a:pt x="1" y="3862"/>
                  </a:lnTo>
                  <a:lnTo>
                    <a:pt x="2493" y="3862"/>
                  </a:lnTo>
                  <a:lnTo>
                    <a:pt x="2493" y="3425"/>
                  </a:lnTo>
                  <a:lnTo>
                    <a:pt x="526" y="3425"/>
                  </a:lnTo>
                  <a:lnTo>
                    <a:pt x="526" y="2026"/>
                  </a:lnTo>
                  <a:lnTo>
                    <a:pt x="2362" y="2026"/>
                  </a:lnTo>
                  <a:lnTo>
                    <a:pt x="2362" y="1589"/>
                  </a:lnTo>
                  <a:lnTo>
                    <a:pt x="526" y="1589"/>
                  </a:lnTo>
                  <a:lnTo>
                    <a:pt x="526" y="437"/>
                  </a:lnTo>
                  <a:lnTo>
                    <a:pt x="2435" y="437"/>
                  </a:lnTo>
                  <a:lnTo>
                    <a:pt x="243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5"/>
            <p:cNvSpPr/>
            <p:nvPr/>
          </p:nvSpPr>
          <p:spPr>
            <a:xfrm>
              <a:off x="5247782" y="3540456"/>
              <a:ext cx="54885" cy="403085"/>
            </a:xfrm>
            <a:custGeom>
              <a:rect b="b" l="l" r="r" t="t"/>
              <a:pathLst>
                <a:path extrusionOk="0" h="3863" w="526">
                  <a:moveTo>
                    <a:pt x="0" y="0"/>
                  </a:moveTo>
                  <a:lnTo>
                    <a:pt x="0" y="1691"/>
                  </a:lnTo>
                  <a:lnTo>
                    <a:pt x="59" y="2609"/>
                  </a:lnTo>
                  <a:lnTo>
                    <a:pt x="481" y="2609"/>
                  </a:lnTo>
                  <a:lnTo>
                    <a:pt x="525" y="1691"/>
                  </a:lnTo>
                  <a:lnTo>
                    <a:pt x="525" y="0"/>
                  </a:lnTo>
                  <a:close/>
                  <a:moveTo>
                    <a:pt x="0" y="3207"/>
                  </a:moveTo>
                  <a:lnTo>
                    <a:pt x="0" y="3862"/>
                  </a:lnTo>
                  <a:lnTo>
                    <a:pt x="525" y="3862"/>
                  </a:lnTo>
                  <a:lnTo>
                    <a:pt x="525" y="3207"/>
                  </a:ln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5"/>
            <p:cNvSpPr/>
            <p:nvPr/>
          </p:nvSpPr>
          <p:spPr>
            <a:xfrm>
              <a:off x="5547354" y="3633217"/>
              <a:ext cx="202429" cy="190117"/>
            </a:xfrm>
            <a:custGeom>
              <a:rect b="b" l="l" r="r" t="t"/>
              <a:pathLst>
                <a:path extrusionOk="0" h="1822" w="1940">
                  <a:moveTo>
                    <a:pt x="977" y="0"/>
                  </a:moveTo>
                  <a:lnTo>
                    <a:pt x="759" y="685"/>
                  </a:lnTo>
                  <a:lnTo>
                    <a:pt x="1" y="685"/>
                  </a:lnTo>
                  <a:lnTo>
                    <a:pt x="613" y="1122"/>
                  </a:lnTo>
                  <a:lnTo>
                    <a:pt x="394" y="1822"/>
                  </a:lnTo>
                  <a:lnTo>
                    <a:pt x="394" y="1822"/>
                  </a:lnTo>
                  <a:lnTo>
                    <a:pt x="977" y="1385"/>
                  </a:lnTo>
                  <a:lnTo>
                    <a:pt x="1575" y="1822"/>
                  </a:lnTo>
                  <a:lnTo>
                    <a:pt x="1342" y="1122"/>
                  </a:lnTo>
                  <a:lnTo>
                    <a:pt x="1939" y="685"/>
                  </a:lnTo>
                  <a:lnTo>
                    <a:pt x="1210" y="68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488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3" name="Google Shape;1303;p45"/>
          <p:cNvGrpSpPr/>
          <p:nvPr/>
        </p:nvGrpSpPr>
        <p:grpSpPr>
          <a:xfrm>
            <a:off x="6207394" y="2246525"/>
            <a:ext cx="2580179" cy="5063170"/>
            <a:chOff x="3337970" y="1388900"/>
            <a:chExt cx="1274540" cy="3052309"/>
          </a:xfrm>
        </p:grpSpPr>
        <p:sp>
          <p:nvSpPr>
            <p:cNvPr id="1304" name="Google Shape;1304;p45"/>
            <p:cNvSpPr/>
            <p:nvPr/>
          </p:nvSpPr>
          <p:spPr>
            <a:xfrm>
              <a:off x="3539403" y="4180088"/>
              <a:ext cx="141190" cy="102723"/>
            </a:xfrm>
            <a:custGeom>
              <a:rect b="b" l="l" r="r" t="t"/>
              <a:pathLst>
                <a:path extrusionOk="0" h="2609" w="3586">
                  <a:moveTo>
                    <a:pt x="525" y="0"/>
                  </a:moveTo>
                  <a:lnTo>
                    <a:pt x="0" y="1953"/>
                  </a:lnTo>
                  <a:lnTo>
                    <a:pt x="3163" y="2609"/>
                  </a:lnTo>
                  <a:lnTo>
                    <a:pt x="3585" y="496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BF7D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5"/>
            <p:cNvSpPr/>
            <p:nvPr/>
          </p:nvSpPr>
          <p:spPr>
            <a:xfrm>
              <a:off x="3488297" y="4228832"/>
              <a:ext cx="343210" cy="178515"/>
            </a:xfrm>
            <a:custGeom>
              <a:rect b="b" l="l" r="r" t="t"/>
              <a:pathLst>
                <a:path extrusionOk="0" h="4534" w="8717">
                  <a:moveTo>
                    <a:pt x="861" y="1"/>
                  </a:moveTo>
                  <a:cubicBezTo>
                    <a:pt x="861" y="1"/>
                    <a:pt x="1" y="2901"/>
                    <a:pt x="1" y="4534"/>
                  </a:cubicBezTo>
                  <a:lnTo>
                    <a:pt x="8717" y="4534"/>
                  </a:lnTo>
                  <a:cubicBezTo>
                    <a:pt x="8644" y="3353"/>
                    <a:pt x="7871" y="2391"/>
                    <a:pt x="6793" y="2027"/>
                  </a:cubicBezTo>
                  <a:cubicBezTo>
                    <a:pt x="6501" y="1925"/>
                    <a:pt x="6195" y="1881"/>
                    <a:pt x="5875" y="1881"/>
                  </a:cubicBezTo>
                  <a:lnTo>
                    <a:pt x="5044" y="1881"/>
                  </a:lnTo>
                  <a:lnTo>
                    <a:pt x="5190" y="934"/>
                  </a:lnTo>
                  <a:lnTo>
                    <a:pt x="861" y="1"/>
                  </a:lnTo>
                  <a:close/>
                </a:path>
              </a:pathLst>
            </a:custGeom>
            <a:solidFill>
              <a:srgbClr val="154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5"/>
            <p:cNvSpPr/>
            <p:nvPr/>
          </p:nvSpPr>
          <p:spPr>
            <a:xfrm>
              <a:off x="4020860" y="4159417"/>
              <a:ext cx="132016" cy="132016"/>
            </a:xfrm>
            <a:custGeom>
              <a:rect b="b" l="l" r="r" t="t"/>
              <a:pathLst>
                <a:path extrusionOk="0" h="3353" w="3353">
                  <a:moveTo>
                    <a:pt x="3105" y="0"/>
                  </a:moveTo>
                  <a:lnTo>
                    <a:pt x="0" y="248"/>
                  </a:lnTo>
                  <a:lnTo>
                    <a:pt x="248" y="3353"/>
                  </a:lnTo>
                  <a:lnTo>
                    <a:pt x="3352" y="3105"/>
                  </a:lnTo>
                  <a:lnTo>
                    <a:pt x="3105" y="0"/>
                  </a:lnTo>
                  <a:close/>
                </a:path>
              </a:pathLst>
            </a:custGeom>
            <a:solidFill>
              <a:srgbClr val="BF7D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5"/>
            <p:cNvSpPr/>
            <p:nvPr/>
          </p:nvSpPr>
          <p:spPr>
            <a:xfrm>
              <a:off x="3898054" y="2996222"/>
              <a:ext cx="273757" cy="1228068"/>
            </a:xfrm>
            <a:custGeom>
              <a:rect b="b" l="l" r="r" t="t"/>
              <a:pathLst>
                <a:path extrusionOk="0" h="31191" w="6953">
                  <a:moveTo>
                    <a:pt x="0" y="1"/>
                  </a:moveTo>
                  <a:lnTo>
                    <a:pt x="438" y="6108"/>
                  </a:lnTo>
                  <a:lnTo>
                    <a:pt x="2259" y="31190"/>
                  </a:lnTo>
                  <a:lnTo>
                    <a:pt x="6952" y="30826"/>
                  </a:lnTo>
                  <a:cubicBezTo>
                    <a:pt x="6486" y="19560"/>
                    <a:pt x="5262" y="1"/>
                    <a:pt x="5276" y="1"/>
                  </a:cubicBezTo>
                  <a:close/>
                </a:path>
              </a:pathLst>
            </a:custGeom>
            <a:solidFill>
              <a:srgbClr val="154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5"/>
            <p:cNvSpPr/>
            <p:nvPr/>
          </p:nvSpPr>
          <p:spPr>
            <a:xfrm>
              <a:off x="3511842" y="2996222"/>
              <a:ext cx="429830" cy="1256180"/>
            </a:xfrm>
            <a:custGeom>
              <a:rect b="b" l="l" r="r" t="t"/>
              <a:pathLst>
                <a:path extrusionOk="0" h="31905" w="10917">
                  <a:moveTo>
                    <a:pt x="4708" y="1"/>
                  </a:moveTo>
                  <a:cubicBezTo>
                    <a:pt x="4708" y="1"/>
                    <a:pt x="3324" y="16543"/>
                    <a:pt x="1" y="30535"/>
                  </a:cubicBezTo>
                  <a:lnTo>
                    <a:pt x="4825" y="31905"/>
                  </a:lnTo>
                  <a:cubicBezTo>
                    <a:pt x="4825" y="31905"/>
                    <a:pt x="10115" y="11398"/>
                    <a:pt x="10917" y="1"/>
                  </a:cubicBezTo>
                  <a:close/>
                </a:path>
              </a:pathLst>
            </a:custGeom>
            <a:solidFill>
              <a:srgbClr val="154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5"/>
            <p:cNvSpPr/>
            <p:nvPr/>
          </p:nvSpPr>
          <p:spPr>
            <a:xfrm>
              <a:off x="3914670" y="3065085"/>
              <a:ext cx="18426" cy="171625"/>
            </a:xfrm>
            <a:custGeom>
              <a:rect b="b" l="l" r="r" t="t"/>
              <a:pathLst>
                <a:path extrusionOk="0" fill="none" h="4359" w="468">
                  <a:moveTo>
                    <a:pt x="467" y="1"/>
                  </a:moveTo>
                  <a:cubicBezTo>
                    <a:pt x="336" y="1852"/>
                    <a:pt x="307" y="2158"/>
                    <a:pt x="1" y="4359"/>
                  </a:cubicBez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5"/>
            <p:cNvSpPr/>
            <p:nvPr/>
          </p:nvSpPr>
          <p:spPr>
            <a:xfrm>
              <a:off x="3661027" y="1913269"/>
              <a:ext cx="443649" cy="346754"/>
            </a:xfrm>
            <a:custGeom>
              <a:rect b="b" l="l" r="r" t="t"/>
              <a:pathLst>
                <a:path extrusionOk="0" h="8807" w="11268">
                  <a:moveTo>
                    <a:pt x="4338" y="0"/>
                  </a:moveTo>
                  <a:cubicBezTo>
                    <a:pt x="3911" y="0"/>
                    <a:pt x="3625" y="48"/>
                    <a:pt x="3601" y="164"/>
                  </a:cubicBezTo>
                  <a:cubicBezTo>
                    <a:pt x="3534" y="550"/>
                    <a:pt x="3990" y="668"/>
                    <a:pt x="4070" y="686"/>
                  </a:cubicBezTo>
                  <a:lnTo>
                    <a:pt x="4070" y="686"/>
                  </a:lnTo>
                  <a:cubicBezTo>
                    <a:pt x="3641" y="597"/>
                    <a:pt x="3118" y="550"/>
                    <a:pt x="2626" y="550"/>
                  </a:cubicBezTo>
                  <a:cubicBezTo>
                    <a:pt x="1762" y="550"/>
                    <a:pt x="992" y="695"/>
                    <a:pt x="992" y="1009"/>
                  </a:cubicBezTo>
                  <a:cubicBezTo>
                    <a:pt x="1007" y="1519"/>
                    <a:pt x="1779" y="1563"/>
                    <a:pt x="1779" y="1563"/>
                  </a:cubicBezTo>
                  <a:cubicBezTo>
                    <a:pt x="1779" y="1563"/>
                    <a:pt x="74" y="1636"/>
                    <a:pt x="45" y="2175"/>
                  </a:cubicBezTo>
                  <a:cubicBezTo>
                    <a:pt x="1" y="2700"/>
                    <a:pt x="1094" y="2948"/>
                    <a:pt x="1094" y="2948"/>
                  </a:cubicBezTo>
                  <a:cubicBezTo>
                    <a:pt x="1094" y="2948"/>
                    <a:pt x="438" y="3021"/>
                    <a:pt x="555" y="3501"/>
                  </a:cubicBezTo>
                  <a:cubicBezTo>
                    <a:pt x="628" y="3880"/>
                    <a:pt x="1721" y="4012"/>
                    <a:pt x="2173" y="4041"/>
                  </a:cubicBezTo>
                  <a:cubicBezTo>
                    <a:pt x="2434" y="5678"/>
                    <a:pt x="3799" y="7250"/>
                    <a:pt x="5520" y="7250"/>
                  </a:cubicBezTo>
                  <a:cubicBezTo>
                    <a:pt x="5622" y="7250"/>
                    <a:pt x="5726" y="7244"/>
                    <a:pt x="5831" y="7233"/>
                  </a:cubicBezTo>
                  <a:cubicBezTo>
                    <a:pt x="6023" y="7213"/>
                    <a:pt x="6198" y="7204"/>
                    <a:pt x="6357" y="7204"/>
                  </a:cubicBezTo>
                  <a:cubicBezTo>
                    <a:pt x="8493" y="7204"/>
                    <a:pt x="7900" y="8807"/>
                    <a:pt x="7900" y="8807"/>
                  </a:cubicBezTo>
                  <a:cubicBezTo>
                    <a:pt x="7900" y="8807"/>
                    <a:pt x="9679" y="7976"/>
                    <a:pt x="10524" y="4740"/>
                  </a:cubicBezTo>
                  <a:cubicBezTo>
                    <a:pt x="10699" y="4099"/>
                    <a:pt x="11267" y="1403"/>
                    <a:pt x="8440" y="645"/>
                  </a:cubicBezTo>
                  <a:cubicBezTo>
                    <a:pt x="7593" y="338"/>
                    <a:pt x="5470" y="0"/>
                    <a:pt x="4338" y="0"/>
                  </a:cubicBezTo>
                  <a:close/>
                </a:path>
              </a:pathLst>
            </a:custGeom>
            <a:solidFill>
              <a:srgbClr val="1B3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5"/>
            <p:cNvSpPr/>
            <p:nvPr/>
          </p:nvSpPr>
          <p:spPr>
            <a:xfrm>
              <a:off x="3930183" y="2319086"/>
              <a:ext cx="323681" cy="332304"/>
            </a:xfrm>
            <a:custGeom>
              <a:rect b="b" l="l" r="r" t="t"/>
              <a:pathLst>
                <a:path extrusionOk="0" h="8440" w="8221">
                  <a:moveTo>
                    <a:pt x="0" y="1"/>
                  </a:moveTo>
                  <a:lnTo>
                    <a:pt x="0" y="4840"/>
                  </a:lnTo>
                  <a:lnTo>
                    <a:pt x="2988" y="4840"/>
                  </a:lnTo>
                  <a:lnTo>
                    <a:pt x="4373" y="6297"/>
                  </a:lnTo>
                  <a:lnTo>
                    <a:pt x="6501" y="8439"/>
                  </a:lnTo>
                  <a:cubicBezTo>
                    <a:pt x="6603" y="8367"/>
                    <a:pt x="6676" y="8294"/>
                    <a:pt x="6749" y="8206"/>
                  </a:cubicBezTo>
                  <a:cubicBezTo>
                    <a:pt x="7914" y="6895"/>
                    <a:pt x="8162" y="4650"/>
                    <a:pt x="8221" y="3849"/>
                  </a:cubicBezTo>
                  <a:lnTo>
                    <a:pt x="7944" y="3615"/>
                  </a:lnTo>
                  <a:lnTo>
                    <a:pt x="6603" y="2376"/>
                  </a:lnTo>
                  <a:cubicBezTo>
                    <a:pt x="6180" y="1983"/>
                    <a:pt x="5728" y="1648"/>
                    <a:pt x="5247" y="1356"/>
                  </a:cubicBezTo>
                  <a:cubicBezTo>
                    <a:pt x="3848" y="482"/>
                    <a:pt x="2201" y="1"/>
                    <a:pt x="525" y="1"/>
                  </a:cubicBezTo>
                  <a:close/>
                </a:path>
              </a:pathLst>
            </a:custGeom>
            <a:solidFill>
              <a:srgbClr val="488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5"/>
            <p:cNvSpPr/>
            <p:nvPr/>
          </p:nvSpPr>
          <p:spPr>
            <a:xfrm>
              <a:off x="3874509" y="2187108"/>
              <a:ext cx="117094" cy="250803"/>
            </a:xfrm>
            <a:custGeom>
              <a:rect b="b" l="l" r="r" t="t"/>
              <a:pathLst>
                <a:path extrusionOk="0" h="6370" w="2974">
                  <a:moveTo>
                    <a:pt x="482" y="1"/>
                  </a:moveTo>
                  <a:lnTo>
                    <a:pt x="292" y="3192"/>
                  </a:lnTo>
                  <a:cubicBezTo>
                    <a:pt x="190" y="3178"/>
                    <a:pt x="88" y="3178"/>
                    <a:pt x="1" y="3163"/>
                  </a:cubicBezTo>
                  <a:lnTo>
                    <a:pt x="1" y="3163"/>
                  </a:lnTo>
                  <a:lnTo>
                    <a:pt x="263" y="3630"/>
                  </a:lnTo>
                  <a:lnTo>
                    <a:pt x="365" y="3819"/>
                  </a:lnTo>
                  <a:lnTo>
                    <a:pt x="1823" y="6370"/>
                  </a:lnTo>
                  <a:lnTo>
                    <a:pt x="2624" y="4052"/>
                  </a:lnTo>
                  <a:lnTo>
                    <a:pt x="2770" y="3644"/>
                  </a:lnTo>
                  <a:lnTo>
                    <a:pt x="2857" y="3382"/>
                  </a:lnTo>
                  <a:lnTo>
                    <a:pt x="2784" y="3382"/>
                  </a:lnTo>
                  <a:lnTo>
                    <a:pt x="2974" y="132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rgbClr val="BF7D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5"/>
            <p:cNvSpPr/>
            <p:nvPr/>
          </p:nvSpPr>
          <p:spPr>
            <a:xfrm>
              <a:off x="4197016" y="2119386"/>
              <a:ext cx="186547" cy="557239"/>
            </a:xfrm>
            <a:custGeom>
              <a:rect b="b" l="l" r="r" t="t"/>
              <a:pathLst>
                <a:path extrusionOk="0" h="14153" w="4738">
                  <a:moveTo>
                    <a:pt x="2318" y="1"/>
                  </a:moveTo>
                  <a:cubicBezTo>
                    <a:pt x="1822" y="1"/>
                    <a:pt x="1429" y="380"/>
                    <a:pt x="1400" y="846"/>
                  </a:cubicBezTo>
                  <a:lnTo>
                    <a:pt x="1312" y="2289"/>
                  </a:lnTo>
                  <a:cubicBezTo>
                    <a:pt x="1298" y="2508"/>
                    <a:pt x="1458" y="2668"/>
                    <a:pt x="1677" y="2668"/>
                  </a:cubicBezTo>
                  <a:lnTo>
                    <a:pt x="1822" y="2668"/>
                  </a:lnTo>
                  <a:cubicBezTo>
                    <a:pt x="1910" y="3397"/>
                    <a:pt x="2493" y="3863"/>
                    <a:pt x="2493" y="3863"/>
                  </a:cubicBezTo>
                  <a:lnTo>
                    <a:pt x="1750" y="9183"/>
                  </a:lnTo>
                  <a:lnTo>
                    <a:pt x="1473" y="8921"/>
                  </a:lnTo>
                  <a:cubicBezTo>
                    <a:pt x="1429" y="9722"/>
                    <a:pt x="1167" y="11967"/>
                    <a:pt x="1" y="13278"/>
                  </a:cubicBezTo>
                  <a:lnTo>
                    <a:pt x="44" y="13307"/>
                  </a:lnTo>
                  <a:cubicBezTo>
                    <a:pt x="589" y="13891"/>
                    <a:pt x="1275" y="14153"/>
                    <a:pt x="1948" y="14153"/>
                  </a:cubicBezTo>
                  <a:cubicBezTo>
                    <a:pt x="3276" y="14153"/>
                    <a:pt x="4553" y="13135"/>
                    <a:pt x="4592" y="11559"/>
                  </a:cubicBezTo>
                  <a:lnTo>
                    <a:pt x="4737" y="3878"/>
                  </a:lnTo>
                  <a:lnTo>
                    <a:pt x="4737" y="1036"/>
                  </a:lnTo>
                  <a:cubicBezTo>
                    <a:pt x="4679" y="453"/>
                    <a:pt x="4227" y="1"/>
                    <a:pt x="3659" y="1"/>
                  </a:cubicBezTo>
                  <a:close/>
                </a:path>
              </a:pathLst>
            </a:custGeom>
            <a:solidFill>
              <a:srgbClr val="BF7D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5"/>
            <p:cNvSpPr/>
            <p:nvPr/>
          </p:nvSpPr>
          <p:spPr>
            <a:xfrm>
              <a:off x="3756862" y="1964139"/>
              <a:ext cx="281238" cy="313444"/>
            </a:xfrm>
            <a:custGeom>
              <a:rect b="b" l="l" r="r" t="t"/>
              <a:pathLst>
                <a:path extrusionOk="0" h="7961" w="7143">
                  <a:moveTo>
                    <a:pt x="4033" y="1"/>
                  </a:moveTo>
                  <a:cubicBezTo>
                    <a:pt x="3796" y="1"/>
                    <a:pt x="3554" y="18"/>
                    <a:pt x="3309" y="52"/>
                  </a:cubicBezTo>
                  <a:cubicBezTo>
                    <a:pt x="977" y="402"/>
                    <a:pt x="1" y="1641"/>
                    <a:pt x="380" y="5110"/>
                  </a:cubicBezTo>
                  <a:cubicBezTo>
                    <a:pt x="438" y="5576"/>
                    <a:pt x="555" y="6072"/>
                    <a:pt x="803" y="6494"/>
                  </a:cubicBezTo>
                  <a:cubicBezTo>
                    <a:pt x="1369" y="7548"/>
                    <a:pt x="2221" y="7961"/>
                    <a:pt x="3078" y="7961"/>
                  </a:cubicBezTo>
                  <a:cubicBezTo>
                    <a:pt x="4425" y="7961"/>
                    <a:pt x="5782" y="6939"/>
                    <a:pt x="6049" y="5780"/>
                  </a:cubicBezTo>
                  <a:cubicBezTo>
                    <a:pt x="6501" y="3725"/>
                    <a:pt x="7142" y="4060"/>
                    <a:pt x="6866" y="2209"/>
                  </a:cubicBezTo>
                  <a:cubicBezTo>
                    <a:pt x="6617" y="616"/>
                    <a:pt x="5421" y="1"/>
                    <a:pt x="4033" y="1"/>
                  </a:cubicBezTo>
                  <a:close/>
                </a:path>
              </a:pathLst>
            </a:custGeom>
            <a:solidFill>
              <a:srgbClr val="BF7D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5"/>
            <p:cNvSpPr/>
            <p:nvPr/>
          </p:nvSpPr>
          <p:spPr>
            <a:xfrm>
              <a:off x="3790172" y="2105645"/>
              <a:ext cx="15513" cy="25277"/>
            </a:xfrm>
            <a:custGeom>
              <a:rect b="b" l="l" r="r" t="t"/>
              <a:pathLst>
                <a:path extrusionOk="0" h="642" w="394">
                  <a:moveTo>
                    <a:pt x="175" y="0"/>
                  </a:moveTo>
                  <a:cubicBezTo>
                    <a:pt x="73" y="0"/>
                    <a:pt x="0" y="146"/>
                    <a:pt x="0" y="321"/>
                  </a:cubicBezTo>
                  <a:cubicBezTo>
                    <a:pt x="29" y="510"/>
                    <a:pt x="117" y="641"/>
                    <a:pt x="219" y="641"/>
                  </a:cubicBezTo>
                  <a:cubicBezTo>
                    <a:pt x="335" y="641"/>
                    <a:pt x="394" y="466"/>
                    <a:pt x="394" y="306"/>
                  </a:cubicBezTo>
                  <a:cubicBezTo>
                    <a:pt x="394" y="146"/>
                    <a:pt x="277" y="0"/>
                    <a:pt x="175" y="0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5"/>
            <p:cNvSpPr/>
            <p:nvPr/>
          </p:nvSpPr>
          <p:spPr>
            <a:xfrm>
              <a:off x="3892306" y="2090723"/>
              <a:ext cx="15552" cy="24687"/>
            </a:xfrm>
            <a:custGeom>
              <a:rect b="b" l="l" r="r" t="t"/>
              <a:pathLst>
                <a:path extrusionOk="0" h="627" w="395">
                  <a:moveTo>
                    <a:pt x="175" y="0"/>
                  </a:moveTo>
                  <a:cubicBezTo>
                    <a:pt x="73" y="0"/>
                    <a:pt x="1" y="146"/>
                    <a:pt x="15" y="321"/>
                  </a:cubicBezTo>
                  <a:cubicBezTo>
                    <a:pt x="30" y="510"/>
                    <a:pt x="132" y="627"/>
                    <a:pt x="234" y="627"/>
                  </a:cubicBezTo>
                  <a:cubicBezTo>
                    <a:pt x="350" y="627"/>
                    <a:pt x="394" y="467"/>
                    <a:pt x="394" y="306"/>
                  </a:cubicBezTo>
                  <a:cubicBezTo>
                    <a:pt x="379" y="117"/>
                    <a:pt x="292" y="0"/>
                    <a:pt x="175" y="0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5"/>
            <p:cNvSpPr/>
            <p:nvPr/>
          </p:nvSpPr>
          <p:spPr>
            <a:xfrm>
              <a:off x="3853287" y="2162421"/>
              <a:ext cx="83233" cy="56775"/>
            </a:xfrm>
            <a:custGeom>
              <a:rect b="b" l="l" r="r" t="t"/>
              <a:pathLst>
                <a:path extrusionOk="0" h="1442" w="2114">
                  <a:moveTo>
                    <a:pt x="2114" y="1"/>
                  </a:moveTo>
                  <a:lnTo>
                    <a:pt x="292" y="613"/>
                  </a:lnTo>
                  <a:lnTo>
                    <a:pt x="0" y="730"/>
                  </a:lnTo>
                  <a:cubicBezTo>
                    <a:pt x="0" y="730"/>
                    <a:pt x="688" y="1441"/>
                    <a:pt x="1284" y="1441"/>
                  </a:cubicBezTo>
                  <a:cubicBezTo>
                    <a:pt x="1626" y="1441"/>
                    <a:pt x="1937" y="1206"/>
                    <a:pt x="2070" y="467"/>
                  </a:cubicBezTo>
                  <a:cubicBezTo>
                    <a:pt x="2085" y="322"/>
                    <a:pt x="2114" y="176"/>
                    <a:pt x="2114" y="1"/>
                  </a:cubicBezTo>
                  <a:close/>
                </a:path>
              </a:pathLst>
            </a:custGeom>
            <a:solidFill>
              <a:srgbClr val="934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5"/>
            <p:cNvSpPr/>
            <p:nvPr/>
          </p:nvSpPr>
          <p:spPr>
            <a:xfrm>
              <a:off x="3864193" y="2162421"/>
              <a:ext cx="71776" cy="37246"/>
            </a:xfrm>
            <a:custGeom>
              <a:rect b="b" l="l" r="r" t="t"/>
              <a:pathLst>
                <a:path extrusionOk="0" h="946" w="1823">
                  <a:moveTo>
                    <a:pt x="1822" y="1"/>
                  </a:moveTo>
                  <a:lnTo>
                    <a:pt x="0" y="613"/>
                  </a:lnTo>
                  <a:lnTo>
                    <a:pt x="277" y="846"/>
                  </a:lnTo>
                  <a:cubicBezTo>
                    <a:pt x="341" y="910"/>
                    <a:pt x="433" y="945"/>
                    <a:pt x="528" y="945"/>
                  </a:cubicBezTo>
                  <a:cubicBezTo>
                    <a:pt x="586" y="945"/>
                    <a:pt x="645" y="932"/>
                    <a:pt x="700" y="905"/>
                  </a:cubicBezTo>
                  <a:lnTo>
                    <a:pt x="1764" y="467"/>
                  </a:lnTo>
                  <a:cubicBezTo>
                    <a:pt x="1793" y="322"/>
                    <a:pt x="1822" y="176"/>
                    <a:pt x="18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5"/>
            <p:cNvSpPr/>
            <p:nvPr/>
          </p:nvSpPr>
          <p:spPr>
            <a:xfrm>
              <a:off x="3812536" y="2080958"/>
              <a:ext cx="51696" cy="82682"/>
            </a:xfrm>
            <a:custGeom>
              <a:rect b="b" l="l" r="r" t="t"/>
              <a:pathLst>
                <a:path extrusionOk="0" h="2100" w="1313">
                  <a:moveTo>
                    <a:pt x="1137" y="0"/>
                  </a:moveTo>
                  <a:cubicBezTo>
                    <a:pt x="1094" y="0"/>
                    <a:pt x="1065" y="44"/>
                    <a:pt x="1065" y="102"/>
                  </a:cubicBezTo>
                  <a:cubicBezTo>
                    <a:pt x="1065" y="146"/>
                    <a:pt x="1167" y="1487"/>
                    <a:pt x="74" y="1647"/>
                  </a:cubicBezTo>
                  <a:cubicBezTo>
                    <a:pt x="44" y="1647"/>
                    <a:pt x="15" y="1676"/>
                    <a:pt x="1" y="1720"/>
                  </a:cubicBezTo>
                  <a:cubicBezTo>
                    <a:pt x="1" y="1749"/>
                    <a:pt x="15" y="1793"/>
                    <a:pt x="59" y="1793"/>
                  </a:cubicBezTo>
                  <a:lnTo>
                    <a:pt x="1167" y="2099"/>
                  </a:lnTo>
                  <a:lnTo>
                    <a:pt x="1225" y="2099"/>
                  </a:lnTo>
                  <a:cubicBezTo>
                    <a:pt x="1254" y="2099"/>
                    <a:pt x="1283" y="2085"/>
                    <a:pt x="1283" y="2041"/>
                  </a:cubicBezTo>
                  <a:cubicBezTo>
                    <a:pt x="1298" y="2012"/>
                    <a:pt x="1254" y="1953"/>
                    <a:pt x="1225" y="1953"/>
                  </a:cubicBezTo>
                  <a:lnTo>
                    <a:pt x="380" y="1720"/>
                  </a:lnTo>
                  <a:cubicBezTo>
                    <a:pt x="1312" y="1356"/>
                    <a:pt x="1225" y="73"/>
                    <a:pt x="1225" y="73"/>
                  </a:cubicBezTo>
                  <a:cubicBezTo>
                    <a:pt x="1225" y="44"/>
                    <a:pt x="1181" y="0"/>
                    <a:pt x="1137" y="0"/>
                  </a:cubicBezTo>
                  <a:close/>
                </a:path>
              </a:pathLst>
            </a:custGeom>
            <a:solidFill>
              <a:srgbClr val="934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5"/>
            <p:cNvSpPr/>
            <p:nvPr/>
          </p:nvSpPr>
          <p:spPr>
            <a:xfrm>
              <a:off x="3517000" y="2198014"/>
              <a:ext cx="619802" cy="822334"/>
            </a:xfrm>
            <a:custGeom>
              <a:rect b="b" l="l" r="r" t="t"/>
              <a:pathLst>
                <a:path extrusionOk="0" h="20886" w="15742">
                  <a:moveTo>
                    <a:pt x="2056" y="1"/>
                  </a:moveTo>
                  <a:lnTo>
                    <a:pt x="409" y="3047"/>
                  </a:lnTo>
                  <a:lnTo>
                    <a:pt x="1" y="3775"/>
                  </a:lnTo>
                  <a:cubicBezTo>
                    <a:pt x="1" y="3775"/>
                    <a:pt x="2755" y="5816"/>
                    <a:pt x="5291" y="6690"/>
                  </a:cubicBezTo>
                  <a:lnTo>
                    <a:pt x="3426" y="20886"/>
                  </a:lnTo>
                  <a:lnTo>
                    <a:pt x="15741" y="20886"/>
                  </a:lnTo>
                  <a:lnTo>
                    <a:pt x="15741" y="4388"/>
                  </a:lnTo>
                  <a:cubicBezTo>
                    <a:pt x="14794" y="3805"/>
                    <a:pt x="13759" y="3411"/>
                    <a:pt x="12666" y="3178"/>
                  </a:cubicBezTo>
                  <a:cubicBezTo>
                    <a:pt x="12418" y="3134"/>
                    <a:pt x="12185" y="3105"/>
                    <a:pt x="11952" y="3076"/>
                  </a:cubicBezTo>
                  <a:lnTo>
                    <a:pt x="10917" y="6064"/>
                  </a:lnTo>
                  <a:lnTo>
                    <a:pt x="9081" y="2857"/>
                  </a:lnTo>
                  <a:cubicBezTo>
                    <a:pt x="8833" y="2828"/>
                    <a:pt x="8600" y="2784"/>
                    <a:pt x="8352" y="2755"/>
                  </a:cubicBezTo>
                  <a:cubicBezTo>
                    <a:pt x="6137" y="2405"/>
                    <a:pt x="3790" y="1691"/>
                    <a:pt x="2056" y="1"/>
                  </a:cubicBezTo>
                  <a:close/>
                </a:path>
              </a:pathLst>
            </a:custGeom>
            <a:solidFill>
              <a:srgbClr val="488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5"/>
            <p:cNvSpPr/>
            <p:nvPr/>
          </p:nvSpPr>
          <p:spPr>
            <a:xfrm>
              <a:off x="3337970" y="1837082"/>
              <a:ext cx="259977" cy="481486"/>
            </a:xfrm>
            <a:custGeom>
              <a:rect b="b" l="l" r="r" t="t"/>
              <a:pathLst>
                <a:path extrusionOk="0" h="12229" w="6603">
                  <a:moveTo>
                    <a:pt x="1924" y="0"/>
                  </a:moveTo>
                  <a:cubicBezTo>
                    <a:pt x="1924" y="0"/>
                    <a:pt x="0" y="7054"/>
                    <a:pt x="4956" y="12228"/>
                  </a:cubicBezTo>
                  <a:lnTo>
                    <a:pt x="6603" y="9182"/>
                  </a:lnTo>
                  <a:cubicBezTo>
                    <a:pt x="4868" y="7477"/>
                    <a:pt x="3775" y="4781"/>
                    <a:pt x="4110" y="408"/>
                  </a:cubicBezTo>
                  <a:lnTo>
                    <a:pt x="1924" y="0"/>
                  </a:lnTo>
                  <a:close/>
                </a:path>
              </a:pathLst>
            </a:custGeom>
            <a:solidFill>
              <a:srgbClr val="BF7D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5"/>
            <p:cNvSpPr/>
            <p:nvPr/>
          </p:nvSpPr>
          <p:spPr>
            <a:xfrm>
              <a:off x="4136775" y="2484925"/>
              <a:ext cx="39" cy="117133"/>
            </a:xfrm>
            <a:custGeom>
              <a:rect b="b" l="l" r="r" t="t"/>
              <a:pathLst>
                <a:path extrusionOk="0" fill="none" h="2975" w="1">
                  <a:moveTo>
                    <a:pt x="0" y="2974"/>
                  </a:moveTo>
                  <a:lnTo>
                    <a:pt x="0" y="1"/>
                  </a:ln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5"/>
            <p:cNvSpPr/>
            <p:nvPr/>
          </p:nvSpPr>
          <p:spPr>
            <a:xfrm>
              <a:off x="3834939" y="2307628"/>
              <a:ext cx="215210" cy="134890"/>
            </a:xfrm>
            <a:custGeom>
              <a:rect b="b" l="l" r="r" t="t"/>
              <a:pathLst>
                <a:path extrusionOk="0" h="3426" w="5466">
                  <a:moveTo>
                    <a:pt x="292" y="0"/>
                  </a:moveTo>
                  <a:lnTo>
                    <a:pt x="0" y="2449"/>
                  </a:lnTo>
                  <a:lnTo>
                    <a:pt x="0" y="2449"/>
                  </a:lnTo>
                  <a:lnTo>
                    <a:pt x="1632" y="1910"/>
                  </a:lnTo>
                  <a:lnTo>
                    <a:pt x="1632" y="1910"/>
                  </a:lnTo>
                  <a:cubicBezTo>
                    <a:pt x="1632" y="1910"/>
                    <a:pt x="1341" y="2944"/>
                    <a:pt x="1370" y="2988"/>
                  </a:cubicBezTo>
                  <a:cubicBezTo>
                    <a:pt x="1385" y="3046"/>
                    <a:pt x="2828" y="3425"/>
                    <a:pt x="2828" y="3425"/>
                  </a:cubicBezTo>
                  <a:lnTo>
                    <a:pt x="4241" y="2828"/>
                  </a:lnTo>
                  <a:lnTo>
                    <a:pt x="3717" y="2230"/>
                  </a:lnTo>
                  <a:lnTo>
                    <a:pt x="5466" y="2434"/>
                  </a:lnTo>
                  <a:lnTo>
                    <a:pt x="5466" y="2434"/>
                  </a:lnTo>
                  <a:lnTo>
                    <a:pt x="4606" y="423"/>
                  </a:lnTo>
                  <a:cubicBezTo>
                    <a:pt x="4372" y="394"/>
                    <a:pt x="4125" y="350"/>
                    <a:pt x="3891" y="336"/>
                  </a:cubicBezTo>
                  <a:lnTo>
                    <a:pt x="2857" y="3323"/>
                  </a:lnTo>
                  <a:lnTo>
                    <a:pt x="1020" y="117"/>
                  </a:lnTo>
                  <a:cubicBezTo>
                    <a:pt x="773" y="73"/>
                    <a:pt x="539" y="44"/>
                    <a:pt x="292" y="0"/>
                  </a:cubicBezTo>
                  <a:close/>
                </a:path>
              </a:pathLst>
            </a:custGeom>
            <a:solidFill>
              <a:srgbClr val="88CD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5"/>
            <p:cNvSpPr/>
            <p:nvPr/>
          </p:nvSpPr>
          <p:spPr>
            <a:xfrm>
              <a:off x="3855571" y="1953193"/>
              <a:ext cx="201469" cy="200682"/>
            </a:xfrm>
            <a:custGeom>
              <a:rect b="b" l="l" r="r" t="t"/>
              <a:pathLst>
                <a:path extrusionOk="0" h="5097" w="5117">
                  <a:moveTo>
                    <a:pt x="2027" y="0"/>
                  </a:moveTo>
                  <a:cubicBezTo>
                    <a:pt x="1572" y="0"/>
                    <a:pt x="1240" y="97"/>
                    <a:pt x="1240" y="97"/>
                  </a:cubicBezTo>
                  <a:cubicBezTo>
                    <a:pt x="1240" y="97"/>
                    <a:pt x="1" y="389"/>
                    <a:pt x="219" y="724"/>
                  </a:cubicBezTo>
                  <a:cubicBezTo>
                    <a:pt x="261" y="785"/>
                    <a:pt x="357" y="809"/>
                    <a:pt x="485" y="809"/>
                  </a:cubicBezTo>
                  <a:cubicBezTo>
                    <a:pt x="952" y="809"/>
                    <a:pt x="1846" y="484"/>
                    <a:pt x="2102" y="387"/>
                  </a:cubicBezTo>
                  <a:lnTo>
                    <a:pt x="2102" y="387"/>
                  </a:lnTo>
                  <a:cubicBezTo>
                    <a:pt x="1915" y="465"/>
                    <a:pt x="1429" y="712"/>
                    <a:pt x="1619" y="1103"/>
                  </a:cubicBezTo>
                  <a:cubicBezTo>
                    <a:pt x="1744" y="1333"/>
                    <a:pt x="2040" y="1389"/>
                    <a:pt x="2300" y="1389"/>
                  </a:cubicBezTo>
                  <a:cubicBezTo>
                    <a:pt x="2551" y="1389"/>
                    <a:pt x="2770" y="1336"/>
                    <a:pt x="2770" y="1336"/>
                  </a:cubicBezTo>
                  <a:lnTo>
                    <a:pt x="2770" y="1336"/>
                  </a:lnTo>
                  <a:cubicBezTo>
                    <a:pt x="2522" y="4178"/>
                    <a:pt x="3586" y="5096"/>
                    <a:pt x="3586" y="5096"/>
                  </a:cubicBezTo>
                  <a:cubicBezTo>
                    <a:pt x="3586" y="5096"/>
                    <a:pt x="5116" y="4397"/>
                    <a:pt x="4431" y="1905"/>
                  </a:cubicBezTo>
                  <a:cubicBezTo>
                    <a:pt x="3987" y="294"/>
                    <a:pt x="2820" y="0"/>
                    <a:pt x="2027" y="0"/>
                  </a:cubicBezTo>
                  <a:close/>
                </a:path>
              </a:pathLst>
            </a:custGeom>
            <a:solidFill>
              <a:srgbClr val="1B3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5"/>
            <p:cNvSpPr/>
            <p:nvPr/>
          </p:nvSpPr>
          <p:spPr>
            <a:xfrm>
              <a:off x="3987550" y="2109779"/>
              <a:ext cx="93037" cy="91817"/>
            </a:xfrm>
            <a:custGeom>
              <a:rect b="b" l="l" r="r" t="t"/>
              <a:pathLst>
                <a:path extrusionOk="0" h="2332" w="2363">
                  <a:moveTo>
                    <a:pt x="1160" y="0"/>
                  </a:moveTo>
                  <a:cubicBezTo>
                    <a:pt x="426" y="0"/>
                    <a:pt x="59" y="1134"/>
                    <a:pt x="59" y="1134"/>
                  </a:cubicBezTo>
                  <a:lnTo>
                    <a:pt x="1" y="1994"/>
                  </a:lnTo>
                  <a:cubicBezTo>
                    <a:pt x="278" y="2232"/>
                    <a:pt x="541" y="2331"/>
                    <a:pt x="778" y="2331"/>
                  </a:cubicBezTo>
                  <a:cubicBezTo>
                    <a:pt x="1805" y="2331"/>
                    <a:pt x="2362" y="490"/>
                    <a:pt x="1546" y="99"/>
                  </a:cubicBezTo>
                  <a:cubicBezTo>
                    <a:pt x="1408" y="30"/>
                    <a:pt x="1279" y="0"/>
                    <a:pt x="1160" y="0"/>
                  </a:cubicBezTo>
                  <a:close/>
                </a:path>
              </a:pathLst>
            </a:custGeom>
            <a:solidFill>
              <a:srgbClr val="BF7D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5"/>
            <p:cNvSpPr/>
            <p:nvPr/>
          </p:nvSpPr>
          <p:spPr>
            <a:xfrm>
              <a:off x="4007670" y="2131710"/>
              <a:ext cx="43074" cy="37640"/>
            </a:xfrm>
            <a:custGeom>
              <a:rect b="b" l="l" r="r" t="t"/>
              <a:pathLst>
                <a:path extrusionOk="0" h="956" w="1094">
                  <a:moveTo>
                    <a:pt x="787" y="1"/>
                  </a:moveTo>
                  <a:cubicBezTo>
                    <a:pt x="581" y="1"/>
                    <a:pt x="334" y="282"/>
                    <a:pt x="15" y="854"/>
                  </a:cubicBezTo>
                  <a:cubicBezTo>
                    <a:pt x="0" y="883"/>
                    <a:pt x="15" y="941"/>
                    <a:pt x="58" y="956"/>
                  </a:cubicBezTo>
                  <a:lnTo>
                    <a:pt x="87" y="956"/>
                  </a:lnTo>
                  <a:cubicBezTo>
                    <a:pt x="117" y="956"/>
                    <a:pt x="131" y="941"/>
                    <a:pt x="146" y="912"/>
                  </a:cubicBezTo>
                  <a:cubicBezTo>
                    <a:pt x="528" y="240"/>
                    <a:pt x="707" y="152"/>
                    <a:pt x="782" y="152"/>
                  </a:cubicBezTo>
                  <a:cubicBezTo>
                    <a:pt x="789" y="152"/>
                    <a:pt x="796" y="153"/>
                    <a:pt x="802" y="154"/>
                  </a:cubicBezTo>
                  <a:cubicBezTo>
                    <a:pt x="875" y="169"/>
                    <a:pt x="933" y="329"/>
                    <a:pt x="933" y="460"/>
                  </a:cubicBezTo>
                  <a:cubicBezTo>
                    <a:pt x="933" y="504"/>
                    <a:pt x="962" y="533"/>
                    <a:pt x="1020" y="533"/>
                  </a:cubicBezTo>
                  <a:cubicBezTo>
                    <a:pt x="1064" y="533"/>
                    <a:pt x="1093" y="504"/>
                    <a:pt x="1093" y="446"/>
                  </a:cubicBezTo>
                  <a:cubicBezTo>
                    <a:pt x="1093" y="402"/>
                    <a:pt x="1064" y="38"/>
                    <a:pt x="845" y="9"/>
                  </a:cubicBezTo>
                  <a:cubicBezTo>
                    <a:pt x="826" y="3"/>
                    <a:pt x="807" y="1"/>
                    <a:pt x="787" y="1"/>
                  </a:cubicBezTo>
                  <a:close/>
                </a:path>
              </a:pathLst>
            </a:custGeom>
            <a:solidFill>
              <a:srgbClr val="934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5"/>
            <p:cNvSpPr/>
            <p:nvPr/>
          </p:nvSpPr>
          <p:spPr>
            <a:xfrm>
              <a:off x="4021411" y="2138758"/>
              <a:ext cx="17285" cy="41735"/>
            </a:xfrm>
            <a:custGeom>
              <a:rect b="b" l="l" r="r" t="t"/>
              <a:pathLst>
                <a:path extrusionOk="0" h="1060" w="439">
                  <a:moveTo>
                    <a:pt x="141" y="1"/>
                  </a:moveTo>
                  <a:cubicBezTo>
                    <a:pt x="121" y="1"/>
                    <a:pt x="103" y="12"/>
                    <a:pt x="88" y="34"/>
                  </a:cubicBezTo>
                  <a:cubicBezTo>
                    <a:pt x="59" y="63"/>
                    <a:pt x="59" y="106"/>
                    <a:pt x="88" y="136"/>
                  </a:cubicBezTo>
                  <a:cubicBezTo>
                    <a:pt x="88" y="136"/>
                    <a:pt x="278" y="340"/>
                    <a:pt x="249" y="558"/>
                  </a:cubicBezTo>
                  <a:cubicBezTo>
                    <a:pt x="234" y="689"/>
                    <a:pt x="161" y="791"/>
                    <a:pt x="30" y="908"/>
                  </a:cubicBezTo>
                  <a:cubicBezTo>
                    <a:pt x="1" y="923"/>
                    <a:pt x="1" y="981"/>
                    <a:pt x="15" y="1010"/>
                  </a:cubicBezTo>
                  <a:cubicBezTo>
                    <a:pt x="26" y="1043"/>
                    <a:pt x="45" y="1059"/>
                    <a:pt x="67" y="1059"/>
                  </a:cubicBezTo>
                  <a:cubicBezTo>
                    <a:pt x="74" y="1059"/>
                    <a:pt x="81" y="1057"/>
                    <a:pt x="88" y="1054"/>
                  </a:cubicBezTo>
                  <a:cubicBezTo>
                    <a:pt x="103" y="1054"/>
                    <a:pt x="103" y="1054"/>
                    <a:pt x="117" y="1039"/>
                  </a:cubicBezTo>
                  <a:cubicBezTo>
                    <a:pt x="307" y="908"/>
                    <a:pt x="394" y="733"/>
                    <a:pt x="409" y="573"/>
                  </a:cubicBezTo>
                  <a:cubicBezTo>
                    <a:pt x="438" y="281"/>
                    <a:pt x="219" y="48"/>
                    <a:pt x="205" y="34"/>
                  </a:cubicBezTo>
                  <a:cubicBezTo>
                    <a:pt x="183" y="12"/>
                    <a:pt x="161" y="1"/>
                    <a:pt x="141" y="1"/>
                  </a:cubicBezTo>
                  <a:close/>
                </a:path>
              </a:pathLst>
            </a:custGeom>
            <a:solidFill>
              <a:srgbClr val="934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5"/>
            <p:cNvSpPr/>
            <p:nvPr/>
          </p:nvSpPr>
          <p:spPr>
            <a:xfrm>
              <a:off x="4257257" y="2480909"/>
              <a:ext cx="7520" cy="78666"/>
            </a:xfrm>
            <a:custGeom>
              <a:rect b="b" l="l" r="r" t="t"/>
              <a:pathLst>
                <a:path extrusionOk="0" fill="none" h="1998" w="191">
                  <a:moveTo>
                    <a:pt x="190" y="1"/>
                  </a:moveTo>
                  <a:cubicBezTo>
                    <a:pt x="59" y="1021"/>
                    <a:pt x="1" y="1998"/>
                    <a:pt x="1" y="1998"/>
                  </a:cubicBezTo>
                </a:path>
              </a:pathLst>
            </a:custGeom>
            <a:noFill/>
            <a:ln cap="rnd" cmpd="sng" w="3275">
              <a:solidFill>
                <a:srgbClr val="934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5"/>
            <p:cNvSpPr/>
            <p:nvPr/>
          </p:nvSpPr>
          <p:spPr>
            <a:xfrm>
              <a:off x="3413724" y="1672976"/>
              <a:ext cx="157254" cy="180208"/>
            </a:xfrm>
            <a:custGeom>
              <a:rect b="b" l="l" r="r" t="t"/>
              <a:pathLst>
                <a:path extrusionOk="0" h="4577" w="3994">
                  <a:moveTo>
                    <a:pt x="2112" y="1"/>
                  </a:moveTo>
                  <a:cubicBezTo>
                    <a:pt x="1941" y="1"/>
                    <a:pt x="1774" y="6"/>
                    <a:pt x="1618" y="14"/>
                  </a:cubicBezTo>
                  <a:cubicBezTo>
                    <a:pt x="1108" y="58"/>
                    <a:pt x="700" y="423"/>
                    <a:pt x="583" y="933"/>
                  </a:cubicBezTo>
                  <a:cubicBezTo>
                    <a:pt x="408" y="1807"/>
                    <a:pt x="117" y="3221"/>
                    <a:pt x="0" y="4168"/>
                  </a:cubicBezTo>
                  <a:lnTo>
                    <a:pt x="2186" y="4576"/>
                  </a:lnTo>
                  <a:cubicBezTo>
                    <a:pt x="3207" y="3687"/>
                    <a:pt x="3935" y="2623"/>
                    <a:pt x="3484" y="1880"/>
                  </a:cubicBezTo>
                  <a:lnTo>
                    <a:pt x="3833" y="1137"/>
                  </a:lnTo>
                  <a:cubicBezTo>
                    <a:pt x="3994" y="758"/>
                    <a:pt x="3833" y="306"/>
                    <a:pt x="3440" y="189"/>
                  </a:cubicBezTo>
                  <a:cubicBezTo>
                    <a:pt x="3049" y="41"/>
                    <a:pt x="2565" y="1"/>
                    <a:pt x="2112" y="1"/>
                  </a:cubicBezTo>
                  <a:close/>
                </a:path>
              </a:pathLst>
            </a:custGeom>
            <a:solidFill>
              <a:srgbClr val="BF7D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5"/>
            <p:cNvSpPr/>
            <p:nvPr/>
          </p:nvSpPr>
          <p:spPr>
            <a:xfrm>
              <a:off x="3473414" y="1713136"/>
              <a:ext cx="119968" cy="140048"/>
            </a:xfrm>
            <a:custGeom>
              <a:rect b="b" l="l" r="r" t="t"/>
              <a:pathLst>
                <a:path extrusionOk="0" fill="none" h="3557" w="3047">
                  <a:moveTo>
                    <a:pt x="670" y="3556"/>
                  </a:moveTo>
                  <a:cubicBezTo>
                    <a:pt x="2201" y="2245"/>
                    <a:pt x="3046" y="554"/>
                    <a:pt x="379" y="15"/>
                  </a:cubicBezTo>
                  <a:cubicBezTo>
                    <a:pt x="248" y="0"/>
                    <a:pt x="102" y="58"/>
                    <a:pt x="58" y="190"/>
                  </a:cubicBezTo>
                  <a:lnTo>
                    <a:pt x="58" y="190"/>
                  </a:lnTo>
                  <a:cubicBezTo>
                    <a:pt x="0" y="292"/>
                    <a:pt x="15" y="437"/>
                    <a:pt x="102" y="525"/>
                  </a:cubicBezTo>
                  <a:lnTo>
                    <a:pt x="860" y="1312"/>
                  </a:lnTo>
                </a:path>
              </a:pathLst>
            </a:custGeom>
            <a:noFill/>
            <a:ln cap="rnd" cmpd="sng" w="3275">
              <a:solidFill>
                <a:srgbClr val="934F3F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5"/>
            <p:cNvSpPr/>
            <p:nvPr/>
          </p:nvSpPr>
          <p:spPr>
            <a:xfrm>
              <a:off x="3439553" y="1713136"/>
              <a:ext cx="59137" cy="42483"/>
            </a:xfrm>
            <a:custGeom>
              <a:rect b="b" l="l" r="r" t="t"/>
              <a:pathLst>
                <a:path extrusionOk="0" fill="none" h="1079" w="1502">
                  <a:moveTo>
                    <a:pt x="117" y="0"/>
                  </a:moveTo>
                  <a:lnTo>
                    <a:pt x="44" y="452"/>
                  </a:lnTo>
                  <a:cubicBezTo>
                    <a:pt x="0" y="714"/>
                    <a:pt x="190" y="947"/>
                    <a:pt x="437" y="962"/>
                  </a:cubicBezTo>
                  <a:lnTo>
                    <a:pt x="1501" y="1079"/>
                  </a:lnTo>
                </a:path>
              </a:pathLst>
            </a:custGeom>
            <a:noFill/>
            <a:ln cap="rnd" cmpd="sng" w="3275">
              <a:solidFill>
                <a:srgbClr val="934F3F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5"/>
            <p:cNvSpPr/>
            <p:nvPr/>
          </p:nvSpPr>
          <p:spPr>
            <a:xfrm>
              <a:off x="4281944" y="1746406"/>
              <a:ext cx="32758" cy="603699"/>
            </a:xfrm>
            <a:custGeom>
              <a:rect b="b" l="l" r="r" t="t"/>
              <a:pathLst>
                <a:path extrusionOk="0" h="15333" w="832">
                  <a:moveTo>
                    <a:pt x="336" y="0"/>
                  </a:moveTo>
                  <a:cubicBezTo>
                    <a:pt x="161" y="0"/>
                    <a:pt x="1" y="146"/>
                    <a:pt x="1" y="336"/>
                  </a:cubicBezTo>
                  <a:lnTo>
                    <a:pt x="1" y="14983"/>
                  </a:lnTo>
                  <a:cubicBezTo>
                    <a:pt x="15" y="15187"/>
                    <a:pt x="161" y="15333"/>
                    <a:pt x="336" y="15333"/>
                  </a:cubicBezTo>
                  <a:lnTo>
                    <a:pt x="482" y="15333"/>
                  </a:lnTo>
                  <a:cubicBezTo>
                    <a:pt x="671" y="15333"/>
                    <a:pt x="831" y="15187"/>
                    <a:pt x="831" y="14983"/>
                  </a:cubicBezTo>
                  <a:lnTo>
                    <a:pt x="831" y="336"/>
                  </a:lnTo>
                  <a:cubicBezTo>
                    <a:pt x="831" y="161"/>
                    <a:pt x="686" y="0"/>
                    <a:pt x="482" y="0"/>
                  </a:cubicBezTo>
                  <a:close/>
                </a:path>
              </a:pathLst>
            </a:custGeom>
            <a:solidFill>
              <a:srgbClr val="3033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5"/>
            <p:cNvSpPr/>
            <p:nvPr/>
          </p:nvSpPr>
          <p:spPr>
            <a:xfrm>
              <a:off x="3990424" y="1388900"/>
              <a:ext cx="622086" cy="488376"/>
            </a:xfrm>
            <a:custGeom>
              <a:rect b="b" l="l" r="r" t="t"/>
              <a:pathLst>
                <a:path extrusionOk="0" h="12404" w="15800">
                  <a:moveTo>
                    <a:pt x="1" y="0"/>
                  </a:moveTo>
                  <a:lnTo>
                    <a:pt x="1" y="12403"/>
                  </a:lnTo>
                  <a:lnTo>
                    <a:pt x="15800" y="12403"/>
                  </a:lnTo>
                  <a:lnTo>
                    <a:pt x="15800" y="0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5"/>
            <p:cNvSpPr/>
            <p:nvPr/>
          </p:nvSpPr>
          <p:spPr>
            <a:xfrm>
              <a:off x="4248083" y="2119386"/>
              <a:ext cx="133197" cy="152135"/>
            </a:xfrm>
            <a:custGeom>
              <a:rect b="b" l="l" r="r" t="t"/>
              <a:pathLst>
                <a:path extrusionOk="0" h="3864" w="3383">
                  <a:moveTo>
                    <a:pt x="1021" y="1"/>
                  </a:moveTo>
                  <a:cubicBezTo>
                    <a:pt x="525" y="1"/>
                    <a:pt x="117" y="380"/>
                    <a:pt x="103" y="846"/>
                  </a:cubicBezTo>
                  <a:lnTo>
                    <a:pt x="15" y="2289"/>
                  </a:lnTo>
                  <a:cubicBezTo>
                    <a:pt x="1" y="2508"/>
                    <a:pt x="161" y="2668"/>
                    <a:pt x="380" y="2668"/>
                  </a:cubicBezTo>
                  <a:lnTo>
                    <a:pt x="1327" y="2668"/>
                  </a:lnTo>
                  <a:cubicBezTo>
                    <a:pt x="1327" y="2668"/>
                    <a:pt x="1531" y="3149"/>
                    <a:pt x="2289" y="3470"/>
                  </a:cubicBezTo>
                  <a:lnTo>
                    <a:pt x="3382" y="3863"/>
                  </a:lnTo>
                  <a:lnTo>
                    <a:pt x="3382" y="1021"/>
                  </a:lnTo>
                  <a:cubicBezTo>
                    <a:pt x="3382" y="453"/>
                    <a:pt x="2930" y="1"/>
                    <a:pt x="2362" y="1"/>
                  </a:cubicBezTo>
                  <a:close/>
                </a:path>
              </a:pathLst>
            </a:custGeom>
            <a:solidFill>
              <a:srgbClr val="BF7D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5"/>
            <p:cNvSpPr/>
            <p:nvPr/>
          </p:nvSpPr>
          <p:spPr>
            <a:xfrm>
              <a:off x="4247532" y="2209511"/>
              <a:ext cx="90124" cy="46499"/>
            </a:xfrm>
            <a:custGeom>
              <a:rect b="b" l="l" r="r" t="t"/>
              <a:pathLst>
                <a:path extrusionOk="0" fill="none" h="1181" w="2289">
                  <a:moveTo>
                    <a:pt x="15" y="0"/>
                  </a:moveTo>
                  <a:cubicBezTo>
                    <a:pt x="0" y="219"/>
                    <a:pt x="161" y="379"/>
                    <a:pt x="379" y="379"/>
                  </a:cubicBezTo>
                  <a:lnTo>
                    <a:pt x="1327" y="379"/>
                  </a:lnTo>
                  <a:cubicBezTo>
                    <a:pt x="1327" y="379"/>
                    <a:pt x="1531" y="860"/>
                    <a:pt x="2288" y="1181"/>
                  </a:cubicBezTo>
                </a:path>
              </a:pathLst>
            </a:custGeom>
            <a:noFill/>
            <a:ln cap="rnd" cmpd="sng" w="3275">
              <a:solidFill>
                <a:srgbClr val="934F3F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5"/>
            <p:cNvSpPr/>
            <p:nvPr/>
          </p:nvSpPr>
          <p:spPr>
            <a:xfrm>
              <a:off x="4249225" y="2195140"/>
              <a:ext cx="65476" cy="39"/>
            </a:xfrm>
            <a:custGeom>
              <a:rect b="b" l="l" r="r" t="t"/>
              <a:pathLst>
                <a:path extrusionOk="0" fill="none" h="1" w="1663">
                  <a:moveTo>
                    <a:pt x="1" y="1"/>
                  </a:moveTo>
                  <a:lnTo>
                    <a:pt x="1662" y="1"/>
                  </a:lnTo>
                </a:path>
              </a:pathLst>
            </a:custGeom>
            <a:noFill/>
            <a:ln cap="rnd" cmpd="sng" w="3275">
              <a:solidFill>
                <a:srgbClr val="934F3F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5"/>
            <p:cNvSpPr/>
            <p:nvPr/>
          </p:nvSpPr>
          <p:spPr>
            <a:xfrm>
              <a:off x="4250957" y="2172186"/>
              <a:ext cx="63744" cy="39"/>
            </a:xfrm>
            <a:custGeom>
              <a:rect b="b" l="l" r="r" t="t"/>
              <a:pathLst>
                <a:path extrusionOk="0" fill="none" h="1" w="1619">
                  <a:moveTo>
                    <a:pt x="1" y="1"/>
                  </a:moveTo>
                  <a:lnTo>
                    <a:pt x="1618" y="1"/>
                  </a:lnTo>
                </a:path>
              </a:pathLst>
            </a:custGeom>
            <a:noFill/>
            <a:ln cap="rnd" cmpd="sng" w="3275">
              <a:solidFill>
                <a:srgbClr val="934F3F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5"/>
            <p:cNvSpPr/>
            <p:nvPr/>
          </p:nvSpPr>
          <p:spPr>
            <a:xfrm>
              <a:off x="4252099" y="2149231"/>
              <a:ext cx="62602" cy="39"/>
            </a:xfrm>
            <a:custGeom>
              <a:rect b="b" l="l" r="r" t="t"/>
              <a:pathLst>
                <a:path extrusionOk="0" fill="none" h="1" w="1590">
                  <a:moveTo>
                    <a:pt x="1" y="1"/>
                  </a:moveTo>
                  <a:lnTo>
                    <a:pt x="1589" y="1"/>
                  </a:lnTo>
                </a:path>
              </a:pathLst>
            </a:custGeom>
            <a:noFill/>
            <a:ln cap="rnd" cmpd="sng" w="3275">
              <a:solidFill>
                <a:srgbClr val="934F3F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5"/>
            <p:cNvSpPr/>
            <p:nvPr/>
          </p:nvSpPr>
          <p:spPr>
            <a:xfrm>
              <a:off x="4004205" y="2519927"/>
              <a:ext cx="88431" cy="125716"/>
            </a:xfrm>
            <a:custGeom>
              <a:rect b="b" l="l" r="r" t="t"/>
              <a:pathLst>
                <a:path extrusionOk="0" h="3193" w="2246">
                  <a:moveTo>
                    <a:pt x="1" y="1"/>
                  </a:moveTo>
                  <a:lnTo>
                    <a:pt x="1" y="2085"/>
                  </a:lnTo>
                  <a:cubicBezTo>
                    <a:pt x="1" y="2697"/>
                    <a:pt x="496" y="3193"/>
                    <a:pt x="1108" y="3193"/>
                  </a:cubicBezTo>
                  <a:cubicBezTo>
                    <a:pt x="1735" y="3193"/>
                    <a:pt x="2245" y="2697"/>
                    <a:pt x="2245" y="2085"/>
                  </a:cubicBezTo>
                  <a:lnTo>
                    <a:pt x="2245" y="1"/>
                  </a:lnTo>
                  <a:close/>
                </a:path>
              </a:pathLst>
            </a:custGeom>
            <a:solidFill>
              <a:srgbClr val="88CD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5"/>
            <p:cNvSpPr/>
            <p:nvPr/>
          </p:nvSpPr>
          <p:spPr>
            <a:xfrm>
              <a:off x="3887699" y="2005205"/>
              <a:ext cx="42522" cy="17245"/>
            </a:xfrm>
            <a:custGeom>
              <a:rect b="b" l="l" r="r" t="t"/>
              <a:pathLst>
                <a:path extrusionOk="0" fill="none" h="438" w="1080">
                  <a:moveTo>
                    <a:pt x="1" y="438"/>
                  </a:moveTo>
                  <a:cubicBezTo>
                    <a:pt x="1" y="438"/>
                    <a:pt x="569" y="1"/>
                    <a:pt x="1079" y="379"/>
                  </a:cubicBez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5"/>
            <p:cNvSpPr/>
            <p:nvPr/>
          </p:nvSpPr>
          <p:spPr>
            <a:xfrm>
              <a:off x="3775249" y="2028159"/>
              <a:ext cx="40790" cy="24135"/>
            </a:xfrm>
            <a:custGeom>
              <a:rect b="b" l="l" r="r" t="t"/>
              <a:pathLst>
                <a:path extrusionOk="0" fill="none" h="613" w="1036">
                  <a:moveTo>
                    <a:pt x="1035" y="307"/>
                  </a:moveTo>
                  <a:cubicBezTo>
                    <a:pt x="1035" y="307"/>
                    <a:pt x="452" y="1"/>
                    <a:pt x="0" y="613"/>
                  </a:cubicBez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5"/>
            <p:cNvSpPr/>
            <p:nvPr/>
          </p:nvSpPr>
          <p:spPr>
            <a:xfrm>
              <a:off x="4083384" y="1678685"/>
              <a:ext cx="101620" cy="110794"/>
            </a:xfrm>
            <a:custGeom>
              <a:rect b="b" l="l" r="r" t="t"/>
              <a:pathLst>
                <a:path extrusionOk="0" h="2814" w="2581">
                  <a:moveTo>
                    <a:pt x="1" y="1"/>
                  </a:moveTo>
                  <a:lnTo>
                    <a:pt x="1079" y="2813"/>
                  </a:lnTo>
                  <a:lnTo>
                    <a:pt x="1502" y="2813"/>
                  </a:lnTo>
                  <a:lnTo>
                    <a:pt x="2581" y="1"/>
                  </a:lnTo>
                  <a:lnTo>
                    <a:pt x="2187" y="1"/>
                  </a:lnTo>
                  <a:lnTo>
                    <a:pt x="1298" y="2362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5"/>
            <p:cNvSpPr/>
            <p:nvPr/>
          </p:nvSpPr>
          <p:spPr>
            <a:xfrm>
              <a:off x="4191858" y="1676401"/>
              <a:ext cx="102762" cy="115361"/>
            </a:xfrm>
            <a:custGeom>
              <a:rect b="b" l="l" r="r" t="t"/>
              <a:pathLst>
                <a:path extrusionOk="0" h="2930" w="2610">
                  <a:moveTo>
                    <a:pt x="1312" y="306"/>
                  </a:moveTo>
                  <a:cubicBezTo>
                    <a:pt x="1589" y="306"/>
                    <a:pt x="1808" y="408"/>
                    <a:pt x="1968" y="627"/>
                  </a:cubicBezTo>
                  <a:cubicBezTo>
                    <a:pt x="2128" y="831"/>
                    <a:pt x="2216" y="1108"/>
                    <a:pt x="2216" y="1458"/>
                  </a:cubicBezTo>
                  <a:cubicBezTo>
                    <a:pt x="2216" y="1822"/>
                    <a:pt x="2128" y="2099"/>
                    <a:pt x="1968" y="2303"/>
                  </a:cubicBezTo>
                  <a:cubicBezTo>
                    <a:pt x="1808" y="2507"/>
                    <a:pt x="1589" y="2609"/>
                    <a:pt x="1312" y="2609"/>
                  </a:cubicBezTo>
                  <a:cubicBezTo>
                    <a:pt x="1035" y="2609"/>
                    <a:pt x="817" y="2507"/>
                    <a:pt x="656" y="2303"/>
                  </a:cubicBezTo>
                  <a:cubicBezTo>
                    <a:pt x="496" y="2099"/>
                    <a:pt x="409" y="1822"/>
                    <a:pt x="409" y="1458"/>
                  </a:cubicBezTo>
                  <a:cubicBezTo>
                    <a:pt x="409" y="1108"/>
                    <a:pt x="496" y="831"/>
                    <a:pt x="656" y="627"/>
                  </a:cubicBezTo>
                  <a:cubicBezTo>
                    <a:pt x="817" y="408"/>
                    <a:pt x="1035" y="306"/>
                    <a:pt x="1312" y="306"/>
                  </a:cubicBezTo>
                  <a:close/>
                  <a:moveTo>
                    <a:pt x="1312" y="0"/>
                  </a:moveTo>
                  <a:cubicBezTo>
                    <a:pt x="919" y="0"/>
                    <a:pt x="598" y="131"/>
                    <a:pt x="365" y="394"/>
                  </a:cubicBezTo>
                  <a:cubicBezTo>
                    <a:pt x="132" y="671"/>
                    <a:pt x="0" y="1021"/>
                    <a:pt x="0" y="1458"/>
                  </a:cubicBezTo>
                  <a:cubicBezTo>
                    <a:pt x="0" y="1910"/>
                    <a:pt x="132" y="2259"/>
                    <a:pt x="365" y="2522"/>
                  </a:cubicBezTo>
                  <a:cubicBezTo>
                    <a:pt x="598" y="2784"/>
                    <a:pt x="919" y="2930"/>
                    <a:pt x="1312" y="2930"/>
                  </a:cubicBezTo>
                  <a:cubicBezTo>
                    <a:pt x="1706" y="2930"/>
                    <a:pt x="2026" y="2784"/>
                    <a:pt x="2260" y="2522"/>
                  </a:cubicBezTo>
                  <a:cubicBezTo>
                    <a:pt x="2493" y="2259"/>
                    <a:pt x="2609" y="1910"/>
                    <a:pt x="2609" y="1458"/>
                  </a:cubicBezTo>
                  <a:cubicBezTo>
                    <a:pt x="2609" y="1021"/>
                    <a:pt x="2493" y="671"/>
                    <a:pt x="2260" y="394"/>
                  </a:cubicBezTo>
                  <a:cubicBezTo>
                    <a:pt x="2026" y="131"/>
                    <a:pt x="1706" y="0"/>
                    <a:pt x="1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5"/>
            <p:cNvSpPr/>
            <p:nvPr/>
          </p:nvSpPr>
          <p:spPr>
            <a:xfrm>
              <a:off x="4302615" y="1678685"/>
              <a:ext cx="94140" cy="110794"/>
            </a:xfrm>
            <a:custGeom>
              <a:rect b="b" l="l" r="r" t="t"/>
              <a:pathLst>
                <a:path extrusionOk="0" h="2814" w="2391">
                  <a:moveTo>
                    <a:pt x="0" y="1"/>
                  </a:moveTo>
                  <a:lnTo>
                    <a:pt x="0" y="321"/>
                  </a:lnTo>
                  <a:lnTo>
                    <a:pt x="1006" y="321"/>
                  </a:lnTo>
                  <a:lnTo>
                    <a:pt x="1006" y="2813"/>
                  </a:lnTo>
                  <a:lnTo>
                    <a:pt x="1385" y="2813"/>
                  </a:lnTo>
                  <a:lnTo>
                    <a:pt x="1385" y="321"/>
                  </a:lnTo>
                  <a:lnTo>
                    <a:pt x="2391" y="321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5"/>
            <p:cNvSpPr/>
            <p:nvPr/>
          </p:nvSpPr>
          <p:spPr>
            <a:xfrm>
              <a:off x="4411049" y="1678685"/>
              <a:ext cx="71225" cy="110794"/>
            </a:xfrm>
            <a:custGeom>
              <a:rect b="b" l="l" r="r" t="t"/>
              <a:pathLst>
                <a:path extrusionOk="0" h="2814" w="1809">
                  <a:moveTo>
                    <a:pt x="1" y="1"/>
                  </a:moveTo>
                  <a:lnTo>
                    <a:pt x="1" y="2813"/>
                  </a:lnTo>
                  <a:lnTo>
                    <a:pt x="1808" y="2813"/>
                  </a:lnTo>
                  <a:lnTo>
                    <a:pt x="1808" y="2493"/>
                  </a:lnTo>
                  <a:lnTo>
                    <a:pt x="380" y="2493"/>
                  </a:lnTo>
                  <a:lnTo>
                    <a:pt x="380" y="1473"/>
                  </a:lnTo>
                  <a:lnTo>
                    <a:pt x="1721" y="1473"/>
                  </a:lnTo>
                  <a:lnTo>
                    <a:pt x="1721" y="1152"/>
                  </a:lnTo>
                  <a:lnTo>
                    <a:pt x="380" y="1152"/>
                  </a:lnTo>
                  <a:lnTo>
                    <a:pt x="380" y="321"/>
                  </a:lnTo>
                  <a:lnTo>
                    <a:pt x="1779" y="321"/>
                  </a:lnTo>
                  <a:lnTo>
                    <a:pt x="17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5"/>
            <p:cNvSpPr/>
            <p:nvPr/>
          </p:nvSpPr>
          <p:spPr>
            <a:xfrm>
              <a:off x="4083384" y="1456621"/>
              <a:ext cx="166467" cy="197414"/>
            </a:xfrm>
            <a:custGeom>
              <a:rect b="b" l="l" r="r" t="t"/>
              <a:pathLst>
                <a:path extrusionOk="0" h="5014" w="4228">
                  <a:moveTo>
                    <a:pt x="2420" y="0"/>
                  </a:moveTo>
                  <a:cubicBezTo>
                    <a:pt x="1662" y="0"/>
                    <a:pt x="1065" y="219"/>
                    <a:pt x="642" y="656"/>
                  </a:cubicBezTo>
                  <a:cubicBezTo>
                    <a:pt x="219" y="1093"/>
                    <a:pt x="1" y="1720"/>
                    <a:pt x="1" y="2507"/>
                  </a:cubicBezTo>
                  <a:cubicBezTo>
                    <a:pt x="1" y="3294"/>
                    <a:pt x="219" y="3906"/>
                    <a:pt x="642" y="4343"/>
                  </a:cubicBezTo>
                  <a:cubicBezTo>
                    <a:pt x="1065" y="4795"/>
                    <a:pt x="1662" y="5014"/>
                    <a:pt x="2420" y="5014"/>
                  </a:cubicBezTo>
                  <a:cubicBezTo>
                    <a:pt x="2770" y="5014"/>
                    <a:pt x="3091" y="4970"/>
                    <a:pt x="3397" y="4868"/>
                  </a:cubicBezTo>
                  <a:cubicBezTo>
                    <a:pt x="3703" y="4781"/>
                    <a:pt x="3980" y="4650"/>
                    <a:pt x="4228" y="4460"/>
                  </a:cubicBezTo>
                  <a:lnTo>
                    <a:pt x="4228" y="2390"/>
                  </a:lnTo>
                  <a:lnTo>
                    <a:pt x="2508" y="2390"/>
                  </a:lnTo>
                  <a:lnTo>
                    <a:pt x="2508" y="2930"/>
                  </a:lnTo>
                  <a:lnTo>
                    <a:pt x="3586" y="2930"/>
                  </a:lnTo>
                  <a:lnTo>
                    <a:pt x="3586" y="4227"/>
                  </a:lnTo>
                  <a:cubicBezTo>
                    <a:pt x="3440" y="4314"/>
                    <a:pt x="3266" y="4373"/>
                    <a:pt x="3091" y="4416"/>
                  </a:cubicBezTo>
                  <a:cubicBezTo>
                    <a:pt x="2916" y="4445"/>
                    <a:pt x="2697" y="4475"/>
                    <a:pt x="2479" y="4475"/>
                  </a:cubicBezTo>
                  <a:cubicBezTo>
                    <a:pt x="1881" y="4475"/>
                    <a:pt x="1444" y="4300"/>
                    <a:pt x="1138" y="3979"/>
                  </a:cubicBezTo>
                  <a:cubicBezTo>
                    <a:pt x="846" y="3644"/>
                    <a:pt x="700" y="3148"/>
                    <a:pt x="700" y="2507"/>
                  </a:cubicBezTo>
                  <a:cubicBezTo>
                    <a:pt x="700" y="1851"/>
                    <a:pt x="846" y="1356"/>
                    <a:pt x="1138" y="1035"/>
                  </a:cubicBezTo>
                  <a:cubicBezTo>
                    <a:pt x="1444" y="700"/>
                    <a:pt x="1881" y="539"/>
                    <a:pt x="2479" y="539"/>
                  </a:cubicBezTo>
                  <a:cubicBezTo>
                    <a:pt x="2770" y="539"/>
                    <a:pt x="3062" y="583"/>
                    <a:pt x="3324" y="685"/>
                  </a:cubicBezTo>
                  <a:cubicBezTo>
                    <a:pt x="3601" y="787"/>
                    <a:pt x="3863" y="948"/>
                    <a:pt x="4096" y="1152"/>
                  </a:cubicBezTo>
                  <a:lnTo>
                    <a:pt x="4096" y="452"/>
                  </a:lnTo>
                  <a:cubicBezTo>
                    <a:pt x="3863" y="306"/>
                    <a:pt x="3601" y="190"/>
                    <a:pt x="3309" y="117"/>
                  </a:cubicBezTo>
                  <a:cubicBezTo>
                    <a:pt x="3032" y="29"/>
                    <a:pt x="2726" y="0"/>
                    <a:pt x="2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5"/>
            <p:cNvSpPr/>
            <p:nvPr/>
          </p:nvSpPr>
          <p:spPr>
            <a:xfrm>
              <a:off x="4285960" y="1456621"/>
              <a:ext cx="176231" cy="197414"/>
            </a:xfrm>
            <a:custGeom>
              <a:rect b="b" l="l" r="r" t="t"/>
              <a:pathLst>
                <a:path extrusionOk="0" h="5014" w="4476">
                  <a:moveTo>
                    <a:pt x="2245" y="525"/>
                  </a:moveTo>
                  <a:cubicBezTo>
                    <a:pt x="2712" y="525"/>
                    <a:pt x="3091" y="700"/>
                    <a:pt x="3367" y="1064"/>
                  </a:cubicBezTo>
                  <a:cubicBezTo>
                    <a:pt x="3644" y="1414"/>
                    <a:pt x="3776" y="1895"/>
                    <a:pt x="3776" y="2507"/>
                  </a:cubicBezTo>
                  <a:cubicBezTo>
                    <a:pt x="3776" y="3119"/>
                    <a:pt x="3644" y="3600"/>
                    <a:pt x="3367" y="3950"/>
                  </a:cubicBezTo>
                  <a:cubicBezTo>
                    <a:pt x="3091" y="4300"/>
                    <a:pt x="2712" y="4475"/>
                    <a:pt x="2245" y="4475"/>
                  </a:cubicBezTo>
                  <a:cubicBezTo>
                    <a:pt x="1764" y="4475"/>
                    <a:pt x="1385" y="4300"/>
                    <a:pt x="1108" y="3950"/>
                  </a:cubicBezTo>
                  <a:cubicBezTo>
                    <a:pt x="831" y="3600"/>
                    <a:pt x="686" y="3119"/>
                    <a:pt x="686" y="2507"/>
                  </a:cubicBezTo>
                  <a:cubicBezTo>
                    <a:pt x="686" y="1895"/>
                    <a:pt x="831" y="1414"/>
                    <a:pt x="1108" y="1064"/>
                  </a:cubicBezTo>
                  <a:cubicBezTo>
                    <a:pt x="1385" y="700"/>
                    <a:pt x="1764" y="525"/>
                    <a:pt x="2245" y="525"/>
                  </a:cubicBezTo>
                  <a:close/>
                  <a:moveTo>
                    <a:pt x="2245" y="0"/>
                  </a:moveTo>
                  <a:cubicBezTo>
                    <a:pt x="1560" y="0"/>
                    <a:pt x="1021" y="219"/>
                    <a:pt x="613" y="685"/>
                  </a:cubicBezTo>
                  <a:cubicBezTo>
                    <a:pt x="205" y="1137"/>
                    <a:pt x="1" y="1735"/>
                    <a:pt x="1" y="2507"/>
                  </a:cubicBezTo>
                  <a:cubicBezTo>
                    <a:pt x="1" y="3265"/>
                    <a:pt x="205" y="3877"/>
                    <a:pt x="613" y="4329"/>
                  </a:cubicBezTo>
                  <a:cubicBezTo>
                    <a:pt x="1021" y="4781"/>
                    <a:pt x="1560" y="5014"/>
                    <a:pt x="2245" y="5014"/>
                  </a:cubicBezTo>
                  <a:cubicBezTo>
                    <a:pt x="2916" y="5014"/>
                    <a:pt x="3455" y="4781"/>
                    <a:pt x="3863" y="4329"/>
                  </a:cubicBezTo>
                  <a:cubicBezTo>
                    <a:pt x="4271" y="3877"/>
                    <a:pt x="4475" y="3265"/>
                    <a:pt x="4475" y="2507"/>
                  </a:cubicBezTo>
                  <a:cubicBezTo>
                    <a:pt x="4475" y="1735"/>
                    <a:pt x="4271" y="1137"/>
                    <a:pt x="3863" y="685"/>
                  </a:cubicBezTo>
                  <a:cubicBezTo>
                    <a:pt x="3455" y="219"/>
                    <a:pt x="2916" y="0"/>
                    <a:pt x="22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5"/>
            <p:cNvSpPr/>
            <p:nvPr/>
          </p:nvSpPr>
          <p:spPr>
            <a:xfrm>
              <a:off x="4500032" y="1454298"/>
              <a:ext cx="45357" cy="334036"/>
            </a:xfrm>
            <a:custGeom>
              <a:rect b="b" l="l" r="r" t="t"/>
              <a:pathLst>
                <a:path extrusionOk="0" h="8484" w="1152">
                  <a:moveTo>
                    <a:pt x="0" y="1"/>
                  </a:moveTo>
                  <a:lnTo>
                    <a:pt x="0" y="3717"/>
                  </a:lnTo>
                  <a:lnTo>
                    <a:pt x="117" y="5758"/>
                  </a:lnTo>
                  <a:lnTo>
                    <a:pt x="1035" y="5758"/>
                  </a:lnTo>
                  <a:lnTo>
                    <a:pt x="1151" y="3717"/>
                  </a:lnTo>
                  <a:lnTo>
                    <a:pt x="1151" y="1"/>
                  </a:lnTo>
                  <a:close/>
                  <a:moveTo>
                    <a:pt x="0" y="7040"/>
                  </a:moveTo>
                  <a:lnTo>
                    <a:pt x="0" y="8483"/>
                  </a:lnTo>
                  <a:lnTo>
                    <a:pt x="1151" y="8483"/>
                  </a:lnTo>
                  <a:lnTo>
                    <a:pt x="1151" y="7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5"/>
            <p:cNvSpPr/>
            <p:nvPr/>
          </p:nvSpPr>
          <p:spPr>
            <a:xfrm>
              <a:off x="4000779" y="4248951"/>
              <a:ext cx="342619" cy="157844"/>
            </a:xfrm>
            <a:custGeom>
              <a:rect b="b" l="l" r="r" t="t"/>
              <a:pathLst>
                <a:path extrusionOk="0" h="4009" w="8702">
                  <a:moveTo>
                    <a:pt x="4475" y="0"/>
                  </a:moveTo>
                  <a:lnTo>
                    <a:pt x="160" y="394"/>
                  </a:lnTo>
                  <a:lnTo>
                    <a:pt x="0" y="4008"/>
                  </a:lnTo>
                  <a:lnTo>
                    <a:pt x="8701" y="4008"/>
                  </a:lnTo>
                  <a:cubicBezTo>
                    <a:pt x="8614" y="2842"/>
                    <a:pt x="7827" y="1880"/>
                    <a:pt x="6806" y="1487"/>
                  </a:cubicBezTo>
                  <a:cubicBezTo>
                    <a:pt x="6515" y="1399"/>
                    <a:pt x="6209" y="1341"/>
                    <a:pt x="5874" y="1341"/>
                  </a:cubicBezTo>
                  <a:lnTo>
                    <a:pt x="4547" y="1341"/>
                  </a:lnTo>
                  <a:lnTo>
                    <a:pt x="4475" y="0"/>
                  </a:lnTo>
                  <a:close/>
                </a:path>
              </a:pathLst>
            </a:custGeom>
            <a:solidFill>
              <a:srgbClr val="154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5"/>
            <p:cNvSpPr/>
            <p:nvPr/>
          </p:nvSpPr>
          <p:spPr>
            <a:xfrm>
              <a:off x="3998456" y="4406167"/>
              <a:ext cx="344942" cy="35042"/>
            </a:xfrm>
            <a:custGeom>
              <a:rect b="b" l="l" r="r" t="t"/>
              <a:pathLst>
                <a:path extrusionOk="0" h="890" w="8761">
                  <a:moveTo>
                    <a:pt x="30" y="1"/>
                  </a:moveTo>
                  <a:lnTo>
                    <a:pt x="1" y="890"/>
                  </a:lnTo>
                  <a:lnTo>
                    <a:pt x="8760" y="890"/>
                  </a:lnTo>
                  <a:lnTo>
                    <a:pt x="8760" y="219"/>
                  </a:lnTo>
                  <a:cubicBezTo>
                    <a:pt x="8760" y="146"/>
                    <a:pt x="8760" y="88"/>
                    <a:pt x="8746" y="1"/>
                  </a:cubicBez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5"/>
            <p:cNvSpPr/>
            <p:nvPr/>
          </p:nvSpPr>
          <p:spPr>
            <a:xfrm>
              <a:off x="4197016" y="4308601"/>
              <a:ext cx="146387" cy="98195"/>
            </a:xfrm>
            <a:custGeom>
              <a:rect b="b" l="l" r="r" t="t"/>
              <a:pathLst>
                <a:path extrusionOk="0" h="2494" w="3718">
                  <a:moveTo>
                    <a:pt x="1793" y="1"/>
                  </a:moveTo>
                  <a:cubicBezTo>
                    <a:pt x="788" y="453"/>
                    <a:pt x="219" y="1415"/>
                    <a:pt x="1" y="2493"/>
                  </a:cubicBezTo>
                  <a:lnTo>
                    <a:pt x="3717" y="2493"/>
                  </a:lnTo>
                  <a:cubicBezTo>
                    <a:pt x="3630" y="1327"/>
                    <a:pt x="2843" y="365"/>
                    <a:pt x="1793" y="1"/>
                  </a:cubicBez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5"/>
            <p:cNvSpPr/>
            <p:nvPr/>
          </p:nvSpPr>
          <p:spPr>
            <a:xfrm>
              <a:off x="4043814" y="4308601"/>
              <a:ext cx="48822" cy="48822"/>
            </a:xfrm>
            <a:custGeom>
              <a:rect b="b" l="l" r="r" t="t"/>
              <a:pathLst>
                <a:path extrusionOk="0" h="1240" w="1240">
                  <a:moveTo>
                    <a:pt x="612" y="1"/>
                  </a:moveTo>
                  <a:cubicBezTo>
                    <a:pt x="263" y="1"/>
                    <a:pt x="0" y="263"/>
                    <a:pt x="0" y="613"/>
                  </a:cubicBezTo>
                  <a:cubicBezTo>
                    <a:pt x="0" y="963"/>
                    <a:pt x="263" y="1240"/>
                    <a:pt x="612" y="1240"/>
                  </a:cubicBezTo>
                  <a:cubicBezTo>
                    <a:pt x="962" y="1240"/>
                    <a:pt x="1239" y="963"/>
                    <a:pt x="1239" y="613"/>
                  </a:cubicBezTo>
                  <a:cubicBezTo>
                    <a:pt x="1239" y="263"/>
                    <a:pt x="962" y="1"/>
                    <a:pt x="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5"/>
            <p:cNvSpPr/>
            <p:nvPr/>
          </p:nvSpPr>
          <p:spPr>
            <a:xfrm>
              <a:off x="3487746" y="4406167"/>
              <a:ext cx="344903" cy="35042"/>
            </a:xfrm>
            <a:custGeom>
              <a:rect b="b" l="l" r="r" t="t"/>
              <a:pathLst>
                <a:path extrusionOk="0" h="890" w="8760">
                  <a:moveTo>
                    <a:pt x="30" y="1"/>
                  </a:moveTo>
                  <a:lnTo>
                    <a:pt x="0" y="890"/>
                  </a:lnTo>
                  <a:lnTo>
                    <a:pt x="8760" y="890"/>
                  </a:lnTo>
                  <a:lnTo>
                    <a:pt x="8760" y="219"/>
                  </a:lnTo>
                  <a:cubicBezTo>
                    <a:pt x="8760" y="146"/>
                    <a:pt x="8745" y="88"/>
                    <a:pt x="8745" y="1"/>
                  </a:cubicBez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5"/>
            <p:cNvSpPr/>
            <p:nvPr/>
          </p:nvSpPr>
          <p:spPr>
            <a:xfrm>
              <a:off x="3685714" y="4308601"/>
              <a:ext cx="146387" cy="98195"/>
            </a:xfrm>
            <a:custGeom>
              <a:rect b="b" l="l" r="r" t="t"/>
              <a:pathLst>
                <a:path extrusionOk="0" h="2494" w="3718">
                  <a:moveTo>
                    <a:pt x="1779" y="1"/>
                  </a:moveTo>
                  <a:cubicBezTo>
                    <a:pt x="788" y="453"/>
                    <a:pt x="219" y="1415"/>
                    <a:pt x="1" y="2493"/>
                  </a:cubicBezTo>
                  <a:lnTo>
                    <a:pt x="3717" y="2493"/>
                  </a:lnTo>
                  <a:cubicBezTo>
                    <a:pt x="3630" y="1327"/>
                    <a:pt x="2857" y="365"/>
                    <a:pt x="1779" y="1"/>
                  </a:cubicBez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5"/>
            <p:cNvSpPr/>
            <p:nvPr/>
          </p:nvSpPr>
          <p:spPr>
            <a:xfrm>
              <a:off x="3531922" y="4308601"/>
              <a:ext cx="48822" cy="48822"/>
            </a:xfrm>
            <a:custGeom>
              <a:rect b="b" l="l" r="r" t="t"/>
              <a:pathLst>
                <a:path extrusionOk="0" h="1240" w="1240">
                  <a:moveTo>
                    <a:pt x="627" y="1"/>
                  </a:moveTo>
                  <a:cubicBezTo>
                    <a:pt x="278" y="1"/>
                    <a:pt x="1" y="263"/>
                    <a:pt x="1" y="613"/>
                  </a:cubicBezTo>
                  <a:cubicBezTo>
                    <a:pt x="1" y="963"/>
                    <a:pt x="278" y="1240"/>
                    <a:pt x="627" y="1240"/>
                  </a:cubicBezTo>
                  <a:cubicBezTo>
                    <a:pt x="977" y="1240"/>
                    <a:pt x="1240" y="963"/>
                    <a:pt x="1240" y="613"/>
                  </a:cubicBezTo>
                  <a:cubicBezTo>
                    <a:pt x="1240" y="263"/>
                    <a:pt x="977" y="1"/>
                    <a:pt x="6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5"/>
            <p:cNvSpPr/>
            <p:nvPr/>
          </p:nvSpPr>
          <p:spPr>
            <a:xfrm>
              <a:off x="3488887" y="4406758"/>
              <a:ext cx="39" cy="39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3033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5"/>
            <p:cNvSpPr/>
            <p:nvPr/>
          </p:nvSpPr>
          <p:spPr>
            <a:xfrm>
              <a:off x="3556609" y="4114099"/>
              <a:ext cx="144655" cy="35042"/>
            </a:xfrm>
            <a:custGeom>
              <a:rect b="b" l="l" r="r" t="t"/>
              <a:pathLst>
                <a:path extrusionOk="0" fill="none" h="890" w="3674">
                  <a:moveTo>
                    <a:pt x="0" y="0"/>
                  </a:moveTo>
                  <a:lnTo>
                    <a:pt x="3673" y="889"/>
                  </a:ln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5"/>
            <p:cNvSpPr/>
            <p:nvPr/>
          </p:nvSpPr>
          <p:spPr>
            <a:xfrm>
              <a:off x="4000779" y="4130714"/>
              <a:ext cx="141190" cy="18426"/>
            </a:xfrm>
            <a:custGeom>
              <a:rect b="b" l="l" r="r" t="t"/>
              <a:pathLst>
                <a:path extrusionOk="0" fill="none" h="468" w="3586">
                  <a:moveTo>
                    <a:pt x="0" y="467"/>
                  </a:moveTo>
                  <a:lnTo>
                    <a:pt x="3585" y="1"/>
                  </a:ln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5"/>
            <p:cNvSpPr/>
            <p:nvPr/>
          </p:nvSpPr>
          <p:spPr>
            <a:xfrm>
              <a:off x="3623190" y="3151155"/>
              <a:ext cx="167018" cy="979588"/>
            </a:xfrm>
            <a:custGeom>
              <a:rect b="b" l="l" r="r" t="t"/>
              <a:pathLst>
                <a:path extrusionOk="0" fill="none" h="24880" w="4242">
                  <a:moveTo>
                    <a:pt x="0" y="24880"/>
                  </a:moveTo>
                  <a:cubicBezTo>
                    <a:pt x="0" y="24880"/>
                    <a:pt x="3775" y="9751"/>
                    <a:pt x="4241" y="1"/>
                  </a:cubicBez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5"/>
            <p:cNvSpPr/>
            <p:nvPr/>
          </p:nvSpPr>
          <p:spPr>
            <a:xfrm>
              <a:off x="4000779" y="3182732"/>
              <a:ext cx="67169" cy="957185"/>
            </a:xfrm>
            <a:custGeom>
              <a:rect b="b" l="l" r="r" t="t"/>
              <a:pathLst>
                <a:path extrusionOk="0" fill="none" h="24311" w="1706">
                  <a:moveTo>
                    <a:pt x="0" y="1"/>
                  </a:moveTo>
                  <a:lnTo>
                    <a:pt x="1705" y="24311"/>
                  </a:ln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1" name="Google Shape;1361;p45"/>
          <p:cNvGrpSpPr/>
          <p:nvPr/>
        </p:nvGrpSpPr>
        <p:grpSpPr>
          <a:xfrm>
            <a:off x="1072515" y="2571746"/>
            <a:ext cx="2313298" cy="4679868"/>
            <a:chOff x="4423648" y="1633091"/>
            <a:chExt cx="1138042" cy="2808707"/>
          </a:xfrm>
        </p:grpSpPr>
        <p:sp>
          <p:nvSpPr>
            <p:cNvPr id="1362" name="Google Shape;1362;p45"/>
            <p:cNvSpPr/>
            <p:nvPr/>
          </p:nvSpPr>
          <p:spPr>
            <a:xfrm>
              <a:off x="4592993" y="4129021"/>
              <a:ext cx="165876" cy="304153"/>
            </a:xfrm>
            <a:custGeom>
              <a:rect b="b" l="l" r="r" t="t"/>
              <a:pathLst>
                <a:path extrusionOk="0" h="7725" w="4213">
                  <a:moveTo>
                    <a:pt x="1181" y="0"/>
                  </a:moveTo>
                  <a:cubicBezTo>
                    <a:pt x="1152" y="437"/>
                    <a:pt x="1108" y="831"/>
                    <a:pt x="1093" y="1181"/>
                  </a:cubicBezTo>
                  <a:cubicBezTo>
                    <a:pt x="1064" y="1807"/>
                    <a:pt x="1020" y="2274"/>
                    <a:pt x="1006" y="2551"/>
                  </a:cubicBezTo>
                  <a:cubicBezTo>
                    <a:pt x="991" y="2711"/>
                    <a:pt x="947" y="2886"/>
                    <a:pt x="875" y="3046"/>
                  </a:cubicBezTo>
                  <a:cubicBezTo>
                    <a:pt x="743" y="3323"/>
                    <a:pt x="569" y="3717"/>
                    <a:pt x="452" y="4008"/>
                  </a:cubicBezTo>
                  <a:cubicBezTo>
                    <a:pt x="73" y="4955"/>
                    <a:pt x="0" y="6340"/>
                    <a:pt x="0" y="7695"/>
                  </a:cubicBezTo>
                  <a:lnTo>
                    <a:pt x="0" y="7725"/>
                  </a:lnTo>
                  <a:lnTo>
                    <a:pt x="787" y="5436"/>
                  </a:lnTo>
                  <a:lnTo>
                    <a:pt x="4212" y="6180"/>
                  </a:lnTo>
                  <a:lnTo>
                    <a:pt x="4212" y="4810"/>
                  </a:lnTo>
                  <a:cubicBezTo>
                    <a:pt x="3775" y="4489"/>
                    <a:pt x="3440" y="4008"/>
                    <a:pt x="3279" y="3702"/>
                  </a:cubicBezTo>
                  <a:cubicBezTo>
                    <a:pt x="3134" y="3454"/>
                    <a:pt x="3119" y="3192"/>
                    <a:pt x="3192" y="2929"/>
                  </a:cubicBezTo>
                  <a:cubicBezTo>
                    <a:pt x="3265" y="2638"/>
                    <a:pt x="3411" y="2201"/>
                    <a:pt x="3585" y="1632"/>
                  </a:cubicBezTo>
                  <a:cubicBezTo>
                    <a:pt x="3688" y="1312"/>
                    <a:pt x="3804" y="947"/>
                    <a:pt x="3935" y="525"/>
                  </a:cubicBezTo>
                  <a:lnTo>
                    <a:pt x="1181" y="0"/>
                  </a:ln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5"/>
            <p:cNvSpPr/>
            <p:nvPr/>
          </p:nvSpPr>
          <p:spPr>
            <a:xfrm>
              <a:off x="5136974" y="4160559"/>
              <a:ext cx="400025" cy="281238"/>
            </a:xfrm>
            <a:custGeom>
              <a:rect b="b" l="l" r="r" t="t"/>
              <a:pathLst>
                <a:path extrusionOk="0" h="7143" w="10160">
                  <a:moveTo>
                    <a:pt x="2493" y="1"/>
                  </a:moveTo>
                  <a:lnTo>
                    <a:pt x="1" y="584"/>
                  </a:lnTo>
                  <a:cubicBezTo>
                    <a:pt x="45" y="744"/>
                    <a:pt x="103" y="919"/>
                    <a:pt x="161" y="1065"/>
                  </a:cubicBezTo>
                  <a:cubicBezTo>
                    <a:pt x="234" y="1239"/>
                    <a:pt x="263" y="1400"/>
                    <a:pt x="307" y="1589"/>
                  </a:cubicBezTo>
                  <a:cubicBezTo>
                    <a:pt x="365" y="1881"/>
                    <a:pt x="380" y="2187"/>
                    <a:pt x="336" y="2478"/>
                  </a:cubicBezTo>
                  <a:cubicBezTo>
                    <a:pt x="336" y="2639"/>
                    <a:pt x="322" y="2813"/>
                    <a:pt x="307" y="2988"/>
                  </a:cubicBezTo>
                  <a:cubicBezTo>
                    <a:pt x="220" y="4067"/>
                    <a:pt x="117" y="5685"/>
                    <a:pt x="234" y="7142"/>
                  </a:cubicBezTo>
                  <a:lnTo>
                    <a:pt x="1502" y="7142"/>
                  </a:lnTo>
                  <a:lnTo>
                    <a:pt x="1604" y="5408"/>
                  </a:lnTo>
                  <a:cubicBezTo>
                    <a:pt x="1604" y="5408"/>
                    <a:pt x="3615" y="7142"/>
                    <a:pt x="6297" y="7142"/>
                  </a:cubicBezTo>
                  <a:cubicBezTo>
                    <a:pt x="8979" y="7142"/>
                    <a:pt x="10159" y="7084"/>
                    <a:pt x="6822" y="5320"/>
                  </a:cubicBezTo>
                  <a:cubicBezTo>
                    <a:pt x="5933" y="4854"/>
                    <a:pt x="5219" y="4431"/>
                    <a:pt x="4679" y="4009"/>
                  </a:cubicBezTo>
                  <a:cubicBezTo>
                    <a:pt x="3426" y="3061"/>
                    <a:pt x="2930" y="2172"/>
                    <a:pt x="2639" y="846"/>
                  </a:cubicBezTo>
                  <a:cubicBezTo>
                    <a:pt x="2581" y="598"/>
                    <a:pt x="2551" y="336"/>
                    <a:pt x="2493" y="59"/>
                  </a:cubicBezTo>
                  <a:lnTo>
                    <a:pt x="2493" y="1"/>
                  </a:ln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5"/>
            <p:cNvSpPr/>
            <p:nvPr/>
          </p:nvSpPr>
          <p:spPr>
            <a:xfrm>
              <a:off x="4682488" y="2048830"/>
              <a:ext cx="137764" cy="161860"/>
            </a:xfrm>
            <a:custGeom>
              <a:rect b="b" l="l" r="r" t="t"/>
              <a:pathLst>
                <a:path extrusionOk="0" h="4111" w="3499">
                  <a:moveTo>
                    <a:pt x="1750" y="0"/>
                  </a:moveTo>
                  <a:cubicBezTo>
                    <a:pt x="788" y="0"/>
                    <a:pt x="1" y="918"/>
                    <a:pt x="1" y="2055"/>
                  </a:cubicBezTo>
                  <a:cubicBezTo>
                    <a:pt x="1" y="3192"/>
                    <a:pt x="788" y="4110"/>
                    <a:pt x="1750" y="4110"/>
                  </a:cubicBezTo>
                  <a:cubicBezTo>
                    <a:pt x="2726" y="4110"/>
                    <a:pt x="3499" y="3192"/>
                    <a:pt x="3499" y="2055"/>
                  </a:cubicBezTo>
                  <a:cubicBezTo>
                    <a:pt x="3499" y="918"/>
                    <a:pt x="2726" y="0"/>
                    <a:pt x="1750" y="0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5"/>
            <p:cNvSpPr/>
            <p:nvPr/>
          </p:nvSpPr>
          <p:spPr>
            <a:xfrm>
              <a:off x="4751352" y="2063752"/>
              <a:ext cx="99337" cy="116503"/>
            </a:xfrm>
            <a:custGeom>
              <a:rect b="b" l="l" r="r" t="t"/>
              <a:pathLst>
                <a:path extrusionOk="0" h="2959" w="2523">
                  <a:moveTo>
                    <a:pt x="1254" y="0"/>
                  </a:moveTo>
                  <a:cubicBezTo>
                    <a:pt x="569" y="0"/>
                    <a:pt x="1" y="671"/>
                    <a:pt x="1" y="1487"/>
                  </a:cubicBezTo>
                  <a:cubicBezTo>
                    <a:pt x="1" y="2288"/>
                    <a:pt x="569" y="2959"/>
                    <a:pt x="1254" y="2959"/>
                  </a:cubicBezTo>
                  <a:cubicBezTo>
                    <a:pt x="1954" y="2959"/>
                    <a:pt x="2522" y="2288"/>
                    <a:pt x="2522" y="1487"/>
                  </a:cubicBezTo>
                  <a:cubicBezTo>
                    <a:pt x="2522" y="671"/>
                    <a:pt x="1954" y="0"/>
                    <a:pt x="1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5"/>
            <p:cNvSpPr/>
            <p:nvPr/>
          </p:nvSpPr>
          <p:spPr>
            <a:xfrm>
              <a:off x="4741587" y="1937601"/>
              <a:ext cx="457390" cy="418845"/>
            </a:xfrm>
            <a:custGeom>
              <a:rect b="b" l="l" r="r" t="t"/>
              <a:pathLst>
                <a:path extrusionOk="0" h="10638" w="11617">
                  <a:moveTo>
                    <a:pt x="6091" y="0"/>
                  </a:moveTo>
                  <a:cubicBezTo>
                    <a:pt x="4068" y="0"/>
                    <a:pt x="3076" y="1207"/>
                    <a:pt x="3076" y="1207"/>
                  </a:cubicBezTo>
                  <a:cubicBezTo>
                    <a:pt x="2932" y="1174"/>
                    <a:pt x="2784" y="1156"/>
                    <a:pt x="2636" y="1156"/>
                  </a:cubicBezTo>
                  <a:cubicBezTo>
                    <a:pt x="1885" y="1156"/>
                    <a:pt x="1131" y="1622"/>
                    <a:pt x="875" y="2913"/>
                  </a:cubicBezTo>
                  <a:cubicBezTo>
                    <a:pt x="1" y="7329"/>
                    <a:pt x="4257" y="9427"/>
                    <a:pt x="4257" y="9427"/>
                  </a:cubicBezTo>
                  <a:lnTo>
                    <a:pt x="6997" y="8334"/>
                  </a:lnTo>
                  <a:lnTo>
                    <a:pt x="8294" y="10637"/>
                  </a:lnTo>
                  <a:cubicBezTo>
                    <a:pt x="11282" y="8451"/>
                    <a:pt x="11617" y="1601"/>
                    <a:pt x="8192" y="391"/>
                  </a:cubicBezTo>
                  <a:cubicBezTo>
                    <a:pt x="7398" y="109"/>
                    <a:pt x="6698" y="0"/>
                    <a:pt x="6091" y="0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5"/>
            <p:cNvSpPr/>
            <p:nvPr/>
          </p:nvSpPr>
          <p:spPr>
            <a:xfrm>
              <a:off x="4808758" y="2220378"/>
              <a:ext cx="232416" cy="218714"/>
            </a:xfrm>
            <a:custGeom>
              <a:rect b="b" l="l" r="r" t="t"/>
              <a:pathLst>
                <a:path extrusionOk="0" h="5555" w="5903">
                  <a:moveTo>
                    <a:pt x="4956" y="1"/>
                  </a:moveTo>
                  <a:lnTo>
                    <a:pt x="2318" y="278"/>
                  </a:lnTo>
                  <a:lnTo>
                    <a:pt x="2478" y="3076"/>
                  </a:lnTo>
                  <a:lnTo>
                    <a:pt x="2536" y="4038"/>
                  </a:lnTo>
                  <a:lnTo>
                    <a:pt x="2449" y="4096"/>
                  </a:lnTo>
                  <a:lnTo>
                    <a:pt x="335" y="4621"/>
                  </a:lnTo>
                  <a:cubicBezTo>
                    <a:pt x="219" y="4665"/>
                    <a:pt x="117" y="4679"/>
                    <a:pt x="0" y="4709"/>
                  </a:cubicBezTo>
                  <a:cubicBezTo>
                    <a:pt x="263" y="5000"/>
                    <a:pt x="714" y="5335"/>
                    <a:pt x="1516" y="5481"/>
                  </a:cubicBezTo>
                  <a:cubicBezTo>
                    <a:pt x="1784" y="5528"/>
                    <a:pt x="2087" y="5554"/>
                    <a:pt x="2433" y="5554"/>
                  </a:cubicBezTo>
                  <a:cubicBezTo>
                    <a:pt x="2726" y="5554"/>
                    <a:pt x="3050" y="5536"/>
                    <a:pt x="3411" y="5496"/>
                  </a:cubicBezTo>
                  <a:cubicBezTo>
                    <a:pt x="4518" y="5379"/>
                    <a:pt x="5145" y="4985"/>
                    <a:pt x="5495" y="4534"/>
                  </a:cubicBezTo>
                  <a:cubicBezTo>
                    <a:pt x="5903" y="3965"/>
                    <a:pt x="5888" y="3295"/>
                    <a:pt x="5801" y="2872"/>
                  </a:cubicBezTo>
                  <a:lnTo>
                    <a:pt x="5801" y="2872"/>
                  </a:lnTo>
                  <a:cubicBezTo>
                    <a:pt x="5582" y="3018"/>
                    <a:pt x="5364" y="3164"/>
                    <a:pt x="5160" y="3280"/>
                  </a:cubicBezTo>
                  <a:lnTo>
                    <a:pt x="4956" y="1"/>
                  </a:ln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5"/>
            <p:cNvSpPr/>
            <p:nvPr/>
          </p:nvSpPr>
          <p:spPr>
            <a:xfrm>
              <a:off x="4899395" y="2219827"/>
              <a:ext cx="111385" cy="122252"/>
            </a:xfrm>
            <a:custGeom>
              <a:rect b="b" l="l" r="r" t="t"/>
              <a:pathLst>
                <a:path extrusionOk="0" h="3105" w="2829">
                  <a:moveTo>
                    <a:pt x="2654" y="0"/>
                  </a:moveTo>
                  <a:lnTo>
                    <a:pt x="2828" y="3105"/>
                  </a:lnTo>
                  <a:cubicBezTo>
                    <a:pt x="1327" y="3105"/>
                    <a:pt x="292" y="2070"/>
                    <a:pt x="30" y="919"/>
                  </a:cubicBezTo>
                  <a:lnTo>
                    <a:pt x="1" y="263"/>
                  </a:lnTo>
                  <a:close/>
                </a:path>
              </a:pathLst>
            </a:custGeom>
            <a:solidFill>
              <a:srgbClr val="FFC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5"/>
            <p:cNvSpPr/>
            <p:nvPr/>
          </p:nvSpPr>
          <p:spPr>
            <a:xfrm>
              <a:off x="4838603" y="1996818"/>
              <a:ext cx="276041" cy="311712"/>
            </a:xfrm>
            <a:custGeom>
              <a:rect b="b" l="l" r="r" t="t"/>
              <a:pathLst>
                <a:path extrusionOk="0" h="7917" w="7011">
                  <a:moveTo>
                    <a:pt x="3121" y="0"/>
                  </a:moveTo>
                  <a:cubicBezTo>
                    <a:pt x="1643" y="0"/>
                    <a:pt x="359" y="674"/>
                    <a:pt x="175" y="2341"/>
                  </a:cubicBezTo>
                  <a:cubicBezTo>
                    <a:pt x="0" y="4222"/>
                    <a:pt x="612" y="3843"/>
                    <a:pt x="1181" y="5883"/>
                  </a:cubicBezTo>
                  <a:cubicBezTo>
                    <a:pt x="1482" y="6986"/>
                    <a:pt x="2809" y="7916"/>
                    <a:pt x="4113" y="7916"/>
                  </a:cubicBezTo>
                  <a:cubicBezTo>
                    <a:pt x="5015" y="7916"/>
                    <a:pt x="5906" y="7472"/>
                    <a:pt x="6442" y="6335"/>
                  </a:cubicBezTo>
                  <a:cubicBezTo>
                    <a:pt x="6661" y="5898"/>
                    <a:pt x="6748" y="5417"/>
                    <a:pt x="6792" y="4936"/>
                  </a:cubicBezTo>
                  <a:cubicBezTo>
                    <a:pt x="7010" y="1452"/>
                    <a:pt x="5976" y="272"/>
                    <a:pt x="3615" y="24"/>
                  </a:cubicBezTo>
                  <a:cubicBezTo>
                    <a:pt x="3448" y="8"/>
                    <a:pt x="3283" y="0"/>
                    <a:pt x="3121" y="0"/>
                  </a:cubicBez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5"/>
            <p:cNvSpPr/>
            <p:nvPr/>
          </p:nvSpPr>
          <p:spPr>
            <a:xfrm>
              <a:off x="5079607" y="2122261"/>
              <a:ext cx="14371" cy="24726"/>
            </a:xfrm>
            <a:custGeom>
              <a:rect b="b" l="l" r="r" t="t"/>
              <a:pathLst>
                <a:path extrusionOk="0" h="628" w="365">
                  <a:moveTo>
                    <a:pt x="175" y="1"/>
                  </a:moveTo>
                  <a:cubicBezTo>
                    <a:pt x="73" y="1"/>
                    <a:pt x="0" y="132"/>
                    <a:pt x="0" y="321"/>
                  </a:cubicBezTo>
                  <a:cubicBezTo>
                    <a:pt x="0" y="482"/>
                    <a:pt x="73" y="627"/>
                    <a:pt x="175" y="627"/>
                  </a:cubicBezTo>
                  <a:cubicBezTo>
                    <a:pt x="292" y="627"/>
                    <a:pt x="365" y="482"/>
                    <a:pt x="365" y="307"/>
                  </a:cubicBezTo>
                  <a:cubicBezTo>
                    <a:pt x="336" y="146"/>
                    <a:pt x="263" y="1"/>
                    <a:pt x="175" y="1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5"/>
            <p:cNvSpPr/>
            <p:nvPr/>
          </p:nvSpPr>
          <p:spPr>
            <a:xfrm>
              <a:off x="4975150" y="2117654"/>
              <a:ext cx="14410" cy="25317"/>
            </a:xfrm>
            <a:custGeom>
              <a:rect b="b" l="l" r="r" t="t"/>
              <a:pathLst>
                <a:path extrusionOk="0" h="643" w="366">
                  <a:moveTo>
                    <a:pt x="204" y="0"/>
                  </a:moveTo>
                  <a:cubicBezTo>
                    <a:pt x="200" y="0"/>
                    <a:pt x="195" y="0"/>
                    <a:pt x="190" y="1"/>
                  </a:cubicBezTo>
                  <a:cubicBezTo>
                    <a:pt x="74" y="1"/>
                    <a:pt x="1" y="147"/>
                    <a:pt x="1" y="322"/>
                  </a:cubicBezTo>
                  <a:cubicBezTo>
                    <a:pt x="1" y="497"/>
                    <a:pt x="74" y="642"/>
                    <a:pt x="190" y="642"/>
                  </a:cubicBezTo>
                  <a:cubicBezTo>
                    <a:pt x="292" y="642"/>
                    <a:pt x="365" y="497"/>
                    <a:pt x="365" y="307"/>
                  </a:cubicBezTo>
                  <a:cubicBezTo>
                    <a:pt x="365" y="140"/>
                    <a:pt x="299" y="0"/>
                    <a:pt x="204" y="0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5"/>
            <p:cNvSpPr/>
            <p:nvPr/>
          </p:nvSpPr>
          <p:spPr>
            <a:xfrm>
              <a:off x="4791513" y="1980518"/>
              <a:ext cx="169341" cy="226156"/>
            </a:xfrm>
            <a:custGeom>
              <a:rect b="b" l="l" r="r" t="t"/>
              <a:pathLst>
                <a:path extrusionOk="0" h="5744" w="4301">
                  <a:moveTo>
                    <a:pt x="4300" y="1"/>
                  </a:moveTo>
                  <a:cubicBezTo>
                    <a:pt x="4300" y="1"/>
                    <a:pt x="1167" y="45"/>
                    <a:pt x="701" y="2304"/>
                  </a:cubicBezTo>
                  <a:cubicBezTo>
                    <a:pt x="1" y="5583"/>
                    <a:pt x="2216" y="5743"/>
                    <a:pt x="2216" y="5743"/>
                  </a:cubicBezTo>
                  <a:cubicBezTo>
                    <a:pt x="2756" y="4519"/>
                    <a:pt x="2333" y="3470"/>
                    <a:pt x="2333" y="3470"/>
                  </a:cubicBezTo>
                  <a:cubicBezTo>
                    <a:pt x="3980" y="2668"/>
                    <a:pt x="4300" y="1"/>
                    <a:pt x="4300" y="1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5"/>
            <p:cNvSpPr/>
            <p:nvPr/>
          </p:nvSpPr>
          <p:spPr>
            <a:xfrm>
              <a:off x="5016413" y="2113677"/>
              <a:ext cx="44294" cy="76343"/>
            </a:xfrm>
            <a:custGeom>
              <a:rect b="b" l="l" r="r" t="t"/>
              <a:pathLst>
                <a:path extrusionOk="0" h="1939" w="1125">
                  <a:moveTo>
                    <a:pt x="2" y="0"/>
                  </a:moveTo>
                  <a:cubicBezTo>
                    <a:pt x="2" y="0"/>
                    <a:pt x="0" y="47"/>
                    <a:pt x="4" y="125"/>
                  </a:cubicBezTo>
                  <a:lnTo>
                    <a:pt x="4" y="125"/>
                  </a:lnTo>
                  <a:lnTo>
                    <a:pt x="2" y="0"/>
                  </a:lnTo>
                  <a:close/>
                  <a:moveTo>
                    <a:pt x="4" y="125"/>
                  </a:moveTo>
                  <a:lnTo>
                    <a:pt x="31" y="1939"/>
                  </a:lnTo>
                  <a:lnTo>
                    <a:pt x="1124" y="1574"/>
                  </a:lnTo>
                  <a:cubicBezTo>
                    <a:pt x="156" y="1479"/>
                    <a:pt x="21" y="481"/>
                    <a:pt x="4" y="125"/>
                  </a:cubicBez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5"/>
            <p:cNvSpPr/>
            <p:nvPr/>
          </p:nvSpPr>
          <p:spPr>
            <a:xfrm>
              <a:off x="5011885" y="2111354"/>
              <a:ext cx="51696" cy="83273"/>
            </a:xfrm>
            <a:custGeom>
              <a:rect b="b" l="l" r="r" t="t"/>
              <a:pathLst>
                <a:path extrusionOk="0" h="2115" w="1313">
                  <a:moveTo>
                    <a:pt x="117" y="1"/>
                  </a:moveTo>
                  <a:cubicBezTo>
                    <a:pt x="73" y="1"/>
                    <a:pt x="44" y="30"/>
                    <a:pt x="44" y="74"/>
                  </a:cubicBezTo>
                  <a:cubicBezTo>
                    <a:pt x="44" y="88"/>
                    <a:pt x="1" y="1371"/>
                    <a:pt x="948" y="1677"/>
                  </a:cubicBezTo>
                  <a:lnTo>
                    <a:pt x="132" y="1954"/>
                  </a:lnTo>
                  <a:cubicBezTo>
                    <a:pt x="73" y="1954"/>
                    <a:pt x="59" y="1998"/>
                    <a:pt x="73" y="2041"/>
                  </a:cubicBezTo>
                  <a:cubicBezTo>
                    <a:pt x="88" y="2070"/>
                    <a:pt x="117" y="2100"/>
                    <a:pt x="146" y="2100"/>
                  </a:cubicBezTo>
                  <a:cubicBezTo>
                    <a:pt x="146" y="2100"/>
                    <a:pt x="161" y="2100"/>
                    <a:pt x="161" y="2114"/>
                  </a:cubicBezTo>
                  <a:lnTo>
                    <a:pt x="1254" y="1750"/>
                  </a:lnTo>
                  <a:cubicBezTo>
                    <a:pt x="1298" y="1735"/>
                    <a:pt x="1312" y="1691"/>
                    <a:pt x="1312" y="1662"/>
                  </a:cubicBezTo>
                  <a:cubicBezTo>
                    <a:pt x="1312" y="1619"/>
                    <a:pt x="1283" y="1589"/>
                    <a:pt x="1239" y="1589"/>
                  </a:cubicBezTo>
                  <a:cubicBezTo>
                    <a:pt x="146" y="1458"/>
                    <a:pt x="190" y="132"/>
                    <a:pt x="190" y="74"/>
                  </a:cubicBezTo>
                  <a:cubicBezTo>
                    <a:pt x="190" y="30"/>
                    <a:pt x="146" y="1"/>
                    <a:pt x="117" y="1"/>
                  </a:cubicBezTo>
                  <a:close/>
                </a:path>
              </a:pathLst>
            </a:custGeom>
            <a:solidFill>
              <a:srgbClr val="FF8E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5"/>
            <p:cNvSpPr/>
            <p:nvPr/>
          </p:nvSpPr>
          <p:spPr>
            <a:xfrm>
              <a:off x="4795883" y="2148286"/>
              <a:ext cx="95518" cy="91069"/>
            </a:xfrm>
            <a:custGeom>
              <a:rect b="b" l="l" r="r" t="t"/>
              <a:pathLst>
                <a:path extrusionOk="0" h="2313" w="2426">
                  <a:moveTo>
                    <a:pt x="1202" y="1"/>
                  </a:moveTo>
                  <a:cubicBezTo>
                    <a:pt x="1075" y="1"/>
                    <a:pt x="939" y="34"/>
                    <a:pt x="794" y="112"/>
                  </a:cubicBezTo>
                  <a:cubicBezTo>
                    <a:pt x="1" y="555"/>
                    <a:pt x="625" y="2313"/>
                    <a:pt x="1623" y="2313"/>
                  </a:cubicBezTo>
                  <a:cubicBezTo>
                    <a:pt x="1873" y="2313"/>
                    <a:pt x="2146" y="2202"/>
                    <a:pt x="2426" y="1934"/>
                  </a:cubicBezTo>
                  <a:lnTo>
                    <a:pt x="2338" y="1089"/>
                  </a:lnTo>
                  <a:cubicBezTo>
                    <a:pt x="2338" y="1089"/>
                    <a:pt x="1927" y="1"/>
                    <a:pt x="1202" y="1"/>
                  </a:cubicBez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5"/>
            <p:cNvSpPr/>
            <p:nvPr/>
          </p:nvSpPr>
          <p:spPr>
            <a:xfrm>
              <a:off x="4827697" y="2170729"/>
              <a:ext cx="43074" cy="35947"/>
            </a:xfrm>
            <a:custGeom>
              <a:rect b="b" l="l" r="r" t="t"/>
              <a:pathLst>
                <a:path extrusionOk="0" h="913" w="1094">
                  <a:moveTo>
                    <a:pt x="278" y="0"/>
                  </a:moveTo>
                  <a:cubicBezTo>
                    <a:pt x="258" y="0"/>
                    <a:pt x="238" y="3"/>
                    <a:pt x="219" y="9"/>
                  </a:cubicBezTo>
                  <a:cubicBezTo>
                    <a:pt x="15" y="52"/>
                    <a:pt x="0" y="417"/>
                    <a:pt x="0" y="460"/>
                  </a:cubicBezTo>
                  <a:cubicBezTo>
                    <a:pt x="0" y="490"/>
                    <a:pt x="29" y="533"/>
                    <a:pt x="73" y="533"/>
                  </a:cubicBezTo>
                  <a:cubicBezTo>
                    <a:pt x="102" y="533"/>
                    <a:pt x="146" y="490"/>
                    <a:pt x="146" y="460"/>
                  </a:cubicBezTo>
                  <a:cubicBezTo>
                    <a:pt x="146" y="344"/>
                    <a:pt x="175" y="169"/>
                    <a:pt x="248" y="154"/>
                  </a:cubicBezTo>
                  <a:cubicBezTo>
                    <a:pt x="256" y="150"/>
                    <a:pt x="267" y="147"/>
                    <a:pt x="281" y="147"/>
                  </a:cubicBezTo>
                  <a:cubicBezTo>
                    <a:pt x="365" y="147"/>
                    <a:pt x="559" y="257"/>
                    <a:pt x="948" y="883"/>
                  </a:cubicBezTo>
                  <a:cubicBezTo>
                    <a:pt x="962" y="898"/>
                    <a:pt x="977" y="912"/>
                    <a:pt x="1006" y="912"/>
                  </a:cubicBezTo>
                  <a:lnTo>
                    <a:pt x="1050" y="912"/>
                  </a:lnTo>
                  <a:cubicBezTo>
                    <a:pt x="1093" y="898"/>
                    <a:pt x="1093" y="839"/>
                    <a:pt x="1079" y="810"/>
                  </a:cubicBezTo>
                  <a:cubicBezTo>
                    <a:pt x="722" y="256"/>
                    <a:pt x="474" y="0"/>
                    <a:pt x="278" y="0"/>
                  </a:cubicBezTo>
                  <a:close/>
                </a:path>
              </a:pathLst>
            </a:custGeom>
            <a:solidFill>
              <a:srgbClr val="FF8E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5"/>
            <p:cNvSpPr/>
            <p:nvPr/>
          </p:nvSpPr>
          <p:spPr>
            <a:xfrm>
              <a:off x="4839154" y="2177658"/>
              <a:ext cx="17836" cy="41066"/>
            </a:xfrm>
            <a:custGeom>
              <a:rect b="b" l="l" r="r" t="t"/>
              <a:pathLst>
                <a:path extrusionOk="0" h="1043" w="453">
                  <a:moveTo>
                    <a:pt x="270" y="0"/>
                  </a:moveTo>
                  <a:cubicBezTo>
                    <a:pt x="252" y="0"/>
                    <a:pt x="234" y="7"/>
                    <a:pt x="219" y="22"/>
                  </a:cubicBezTo>
                  <a:cubicBezTo>
                    <a:pt x="219" y="22"/>
                    <a:pt x="1" y="284"/>
                    <a:pt x="30" y="576"/>
                  </a:cubicBezTo>
                  <a:cubicBezTo>
                    <a:pt x="59" y="751"/>
                    <a:pt x="161" y="897"/>
                    <a:pt x="350" y="1028"/>
                  </a:cubicBezTo>
                  <a:cubicBezTo>
                    <a:pt x="365" y="1042"/>
                    <a:pt x="365" y="1042"/>
                    <a:pt x="380" y="1042"/>
                  </a:cubicBezTo>
                  <a:cubicBezTo>
                    <a:pt x="423" y="1042"/>
                    <a:pt x="438" y="1028"/>
                    <a:pt x="438" y="1028"/>
                  </a:cubicBezTo>
                  <a:cubicBezTo>
                    <a:pt x="452" y="999"/>
                    <a:pt x="452" y="940"/>
                    <a:pt x="423" y="926"/>
                  </a:cubicBezTo>
                  <a:cubicBezTo>
                    <a:pt x="278" y="809"/>
                    <a:pt x="205" y="707"/>
                    <a:pt x="176" y="576"/>
                  </a:cubicBezTo>
                  <a:cubicBezTo>
                    <a:pt x="146" y="343"/>
                    <a:pt x="321" y="139"/>
                    <a:pt x="321" y="139"/>
                  </a:cubicBezTo>
                  <a:cubicBezTo>
                    <a:pt x="365" y="95"/>
                    <a:pt x="365" y="66"/>
                    <a:pt x="321" y="22"/>
                  </a:cubicBezTo>
                  <a:cubicBezTo>
                    <a:pt x="307" y="7"/>
                    <a:pt x="289" y="0"/>
                    <a:pt x="270" y="0"/>
                  </a:cubicBezTo>
                  <a:close/>
                </a:path>
              </a:pathLst>
            </a:custGeom>
            <a:solidFill>
              <a:srgbClr val="FF8E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5"/>
            <p:cNvSpPr/>
            <p:nvPr/>
          </p:nvSpPr>
          <p:spPr>
            <a:xfrm>
              <a:off x="5055510" y="2054539"/>
              <a:ext cx="41932" cy="23584"/>
            </a:xfrm>
            <a:custGeom>
              <a:rect b="b" l="l" r="r" t="t"/>
              <a:pathLst>
                <a:path extrusionOk="0" fill="none" h="599" w="1065">
                  <a:moveTo>
                    <a:pt x="0" y="351"/>
                  </a:moveTo>
                  <a:cubicBezTo>
                    <a:pt x="0" y="351"/>
                    <a:pt x="569" y="1"/>
                    <a:pt x="1064" y="599"/>
                  </a:cubicBez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5"/>
            <p:cNvSpPr/>
            <p:nvPr/>
          </p:nvSpPr>
          <p:spPr>
            <a:xfrm>
              <a:off x="4937272" y="2035050"/>
              <a:ext cx="48822" cy="22403"/>
            </a:xfrm>
            <a:custGeom>
              <a:rect b="b" l="l" r="r" t="t"/>
              <a:pathLst>
                <a:path extrusionOk="0" fill="none" h="569" w="1240">
                  <a:moveTo>
                    <a:pt x="1" y="569"/>
                  </a:moveTo>
                  <a:cubicBezTo>
                    <a:pt x="1" y="569"/>
                    <a:pt x="846" y="0"/>
                    <a:pt x="1240" y="569"/>
                  </a:cubicBez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5"/>
            <p:cNvSpPr/>
            <p:nvPr/>
          </p:nvSpPr>
          <p:spPr>
            <a:xfrm>
              <a:off x="4933847" y="2203763"/>
              <a:ext cx="79808" cy="46814"/>
            </a:xfrm>
            <a:custGeom>
              <a:rect b="b" l="l" r="r" t="t"/>
              <a:pathLst>
                <a:path extrusionOk="0" h="1189" w="2027">
                  <a:moveTo>
                    <a:pt x="0" y="0"/>
                  </a:moveTo>
                  <a:cubicBezTo>
                    <a:pt x="59" y="88"/>
                    <a:pt x="88" y="161"/>
                    <a:pt x="146" y="234"/>
                  </a:cubicBezTo>
                  <a:cubicBezTo>
                    <a:pt x="615" y="966"/>
                    <a:pt x="1006" y="1188"/>
                    <a:pt x="1307" y="1188"/>
                  </a:cubicBezTo>
                  <a:cubicBezTo>
                    <a:pt x="1774" y="1188"/>
                    <a:pt x="2026" y="656"/>
                    <a:pt x="2026" y="656"/>
                  </a:cubicBezTo>
                  <a:lnTo>
                    <a:pt x="1779" y="5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E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5"/>
            <p:cNvSpPr/>
            <p:nvPr/>
          </p:nvSpPr>
          <p:spPr>
            <a:xfrm>
              <a:off x="4933847" y="2204314"/>
              <a:ext cx="70044" cy="32561"/>
            </a:xfrm>
            <a:custGeom>
              <a:rect b="b" l="l" r="r" t="t"/>
              <a:pathLst>
                <a:path extrusionOk="0" h="827" w="1779">
                  <a:moveTo>
                    <a:pt x="0" y="1"/>
                  </a:moveTo>
                  <a:lnTo>
                    <a:pt x="0" y="1"/>
                  </a:lnTo>
                  <a:cubicBezTo>
                    <a:pt x="59" y="103"/>
                    <a:pt x="88" y="176"/>
                    <a:pt x="146" y="249"/>
                  </a:cubicBezTo>
                  <a:lnTo>
                    <a:pt x="1268" y="788"/>
                  </a:lnTo>
                  <a:cubicBezTo>
                    <a:pt x="1321" y="814"/>
                    <a:pt x="1376" y="827"/>
                    <a:pt x="1431" y="827"/>
                  </a:cubicBezTo>
                  <a:cubicBezTo>
                    <a:pt x="1530" y="827"/>
                    <a:pt x="1626" y="785"/>
                    <a:pt x="1691" y="700"/>
                  </a:cubicBezTo>
                  <a:lnTo>
                    <a:pt x="1779" y="5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5"/>
            <p:cNvSpPr/>
            <p:nvPr/>
          </p:nvSpPr>
          <p:spPr>
            <a:xfrm>
              <a:off x="4573463" y="2863693"/>
              <a:ext cx="707603" cy="1334177"/>
            </a:xfrm>
            <a:custGeom>
              <a:rect b="b" l="l" r="r" t="t"/>
              <a:pathLst>
                <a:path extrusionOk="0" h="33886" w="17972">
                  <a:moveTo>
                    <a:pt x="5743" y="0"/>
                  </a:moveTo>
                  <a:cubicBezTo>
                    <a:pt x="5626" y="204"/>
                    <a:pt x="5510" y="379"/>
                    <a:pt x="5379" y="583"/>
                  </a:cubicBezTo>
                  <a:cubicBezTo>
                    <a:pt x="1371" y="5961"/>
                    <a:pt x="1210" y="21294"/>
                    <a:pt x="1" y="33886"/>
                  </a:cubicBezTo>
                  <a:lnTo>
                    <a:pt x="17971" y="33886"/>
                  </a:lnTo>
                  <a:cubicBezTo>
                    <a:pt x="17971" y="33886"/>
                    <a:pt x="15566" y="7695"/>
                    <a:pt x="13963" y="3425"/>
                  </a:cubicBezTo>
                  <a:cubicBezTo>
                    <a:pt x="13395" y="1968"/>
                    <a:pt x="13161" y="889"/>
                    <a:pt x="13147" y="0"/>
                  </a:cubicBezTo>
                  <a:close/>
                </a:path>
              </a:pathLst>
            </a:custGeom>
            <a:solidFill>
              <a:srgbClr val="488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5"/>
            <p:cNvSpPr/>
            <p:nvPr/>
          </p:nvSpPr>
          <p:spPr>
            <a:xfrm>
              <a:off x="4423648" y="2653087"/>
              <a:ext cx="303641" cy="228833"/>
            </a:xfrm>
            <a:custGeom>
              <a:rect b="b" l="l" r="r" t="t"/>
              <a:pathLst>
                <a:path extrusionOk="0" h="5812" w="7712">
                  <a:moveTo>
                    <a:pt x="2771" y="0"/>
                  </a:moveTo>
                  <a:lnTo>
                    <a:pt x="1138" y="2201"/>
                  </a:lnTo>
                  <a:cubicBezTo>
                    <a:pt x="1" y="3723"/>
                    <a:pt x="1132" y="5812"/>
                    <a:pt x="2920" y="5812"/>
                  </a:cubicBezTo>
                  <a:cubicBezTo>
                    <a:pt x="3033" y="5812"/>
                    <a:pt x="3149" y="5804"/>
                    <a:pt x="3266" y="5786"/>
                  </a:cubicBezTo>
                  <a:lnTo>
                    <a:pt x="7595" y="5174"/>
                  </a:lnTo>
                  <a:lnTo>
                    <a:pt x="7712" y="2580"/>
                  </a:lnTo>
                  <a:lnTo>
                    <a:pt x="5015" y="2522"/>
                  </a:lnTo>
                  <a:lnTo>
                    <a:pt x="5613" y="1822"/>
                  </a:lnTo>
                  <a:lnTo>
                    <a:pt x="2771" y="0"/>
                  </a:ln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5"/>
            <p:cNvSpPr/>
            <p:nvPr/>
          </p:nvSpPr>
          <p:spPr>
            <a:xfrm>
              <a:off x="4953376" y="3145446"/>
              <a:ext cx="31577" cy="1052427"/>
            </a:xfrm>
            <a:custGeom>
              <a:rect b="b" l="l" r="r" t="t"/>
              <a:pathLst>
                <a:path extrusionOk="0" fill="none" h="26730" w="802">
                  <a:moveTo>
                    <a:pt x="802" y="0"/>
                  </a:moveTo>
                  <a:lnTo>
                    <a:pt x="0" y="26730"/>
                  </a:ln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5"/>
            <p:cNvSpPr/>
            <p:nvPr/>
          </p:nvSpPr>
          <p:spPr>
            <a:xfrm>
              <a:off x="4609608" y="4119808"/>
              <a:ext cx="296160" cy="39"/>
            </a:xfrm>
            <a:custGeom>
              <a:rect b="b" l="l" r="r" t="t"/>
              <a:pathLst>
                <a:path extrusionOk="0" fill="none" h="1" w="7522">
                  <a:moveTo>
                    <a:pt x="1" y="1"/>
                  </a:moveTo>
                  <a:lnTo>
                    <a:pt x="7521" y="1"/>
                  </a:ln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5"/>
            <p:cNvSpPr/>
            <p:nvPr/>
          </p:nvSpPr>
          <p:spPr>
            <a:xfrm>
              <a:off x="4994679" y="4119808"/>
              <a:ext cx="247377" cy="39"/>
            </a:xfrm>
            <a:custGeom>
              <a:rect b="b" l="l" r="r" t="t"/>
              <a:pathLst>
                <a:path extrusionOk="0" fill="none" h="1" w="6283">
                  <a:moveTo>
                    <a:pt x="0" y="1"/>
                  </a:moveTo>
                  <a:lnTo>
                    <a:pt x="6282" y="1"/>
                  </a:ln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5"/>
            <p:cNvSpPr/>
            <p:nvPr/>
          </p:nvSpPr>
          <p:spPr>
            <a:xfrm>
              <a:off x="4803010" y="2903263"/>
              <a:ext cx="278364" cy="39"/>
            </a:xfrm>
            <a:custGeom>
              <a:rect b="b" l="l" r="r" t="t"/>
              <a:pathLst>
                <a:path extrusionOk="0" fill="none" h="1" w="7070">
                  <a:moveTo>
                    <a:pt x="0" y="1"/>
                  </a:moveTo>
                  <a:lnTo>
                    <a:pt x="7069" y="1"/>
                  </a:ln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5"/>
            <p:cNvSpPr/>
            <p:nvPr/>
          </p:nvSpPr>
          <p:spPr>
            <a:xfrm>
              <a:off x="4902270" y="2903263"/>
              <a:ext cx="68351" cy="71185"/>
            </a:xfrm>
            <a:custGeom>
              <a:rect b="b" l="l" r="r" t="t"/>
              <a:pathLst>
                <a:path extrusionOk="0" fill="none" h="1808" w="1736">
                  <a:moveTo>
                    <a:pt x="1735" y="1"/>
                  </a:moveTo>
                  <a:lnTo>
                    <a:pt x="365" y="715"/>
                  </a:lnTo>
                  <a:cubicBezTo>
                    <a:pt x="59" y="875"/>
                    <a:pt x="1" y="1269"/>
                    <a:pt x="219" y="1531"/>
                  </a:cubicBezTo>
                  <a:lnTo>
                    <a:pt x="219" y="1531"/>
                  </a:lnTo>
                  <a:cubicBezTo>
                    <a:pt x="467" y="1808"/>
                    <a:pt x="934" y="1750"/>
                    <a:pt x="1094" y="1400"/>
                  </a:cubicBezTo>
                  <a:close/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5"/>
            <p:cNvSpPr/>
            <p:nvPr/>
          </p:nvSpPr>
          <p:spPr>
            <a:xfrm>
              <a:off x="4970582" y="2903263"/>
              <a:ext cx="67760" cy="71185"/>
            </a:xfrm>
            <a:custGeom>
              <a:rect b="b" l="l" r="r" t="t"/>
              <a:pathLst>
                <a:path extrusionOk="0" fill="none" h="1808" w="1721">
                  <a:moveTo>
                    <a:pt x="0" y="1"/>
                  </a:moveTo>
                  <a:lnTo>
                    <a:pt x="1356" y="715"/>
                  </a:lnTo>
                  <a:cubicBezTo>
                    <a:pt x="1676" y="875"/>
                    <a:pt x="1720" y="1269"/>
                    <a:pt x="1501" y="1531"/>
                  </a:cubicBezTo>
                  <a:lnTo>
                    <a:pt x="1501" y="1531"/>
                  </a:lnTo>
                  <a:cubicBezTo>
                    <a:pt x="1254" y="1808"/>
                    <a:pt x="802" y="1750"/>
                    <a:pt x="627" y="1400"/>
                  </a:cubicBezTo>
                  <a:close/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5"/>
            <p:cNvSpPr/>
            <p:nvPr/>
          </p:nvSpPr>
          <p:spPr>
            <a:xfrm>
              <a:off x="4715207" y="3050163"/>
              <a:ext cx="69492" cy="1069121"/>
            </a:xfrm>
            <a:custGeom>
              <a:rect b="b" l="l" r="r" t="t"/>
              <a:pathLst>
                <a:path extrusionOk="0" fill="none" h="27154" w="1765">
                  <a:moveTo>
                    <a:pt x="1764" y="1"/>
                  </a:moveTo>
                  <a:cubicBezTo>
                    <a:pt x="1764" y="1"/>
                    <a:pt x="802" y="4271"/>
                    <a:pt x="438" y="10975"/>
                  </a:cubicBezTo>
                  <a:cubicBezTo>
                    <a:pt x="73" y="17680"/>
                    <a:pt x="1" y="27153"/>
                    <a:pt x="1" y="27153"/>
                  </a:cubicBez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5"/>
            <p:cNvSpPr/>
            <p:nvPr/>
          </p:nvSpPr>
          <p:spPr>
            <a:xfrm>
              <a:off x="5050904" y="3340539"/>
              <a:ext cx="13229" cy="779300"/>
            </a:xfrm>
            <a:custGeom>
              <a:rect b="b" l="l" r="r" t="t"/>
              <a:pathLst>
                <a:path extrusionOk="0" fill="none" h="19793" w="336">
                  <a:moveTo>
                    <a:pt x="1" y="1"/>
                  </a:moveTo>
                  <a:lnTo>
                    <a:pt x="336" y="19793"/>
                  </a:ln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5"/>
            <p:cNvSpPr/>
            <p:nvPr/>
          </p:nvSpPr>
          <p:spPr>
            <a:xfrm>
              <a:off x="4532161" y="2189392"/>
              <a:ext cx="783316" cy="674333"/>
            </a:xfrm>
            <a:custGeom>
              <a:rect b="b" l="l" r="r" t="t"/>
              <a:pathLst>
                <a:path extrusionOk="0" h="17127" w="19895">
                  <a:moveTo>
                    <a:pt x="16542" y="1"/>
                  </a:moveTo>
                  <a:cubicBezTo>
                    <a:pt x="16324" y="263"/>
                    <a:pt x="16120" y="526"/>
                    <a:pt x="15901" y="773"/>
                  </a:cubicBezTo>
                  <a:cubicBezTo>
                    <a:pt x="14793" y="2027"/>
                    <a:pt x="13759" y="2989"/>
                    <a:pt x="12826" y="3630"/>
                  </a:cubicBezTo>
                  <a:cubicBezTo>
                    <a:pt x="12972" y="4417"/>
                    <a:pt x="12957" y="5977"/>
                    <a:pt x="10436" y="6268"/>
                  </a:cubicBezTo>
                  <a:cubicBezTo>
                    <a:pt x="10074" y="6314"/>
                    <a:pt x="9747" y="6334"/>
                    <a:pt x="9451" y="6334"/>
                  </a:cubicBezTo>
                  <a:cubicBezTo>
                    <a:pt x="8056" y="6334"/>
                    <a:pt x="7362" y="5878"/>
                    <a:pt x="7025" y="5481"/>
                  </a:cubicBezTo>
                  <a:cubicBezTo>
                    <a:pt x="5087" y="6035"/>
                    <a:pt x="3367" y="7215"/>
                    <a:pt x="2143" y="8862"/>
                  </a:cubicBezTo>
                  <a:lnTo>
                    <a:pt x="204" y="11486"/>
                  </a:lnTo>
                  <a:lnTo>
                    <a:pt x="0" y="11748"/>
                  </a:lnTo>
                  <a:lnTo>
                    <a:pt x="2842" y="13570"/>
                  </a:lnTo>
                  <a:lnTo>
                    <a:pt x="3352" y="13905"/>
                  </a:lnTo>
                  <a:lnTo>
                    <a:pt x="6063" y="10509"/>
                  </a:lnTo>
                  <a:cubicBezTo>
                    <a:pt x="6705" y="11573"/>
                    <a:pt x="8235" y="14517"/>
                    <a:pt x="6792" y="17126"/>
                  </a:cubicBezTo>
                  <a:lnTo>
                    <a:pt x="14196" y="17126"/>
                  </a:lnTo>
                  <a:cubicBezTo>
                    <a:pt x="14138" y="15435"/>
                    <a:pt x="14925" y="14459"/>
                    <a:pt x="15959" y="12958"/>
                  </a:cubicBezTo>
                  <a:cubicBezTo>
                    <a:pt x="17184" y="11151"/>
                    <a:pt x="16309" y="8148"/>
                    <a:pt x="15843" y="6866"/>
                  </a:cubicBezTo>
                  <a:cubicBezTo>
                    <a:pt x="17810" y="5802"/>
                    <a:pt x="19895" y="2493"/>
                    <a:pt x="19895" y="2493"/>
                  </a:cubicBezTo>
                  <a:lnTo>
                    <a:pt x="19122" y="1939"/>
                  </a:lnTo>
                  <a:lnTo>
                    <a:pt x="16542" y="1"/>
                  </a:lnTo>
                  <a:close/>
                </a:path>
              </a:pathLst>
            </a:custGeom>
            <a:solidFill>
              <a:srgbClr val="E95E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5"/>
            <p:cNvSpPr/>
            <p:nvPr/>
          </p:nvSpPr>
          <p:spPr>
            <a:xfrm>
              <a:off x="5183473" y="1801489"/>
              <a:ext cx="310492" cy="464281"/>
            </a:xfrm>
            <a:custGeom>
              <a:rect b="b" l="l" r="r" t="t"/>
              <a:pathLst>
                <a:path extrusionOk="0" h="11792" w="7886">
                  <a:moveTo>
                    <a:pt x="5903" y="1"/>
                  </a:moveTo>
                  <a:cubicBezTo>
                    <a:pt x="3936" y="4213"/>
                    <a:pt x="1881" y="7521"/>
                    <a:pt x="0" y="9853"/>
                  </a:cubicBezTo>
                  <a:lnTo>
                    <a:pt x="2580" y="11791"/>
                  </a:lnTo>
                  <a:cubicBezTo>
                    <a:pt x="5816" y="6792"/>
                    <a:pt x="7885" y="1006"/>
                    <a:pt x="7885" y="1006"/>
                  </a:cubicBezTo>
                  <a:lnTo>
                    <a:pt x="5903" y="1"/>
                  </a:ln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5"/>
            <p:cNvSpPr/>
            <p:nvPr/>
          </p:nvSpPr>
          <p:spPr>
            <a:xfrm>
              <a:off x="4943021" y="2436732"/>
              <a:ext cx="33900" cy="131465"/>
            </a:xfrm>
            <a:custGeom>
              <a:rect b="b" l="l" r="r" t="t"/>
              <a:pathLst>
                <a:path extrusionOk="0" fill="none" h="3339" w="861">
                  <a:moveTo>
                    <a:pt x="1" y="1"/>
                  </a:moveTo>
                  <a:cubicBezTo>
                    <a:pt x="1" y="1"/>
                    <a:pt x="861" y="1414"/>
                    <a:pt x="846" y="3338"/>
                  </a:cubicBez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5"/>
            <p:cNvSpPr/>
            <p:nvPr/>
          </p:nvSpPr>
          <p:spPr>
            <a:xfrm>
              <a:off x="4967708" y="2445355"/>
              <a:ext cx="17245" cy="17245"/>
            </a:xfrm>
            <a:custGeom>
              <a:rect b="b" l="l" r="r" t="t"/>
              <a:pathLst>
                <a:path extrusionOk="0" fill="none" h="438" w="438">
                  <a:moveTo>
                    <a:pt x="438" y="219"/>
                  </a:moveTo>
                  <a:cubicBezTo>
                    <a:pt x="438" y="350"/>
                    <a:pt x="336" y="437"/>
                    <a:pt x="219" y="437"/>
                  </a:cubicBezTo>
                  <a:cubicBezTo>
                    <a:pt x="88" y="437"/>
                    <a:pt x="0" y="350"/>
                    <a:pt x="0" y="219"/>
                  </a:cubicBezTo>
                  <a:cubicBezTo>
                    <a:pt x="0" y="102"/>
                    <a:pt x="88" y="0"/>
                    <a:pt x="219" y="0"/>
                  </a:cubicBezTo>
                  <a:cubicBezTo>
                    <a:pt x="336" y="0"/>
                    <a:pt x="438" y="102"/>
                    <a:pt x="438" y="219"/>
                  </a:cubicBezTo>
                  <a:close/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5"/>
            <p:cNvSpPr/>
            <p:nvPr/>
          </p:nvSpPr>
          <p:spPr>
            <a:xfrm>
              <a:off x="4984914" y="2502170"/>
              <a:ext cx="17245" cy="17245"/>
            </a:xfrm>
            <a:custGeom>
              <a:rect b="b" l="l" r="r" t="t"/>
              <a:pathLst>
                <a:path extrusionOk="0" fill="none" h="438" w="438">
                  <a:moveTo>
                    <a:pt x="438" y="219"/>
                  </a:moveTo>
                  <a:cubicBezTo>
                    <a:pt x="438" y="350"/>
                    <a:pt x="336" y="437"/>
                    <a:pt x="219" y="437"/>
                  </a:cubicBezTo>
                  <a:cubicBezTo>
                    <a:pt x="88" y="437"/>
                    <a:pt x="1" y="350"/>
                    <a:pt x="1" y="219"/>
                  </a:cubicBezTo>
                  <a:cubicBezTo>
                    <a:pt x="1" y="88"/>
                    <a:pt x="88" y="0"/>
                    <a:pt x="219" y="0"/>
                  </a:cubicBezTo>
                  <a:cubicBezTo>
                    <a:pt x="336" y="0"/>
                    <a:pt x="438" y="117"/>
                    <a:pt x="438" y="219"/>
                  </a:cubicBezTo>
                  <a:close/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5"/>
            <p:cNvSpPr/>
            <p:nvPr/>
          </p:nvSpPr>
          <p:spPr>
            <a:xfrm>
              <a:off x="5404987" y="1633091"/>
              <a:ext cx="156703" cy="208044"/>
            </a:xfrm>
            <a:custGeom>
              <a:rect b="b" l="l" r="r" t="t"/>
              <a:pathLst>
                <a:path extrusionOk="0" h="5284" w="3980">
                  <a:moveTo>
                    <a:pt x="1723" y="1"/>
                  </a:moveTo>
                  <a:cubicBezTo>
                    <a:pt x="1406" y="1"/>
                    <a:pt x="1118" y="225"/>
                    <a:pt x="1035" y="546"/>
                  </a:cubicBezTo>
                  <a:lnTo>
                    <a:pt x="875" y="1348"/>
                  </a:lnTo>
                  <a:cubicBezTo>
                    <a:pt x="59" y="1669"/>
                    <a:pt x="0" y="2951"/>
                    <a:pt x="277" y="4278"/>
                  </a:cubicBezTo>
                  <a:lnTo>
                    <a:pt x="2259" y="5283"/>
                  </a:lnTo>
                  <a:cubicBezTo>
                    <a:pt x="2755" y="4452"/>
                    <a:pt x="3367" y="3170"/>
                    <a:pt x="3760" y="2339"/>
                  </a:cubicBezTo>
                  <a:cubicBezTo>
                    <a:pt x="3979" y="1887"/>
                    <a:pt x="3863" y="1319"/>
                    <a:pt x="3484" y="998"/>
                  </a:cubicBezTo>
                  <a:cubicBezTo>
                    <a:pt x="3061" y="634"/>
                    <a:pt x="2478" y="211"/>
                    <a:pt x="1939" y="36"/>
                  </a:cubicBezTo>
                  <a:cubicBezTo>
                    <a:pt x="1866" y="12"/>
                    <a:pt x="1794" y="1"/>
                    <a:pt x="1723" y="1"/>
                  </a:cubicBez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5"/>
            <p:cNvSpPr/>
            <p:nvPr/>
          </p:nvSpPr>
          <p:spPr>
            <a:xfrm>
              <a:off x="5399239" y="1651714"/>
              <a:ext cx="117094" cy="150403"/>
            </a:xfrm>
            <a:custGeom>
              <a:rect b="b" l="l" r="r" t="t"/>
              <a:pathLst>
                <a:path extrusionOk="0" fill="none" h="3820" w="2974">
                  <a:moveTo>
                    <a:pt x="423" y="3819"/>
                  </a:moveTo>
                  <a:cubicBezTo>
                    <a:pt x="0" y="1852"/>
                    <a:pt x="350" y="1"/>
                    <a:pt x="2784" y="1181"/>
                  </a:cubicBezTo>
                  <a:cubicBezTo>
                    <a:pt x="2915" y="1239"/>
                    <a:pt x="2974" y="1385"/>
                    <a:pt x="2959" y="1502"/>
                  </a:cubicBezTo>
                  <a:lnTo>
                    <a:pt x="2959" y="1502"/>
                  </a:lnTo>
                  <a:cubicBezTo>
                    <a:pt x="2930" y="1633"/>
                    <a:pt x="2828" y="1720"/>
                    <a:pt x="2697" y="1735"/>
                  </a:cubicBezTo>
                  <a:lnTo>
                    <a:pt x="1647" y="1910"/>
                  </a:lnTo>
                </a:path>
              </a:pathLst>
            </a:custGeom>
            <a:noFill/>
            <a:ln cap="rnd" cmpd="sng" w="3275">
              <a:solidFill>
                <a:srgbClr val="FF8E77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5"/>
            <p:cNvSpPr/>
            <p:nvPr/>
          </p:nvSpPr>
          <p:spPr>
            <a:xfrm>
              <a:off x="5475544" y="1724594"/>
              <a:ext cx="69492" cy="28151"/>
            </a:xfrm>
            <a:custGeom>
              <a:rect b="b" l="l" r="r" t="t"/>
              <a:pathLst>
                <a:path extrusionOk="0" fill="none" h="715" w="1765">
                  <a:moveTo>
                    <a:pt x="1764" y="1"/>
                  </a:moveTo>
                  <a:lnTo>
                    <a:pt x="1546" y="409"/>
                  </a:lnTo>
                  <a:cubicBezTo>
                    <a:pt x="1415" y="627"/>
                    <a:pt x="1123" y="715"/>
                    <a:pt x="905" y="569"/>
                  </a:cubicBezTo>
                  <a:lnTo>
                    <a:pt x="1" y="15"/>
                  </a:lnTo>
                </a:path>
              </a:pathLst>
            </a:custGeom>
            <a:noFill/>
            <a:ln cap="rnd" cmpd="sng" w="3275">
              <a:solidFill>
                <a:srgbClr val="FF8E77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5"/>
            <p:cNvSpPr/>
            <p:nvPr/>
          </p:nvSpPr>
          <p:spPr>
            <a:xfrm>
              <a:off x="4721507" y="2698996"/>
              <a:ext cx="171979" cy="162372"/>
            </a:xfrm>
            <a:custGeom>
              <a:rect b="b" l="l" r="r" t="t"/>
              <a:pathLst>
                <a:path extrusionOk="0" h="4124" w="4368">
                  <a:moveTo>
                    <a:pt x="1764" y="0"/>
                  </a:moveTo>
                  <a:cubicBezTo>
                    <a:pt x="1327" y="0"/>
                    <a:pt x="904" y="233"/>
                    <a:pt x="671" y="598"/>
                  </a:cubicBezTo>
                  <a:lnTo>
                    <a:pt x="147" y="1414"/>
                  </a:lnTo>
                  <a:lnTo>
                    <a:pt x="1" y="3979"/>
                  </a:lnTo>
                  <a:cubicBezTo>
                    <a:pt x="862" y="4075"/>
                    <a:pt x="1585" y="4124"/>
                    <a:pt x="2124" y="4124"/>
                  </a:cubicBezTo>
                  <a:cubicBezTo>
                    <a:pt x="2806" y="4124"/>
                    <a:pt x="3193" y="4046"/>
                    <a:pt x="3193" y="3892"/>
                  </a:cubicBezTo>
                  <a:cubicBezTo>
                    <a:pt x="3193" y="3615"/>
                    <a:pt x="2624" y="3513"/>
                    <a:pt x="2624" y="3513"/>
                  </a:cubicBezTo>
                  <a:lnTo>
                    <a:pt x="2624" y="3513"/>
                  </a:lnTo>
                  <a:cubicBezTo>
                    <a:pt x="2624" y="3513"/>
                    <a:pt x="2710" y="3520"/>
                    <a:pt x="2833" y="3520"/>
                  </a:cubicBezTo>
                  <a:cubicBezTo>
                    <a:pt x="3142" y="3520"/>
                    <a:pt x="3686" y="3475"/>
                    <a:pt x="3717" y="3163"/>
                  </a:cubicBezTo>
                  <a:cubicBezTo>
                    <a:pt x="3765" y="2796"/>
                    <a:pt x="3215" y="2698"/>
                    <a:pt x="3008" y="2674"/>
                  </a:cubicBezTo>
                  <a:lnTo>
                    <a:pt x="3008" y="2674"/>
                  </a:lnTo>
                  <a:cubicBezTo>
                    <a:pt x="3066" y="2679"/>
                    <a:pt x="3154" y="2684"/>
                    <a:pt x="3255" y="2684"/>
                  </a:cubicBezTo>
                  <a:cubicBezTo>
                    <a:pt x="3627" y="2684"/>
                    <a:pt x="4184" y="2619"/>
                    <a:pt x="4184" y="2230"/>
                  </a:cubicBezTo>
                  <a:cubicBezTo>
                    <a:pt x="4184" y="1756"/>
                    <a:pt x="3351" y="1656"/>
                    <a:pt x="3111" y="1637"/>
                  </a:cubicBezTo>
                  <a:lnTo>
                    <a:pt x="3111" y="1637"/>
                  </a:lnTo>
                  <a:cubicBezTo>
                    <a:pt x="3147" y="1638"/>
                    <a:pt x="3196" y="1640"/>
                    <a:pt x="3254" y="1640"/>
                  </a:cubicBezTo>
                  <a:cubicBezTo>
                    <a:pt x="3618" y="1640"/>
                    <a:pt x="4337" y="1575"/>
                    <a:pt x="4359" y="1064"/>
                  </a:cubicBezTo>
                  <a:cubicBezTo>
                    <a:pt x="4367" y="667"/>
                    <a:pt x="3885" y="583"/>
                    <a:pt x="3479" y="583"/>
                  </a:cubicBezTo>
                  <a:cubicBezTo>
                    <a:pt x="3185" y="583"/>
                    <a:pt x="2930" y="627"/>
                    <a:pt x="2930" y="627"/>
                  </a:cubicBezTo>
                  <a:cubicBezTo>
                    <a:pt x="2930" y="292"/>
                    <a:pt x="2639" y="0"/>
                    <a:pt x="2289" y="0"/>
                  </a:cubicBez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5"/>
            <p:cNvSpPr/>
            <p:nvPr/>
          </p:nvSpPr>
          <p:spPr>
            <a:xfrm>
              <a:off x="4789820" y="2719076"/>
              <a:ext cx="47641" cy="6930"/>
            </a:xfrm>
            <a:custGeom>
              <a:rect b="b" l="l" r="r" t="t"/>
              <a:pathLst>
                <a:path extrusionOk="0" fill="none" h="176" w="1210">
                  <a:moveTo>
                    <a:pt x="1210" y="146"/>
                  </a:moveTo>
                  <a:cubicBezTo>
                    <a:pt x="700" y="175"/>
                    <a:pt x="0" y="0"/>
                    <a:pt x="0" y="0"/>
                  </a:cubicBezTo>
                </a:path>
              </a:pathLst>
            </a:custGeom>
            <a:noFill/>
            <a:ln cap="rnd" cmpd="sng" w="3275">
              <a:solidFill>
                <a:srgbClr val="FF8E77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5"/>
            <p:cNvSpPr/>
            <p:nvPr/>
          </p:nvSpPr>
          <p:spPr>
            <a:xfrm>
              <a:off x="4666424" y="2748330"/>
              <a:ext cx="51696" cy="138906"/>
            </a:xfrm>
            <a:custGeom>
              <a:rect b="b" l="l" r="r" t="t"/>
              <a:pathLst>
                <a:path extrusionOk="0" h="3528" w="1313">
                  <a:moveTo>
                    <a:pt x="1108" y="1"/>
                  </a:moveTo>
                  <a:lnTo>
                    <a:pt x="1108" y="1"/>
                  </a:lnTo>
                  <a:cubicBezTo>
                    <a:pt x="1108" y="1"/>
                    <a:pt x="1108" y="6"/>
                    <a:pt x="1107" y="15"/>
                  </a:cubicBezTo>
                  <a:lnTo>
                    <a:pt x="1108" y="15"/>
                  </a:lnTo>
                  <a:lnTo>
                    <a:pt x="1108" y="1"/>
                  </a:lnTo>
                  <a:close/>
                  <a:moveTo>
                    <a:pt x="627" y="15"/>
                  </a:moveTo>
                  <a:cubicBezTo>
                    <a:pt x="1" y="1968"/>
                    <a:pt x="394" y="3528"/>
                    <a:pt x="394" y="3528"/>
                  </a:cubicBezTo>
                  <a:lnTo>
                    <a:pt x="1312" y="3309"/>
                  </a:lnTo>
                  <a:cubicBezTo>
                    <a:pt x="994" y="1968"/>
                    <a:pt x="1096" y="193"/>
                    <a:pt x="1107" y="15"/>
                  </a:cubicBez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5"/>
            <p:cNvSpPr/>
            <p:nvPr/>
          </p:nvSpPr>
          <p:spPr>
            <a:xfrm>
              <a:off x="4592993" y="4286828"/>
              <a:ext cx="381047" cy="154970"/>
            </a:xfrm>
            <a:custGeom>
              <a:rect b="b" l="l" r="r" t="t"/>
              <a:pathLst>
                <a:path extrusionOk="0" h="3936" w="9678">
                  <a:moveTo>
                    <a:pt x="452" y="0"/>
                  </a:moveTo>
                  <a:cubicBezTo>
                    <a:pt x="117" y="962"/>
                    <a:pt x="0" y="2332"/>
                    <a:pt x="0" y="3687"/>
                  </a:cubicBezTo>
                  <a:lnTo>
                    <a:pt x="0" y="3702"/>
                  </a:lnTo>
                  <a:cubicBezTo>
                    <a:pt x="0" y="3775"/>
                    <a:pt x="15" y="3862"/>
                    <a:pt x="15" y="3935"/>
                  </a:cubicBezTo>
                  <a:lnTo>
                    <a:pt x="1020" y="3935"/>
                  </a:lnTo>
                  <a:lnTo>
                    <a:pt x="1108" y="2201"/>
                  </a:lnTo>
                  <a:cubicBezTo>
                    <a:pt x="1108" y="2201"/>
                    <a:pt x="3134" y="3935"/>
                    <a:pt x="5815" y="3935"/>
                  </a:cubicBezTo>
                  <a:cubicBezTo>
                    <a:pt x="8497" y="3935"/>
                    <a:pt x="9678" y="3877"/>
                    <a:pt x="6369" y="2128"/>
                  </a:cubicBezTo>
                  <a:cubicBezTo>
                    <a:pt x="5480" y="1662"/>
                    <a:pt x="4766" y="1239"/>
                    <a:pt x="4227" y="816"/>
                  </a:cubicBezTo>
                  <a:lnTo>
                    <a:pt x="3877" y="1866"/>
                  </a:lnTo>
                  <a:cubicBezTo>
                    <a:pt x="3877" y="1866"/>
                    <a:pt x="3819" y="1876"/>
                    <a:pt x="3715" y="1876"/>
                  </a:cubicBezTo>
                  <a:cubicBezTo>
                    <a:pt x="3390" y="1876"/>
                    <a:pt x="2621" y="1775"/>
                    <a:pt x="1793" y="947"/>
                  </a:cubicBezTo>
                  <a:cubicBezTo>
                    <a:pt x="1268" y="452"/>
                    <a:pt x="816" y="160"/>
                    <a:pt x="452" y="0"/>
                  </a:cubicBezTo>
                  <a:close/>
                </a:path>
              </a:pathLst>
            </a:custGeom>
            <a:solidFill>
              <a:srgbClr val="154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5"/>
            <p:cNvSpPr/>
            <p:nvPr/>
          </p:nvSpPr>
          <p:spPr>
            <a:xfrm>
              <a:off x="5141580" y="4278205"/>
              <a:ext cx="395418" cy="163593"/>
            </a:xfrm>
            <a:custGeom>
              <a:rect b="b" l="l" r="r" t="t"/>
              <a:pathLst>
                <a:path extrusionOk="0" h="4155" w="10043">
                  <a:moveTo>
                    <a:pt x="190" y="0"/>
                  </a:moveTo>
                  <a:cubicBezTo>
                    <a:pt x="103" y="1079"/>
                    <a:pt x="0" y="2697"/>
                    <a:pt x="117" y="4154"/>
                  </a:cubicBezTo>
                  <a:lnTo>
                    <a:pt x="1385" y="4154"/>
                  </a:lnTo>
                  <a:lnTo>
                    <a:pt x="1487" y="2420"/>
                  </a:lnTo>
                  <a:cubicBezTo>
                    <a:pt x="1487" y="2420"/>
                    <a:pt x="3498" y="4154"/>
                    <a:pt x="6180" y="4154"/>
                  </a:cubicBezTo>
                  <a:cubicBezTo>
                    <a:pt x="8862" y="4154"/>
                    <a:pt x="10042" y="4096"/>
                    <a:pt x="6749" y="2332"/>
                  </a:cubicBezTo>
                  <a:cubicBezTo>
                    <a:pt x="5845" y="1866"/>
                    <a:pt x="5145" y="1443"/>
                    <a:pt x="4591" y="1021"/>
                  </a:cubicBezTo>
                  <a:lnTo>
                    <a:pt x="4591" y="2012"/>
                  </a:lnTo>
                  <a:cubicBezTo>
                    <a:pt x="4591" y="2012"/>
                    <a:pt x="4405" y="2084"/>
                    <a:pt x="4096" y="2084"/>
                  </a:cubicBezTo>
                  <a:cubicBezTo>
                    <a:pt x="3643" y="2084"/>
                    <a:pt x="2929" y="1929"/>
                    <a:pt x="2158" y="1166"/>
                  </a:cubicBezTo>
                  <a:cubicBezTo>
                    <a:pt x="1283" y="306"/>
                    <a:pt x="569" y="73"/>
                    <a:pt x="190" y="0"/>
                  </a:cubicBezTo>
                  <a:close/>
                </a:path>
              </a:pathLst>
            </a:custGeom>
            <a:solidFill>
              <a:srgbClr val="154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46"/>
          <p:cNvSpPr txBox="1"/>
          <p:nvPr>
            <p:ph type="title"/>
          </p:nvPr>
        </p:nvSpPr>
        <p:spPr>
          <a:xfrm>
            <a:off x="720000" y="43642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Different Regions Affect Votes? </a:t>
            </a:r>
            <a:endParaRPr/>
          </a:p>
        </p:txBody>
      </p:sp>
      <p:pic>
        <p:nvPicPr>
          <p:cNvPr id="1410" name="Google Shape;141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012" y="1149350"/>
            <a:ext cx="4499026" cy="35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47"/>
          <p:cNvSpPr txBox="1"/>
          <p:nvPr>
            <p:ph type="title"/>
          </p:nvPr>
        </p:nvSpPr>
        <p:spPr>
          <a:xfrm>
            <a:off x="265800" y="1532400"/>
            <a:ext cx="4045200" cy="8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Southeast</a:t>
            </a:r>
            <a:endParaRPr/>
          </a:p>
        </p:txBody>
      </p:sp>
      <p:sp>
        <p:nvSpPr>
          <p:cNvPr id="1416" name="Google Shape;1416;p47"/>
          <p:cNvSpPr txBox="1"/>
          <p:nvPr>
            <p:ph idx="1" type="subTitle"/>
          </p:nvPr>
        </p:nvSpPr>
        <p:spPr>
          <a:xfrm>
            <a:off x="265800" y="237600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demographics to predict votes by 100k people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(points represent county)</a:t>
            </a:r>
            <a:endParaRPr/>
          </a:p>
        </p:txBody>
      </p:sp>
      <p:sp>
        <p:nvSpPr>
          <p:cNvPr id="1417" name="Google Shape;1417;p4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8" name="Google Shape;141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01550"/>
            <a:ext cx="4571999" cy="244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48"/>
          <p:cNvSpPr txBox="1"/>
          <p:nvPr>
            <p:ph type="title"/>
          </p:nvPr>
        </p:nvSpPr>
        <p:spPr>
          <a:xfrm>
            <a:off x="215475" y="1532275"/>
            <a:ext cx="4045200" cy="8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Midwest</a:t>
            </a:r>
            <a:endParaRPr/>
          </a:p>
        </p:txBody>
      </p:sp>
      <p:sp>
        <p:nvSpPr>
          <p:cNvPr id="1424" name="Google Shape;1424;p48"/>
          <p:cNvSpPr txBox="1"/>
          <p:nvPr>
            <p:ph idx="1" type="subTitle"/>
          </p:nvPr>
        </p:nvSpPr>
        <p:spPr>
          <a:xfrm>
            <a:off x="215475" y="2375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demographics to predict votes by 100k people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(points represent county)</a:t>
            </a:r>
            <a:endParaRPr/>
          </a:p>
        </p:txBody>
      </p:sp>
      <p:sp>
        <p:nvSpPr>
          <p:cNvPr id="1425" name="Google Shape;1425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6" name="Google Shape;142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0650" y="1466238"/>
            <a:ext cx="4634701" cy="2488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49"/>
          <p:cNvSpPr txBox="1"/>
          <p:nvPr>
            <p:ph type="title"/>
          </p:nvPr>
        </p:nvSpPr>
        <p:spPr>
          <a:xfrm>
            <a:off x="232050" y="1532275"/>
            <a:ext cx="4045200" cy="8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Southwest</a:t>
            </a:r>
            <a:endParaRPr/>
          </a:p>
        </p:txBody>
      </p:sp>
      <p:sp>
        <p:nvSpPr>
          <p:cNvPr id="1432" name="Google Shape;1432;p49"/>
          <p:cNvSpPr txBox="1"/>
          <p:nvPr>
            <p:ph idx="1" type="subTitle"/>
          </p:nvPr>
        </p:nvSpPr>
        <p:spPr>
          <a:xfrm>
            <a:off x="232050" y="2375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demographics to predict votes by 100k people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(points represent county)</a:t>
            </a:r>
            <a:endParaRPr/>
          </a:p>
        </p:txBody>
      </p:sp>
      <p:sp>
        <p:nvSpPr>
          <p:cNvPr id="1433" name="Google Shape;1433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4" name="Google Shape;143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0650" y="1327413"/>
            <a:ext cx="4634701" cy="2488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50"/>
          <p:cNvSpPr txBox="1"/>
          <p:nvPr>
            <p:ph type="title"/>
          </p:nvPr>
        </p:nvSpPr>
        <p:spPr>
          <a:xfrm>
            <a:off x="206375" y="1532275"/>
            <a:ext cx="4045200" cy="8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West</a:t>
            </a:r>
            <a:endParaRPr/>
          </a:p>
        </p:txBody>
      </p:sp>
      <p:sp>
        <p:nvSpPr>
          <p:cNvPr id="1440" name="Google Shape;1440;p50"/>
          <p:cNvSpPr txBox="1"/>
          <p:nvPr>
            <p:ph idx="1" type="subTitle"/>
          </p:nvPr>
        </p:nvSpPr>
        <p:spPr>
          <a:xfrm>
            <a:off x="206375" y="2375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demographics to predict votes by 100k people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(points represent county)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2" name="Google Shape;144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0650" y="1345275"/>
            <a:ext cx="4634700" cy="2452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51"/>
          <p:cNvSpPr txBox="1"/>
          <p:nvPr>
            <p:ph type="title"/>
          </p:nvPr>
        </p:nvSpPr>
        <p:spPr>
          <a:xfrm>
            <a:off x="373850" y="540925"/>
            <a:ext cx="4045200" cy="8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Northeast</a:t>
            </a:r>
            <a:endParaRPr/>
          </a:p>
        </p:txBody>
      </p:sp>
      <p:sp>
        <p:nvSpPr>
          <p:cNvPr id="1448" name="Google Shape;1448;p51"/>
          <p:cNvSpPr txBox="1"/>
          <p:nvPr>
            <p:ph idx="1" type="subTitle"/>
          </p:nvPr>
        </p:nvSpPr>
        <p:spPr>
          <a:xfrm>
            <a:off x="32150" y="1384525"/>
            <a:ext cx="4481400" cy="17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High Percentage of White Population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Highest </a:t>
            </a:r>
            <a:r>
              <a:rPr lang="en" sz="1700"/>
              <a:t>Median Income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Highest </a:t>
            </a:r>
            <a:r>
              <a:rPr lang="en" sz="1700"/>
              <a:t>Bachelor’s Degree or Higher rate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Highest </a:t>
            </a:r>
            <a:r>
              <a:rPr lang="en" sz="1700"/>
              <a:t>by Population by Sq. Mile (Insanely High!)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Lowest </a:t>
            </a:r>
            <a:r>
              <a:rPr lang="en" sz="1700"/>
              <a:t>Poverty Level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Many of the coefficients are </a:t>
            </a:r>
            <a:r>
              <a:rPr b="1" lang="en" sz="1700"/>
              <a:t>high and positive</a:t>
            </a:r>
            <a:endParaRPr b="1" sz="1700"/>
          </a:p>
        </p:txBody>
      </p:sp>
      <p:sp>
        <p:nvSpPr>
          <p:cNvPr id="1449" name="Google Shape;1449;p5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0" name="Google Shape;145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48793"/>
            <a:ext cx="4572000" cy="2445907"/>
          </a:xfrm>
          <a:prstGeom prst="rect">
            <a:avLst/>
          </a:prstGeom>
          <a:noFill/>
          <a:ln>
            <a:noFill/>
          </a:ln>
        </p:spPr>
      </p:pic>
      <p:sp>
        <p:nvSpPr>
          <p:cNvPr id="1451" name="Google Shape;1451;p51"/>
          <p:cNvSpPr txBox="1"/>
          <p:nvPr>
            <p:ph idx="1" type="subTitle"/>
          </p:nvPr>
        </p:nvSpPr>
        <p:spPr>
          <a:xfrm>
            <a:off x="250250" y="37355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demographics to predict votes by 100k people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(points represent county)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52"/>
          <p:cNvSpPr txBox="1"/>
          <p:nvPr>
            <p:ph type="title"/>
          </p:nvPr>
        </p:nvSpPr>
        <p:spPr>
          <a:xfrm>
            <a:off x="944088" y="467550"/>
            <a:ext cx="7409100" cy="21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400"/>
              <a:t>ECONOMIC</a:t>
            </a:r>
            <a:endParaRPr sz="9400"/>
          </a:p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400"/>
              <a:t>PREDICTIONS</a:t>
            </a:r>
            <a:endParaRPr sz="9400"/>
          </a:p>
        </p:txBody>
      </p:sp>
      <p:grpSp>
        <p:nvGrpSpPr>
          <p:cNvPr id="1457" name="Google Shape;1457;p52"/>
          <p:cNvGrpSpPr/>
          <p:nvPr/>
        </p:nvGrpSpPr>
        <p:grpSpPr>
          <a:xfrm>
            <a:off x="760828" y="2622303"/>
            <a:ext cx="2414382" cy="4915460"/>
            <a:chOff x="863909" y="715398"/>
            <a:chExt cx="3246446" cy="6622824"/>
          </a:xfrm>
        </p:grpSpPr>
        <p:sp>
          <p:nvSpPr>
            <p:cNvPr id="1458" name="Google Shape;1458;p52"/>
            <p:cNvSpPr/>
            <p:nvPr/>
          </p:nvSpPr>
          <p:spPr>
            <a:xfrm>
              <a:off x="2103723" y="7240339"/>
              <a:ext cx="862176" cy="97883"/>
            </a:xfrm>
            <a:custGeom>
              <a:rect b="b" l="l" r="r" t="t"/>
              <a:pathLst>
                <a:path extrusionOk="0" h="657" w="5787">
                  <a:moveTo>
                    <a:pt x="1" y="1"/>
                  </a:moveTo>
                  <a:lnTo>
                    <a:pt x="1" y="657"/>
                  </a:lnTo>
                  <a:lnTo>
                    <a:pt x="5787" y="657"/>
                  </a:lnTo>
                  <a:lnTo>
                    <a:pt x="5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52"/>
            <p:cNvSpPr/>
            <p:nvPr/>
          </p:nvSpPr>
          <p:spPr>
            <a:xfrm>
              <a:off x="866110" y="7240339"/>
              <a:ext cx="859941" cy="97883"/>
            </a:xfrm>
            <a:custGeom>
              <a:rect b="b" l="l" r="r" t="t"/>
              <a:pathLst>
                <a:path extrusionOk="0" h="657" w="5772">
                  <a:moveTo>
                    <a:pt x="0" y="1"/>
                  </a:moveTo>
                  <a:lnTo>
                    <a:pt x="0" y="657"/>
                  </a:lnTo>
                  <a:lnTo>
                    <a:pt x="5772" y="657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0" name="Google Shape;1460;p52"/>
            <p:cNvGrpSpPr/>
            <p:nvPr/>
          </p:nvGrpSpPr>
          <p:grpSpPr>
            <a:xfrm>
              <a:off x="863909" y="715398"/>
              <a:ext cx="3246446" cy="6525249"/>
              <a:chOff x="863875" y="715379"/>
              <a:chExt cx="1808404" cy="3634831"/>
            </a:xfrm>
          </p:grpSpPr>
          <p:sp>
            <p:nvSpPr>
              <p:cNvPr id="1461" name="Google Shape;1461;p52"/>
              <p:cNvSpPr/>
              <p:nvPr/>
            </p:nvSpPr>
            <p:spPr>
              <a:xfrm>
                <a:off x="1583583" y="3908607"/>
                <a:ext cx="141585" cy="361764"/>
              </a:xfrm>
              <a:custGeom>
                <a:rect b="b" l="l" r="r" t="t"/>
                <a:pathLst>
                  <a:path extrusionOk="0" h="4359" w="1706">
                    <a:moveTo>
                      <a:pt x="0" y="1"/>
                    </a:moveTo>
                    <a:lnTo>
                      <a:pt x="190" y="4359"/>
                    </a:lnTo>
                    <a:lnTo>
                      <a:pt x="1633" y="4257"/>
                    </a:lnTo>
                    <a:lnTo>
                      <a:pt x="1706" y="1"/>
                    </a:lnTo>
                    <a:close/>
                  </a:path>
                </a:pathLst>
              </a:custGeom>
              <a:solidFill>
                <a:srgbClr val="EB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52"/>
              <p:cNvSpPr/>
              <p:nvPr/>
            </p:nvSpPr>
            <p:spPr>
              <a:xfrm>
                <a:off x="1556943" y="4181238"/>
                <a:ext cx="479116" cy="168973"/>
              </a:xfrm>
              <a:custGeom>
                <a:rect b="b" l="l" r="r" t="t"/>
                <a:pathLst>
                  <a:path extrusionOk="0" h="2036" w="5773">
                    <a:moveTo>
                      <a:pt x="2248" y="1"/>
                    </a:moveTo>
                    <a:cubicBezTo>
                      <a:pt x="1923" y="1"/>
                      <a:pt x="1793" y="389"/>
                      <a:pt x="1793" y="389"/>
                    </a:cubicBezTo>
                    <a:cubicBezTo>
                      <a:pt x="1537" y="521"/>
                      <a:pt x="1300" y="573"/>
                      <a:pt x="1079" y="573"/>
                    </a:cubicBezTo>
                    <a:cubicBezTo>
                      <a:pt x="837" y="573"/>
                      <a:pt x="615" y="510"/>
                      <a:pt x="409" y="418"/>
                    </a:cubicBezTo>
                    <a:cubicBezTo>
                      <a:pt x="376" y="400"/>
                      <a:pt x="343" y="392"/>
                      <a:pt x="311" y="392"/>
                    </a:cubicBezTo>
                    <a:cubicBezTo>
                      <a:pt x="213" y="392"/>
                      <a:pt x="125" y="468"/>
                      <a:pt x="103" y="578"/>
                    </a:cubicBezTo>
                    <a:cubicBezTo>
                      <a:pt x="15" y="1147"/>
                      <a:pt x="1" y="2036"/>
                      <a:pt x="1" y="2036"/>
                    </a:cubicBezTo>
                    <a:lnTo>
                      <a:pt x="5772" y="2036"/>
                    </a:lnTo>
                    <a:cubicBezTo>
                      <a:pt x="5772" y="2036"/>
                      <a:pt x="5699" y="1380"/>
                      <a:pt x="4300" y="1088"/>
                    </a:cubicBezTo>
                    <a:cubicBezTo>
                      <a:pt x="3295" y="884"/>
                      <a:pt x="2595" y="126"/>
                      <a:pt x="2595" y="126"/>
                    </a:cubicBezTo>
                    <a:cubicBezTo>
                      <a:pt x="2460" y="36"/>
                      <a:pt x="2345" y="1"/>
                      <a:pt x="224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52"/>
              <p:cNvSpPr/>
              <p:nvPr/>
            </p:nvSpPr>
            <p:spPr>
              <a:xfrm>
                <a:off x="1832726" y="4258255"/>
                <a:ext cx="33944" cy="25479"/>
              </a:xfrm>
              <a:custGeom>
                <a:rect b="b" l="l" r="r" t="t"/>
                <a:pathLst>
                  <a:path extrusionOk="0" fill="none" h="307" w="409">
                    <a:moveTo>
                      <a:pt x="409" y="0"/>
                    </a:moveTo>
                    <a:cubicBezTo>
                      <a:pt x="409" y="0"/>
                      <a:pt x="190" y="0"/>
                      <a:pt x="1" y="306"/>
                    </a:cubicBezTo>
                  </a:path>
                </a:pathLst>
              </a:custGeom>
              <a:noFill/>
              <a:ln cap="rnd" cmpd="sng" w="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52"/>
              <p:cNvSpPr/>
              <p:nvPr/>
            </p:nvSpPr>
            <p:spPr>
              <a:xfrm>
                <a:off x="1809737" y="4243731"/>
                <a:ext cx="32782" cy="26641"/>
              </a:xfrm>
              <a:custGeom>
                <a:rect b="b" l="l" r="r" t="t"/>
                <a:pathLst>
                  <a:path extrusionOk="0" fill="none" h="321" w="395">
                    <a:moveTo>
                      <a:pt x="394" y="0"/>
                    </a:moveTo>
                    <a:cubicBezTo>
                      <a:pt x="394" y="0"/>
                      <a:pt x="176" y="0"/>
                      <a:pt x="1" y="321"/>
                    </a:cubicBezTo>
                  </a:path>
                </a:pathLst>
              </a:custGeom>
              <a:noFill/>
              <a:ln cap="rnd" cmpd="sng" w="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52"/>
              <p:cNvSpPr/>
              <p:nvPr/>
            </p:nvSpPr>
            <p:spPr>
              <a:xfrm>
                <a:off x="1784341" y="4229207"/>
                <a:ext cx="33944" cy="25479"/>
              </a:xfrm>
              <a:custGeom>
                <a:rect b="b" l="l" r="r" t="t"/>
                <a:pathLst>
                  <a:path extrusionOk="0" fill="none" h="307" w="409">
                    <a:moveTo>
                      <a:pt x="409" y="0"/>
                    </a:moveTo>
                    <a:cubicBezTo>
                      <a:pt x="409" y="0"/>
                      <a:pt x="190" y="0"/>
                      <a:pt x="1" y="306"/>
                    </a:cubicBezTo>
                  </a:path>
                </a:pathLst>
              </a:custGeom>
              <a:noFill/>
              <a:ln cap="rnd" cmpd="sng" w="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52"/>
              <p:cNvSpPr/>
              <p:nvPr/>
            </p:nvSpPr>
            <p:spPr>
              <a:xfrm>
                <a:off x="1181984" y="3908607"/>
                <a:ext cx="164574" cy="361764"/>
              </a:xfrm>
              <a:custGeom>
                <a:rect b="b" l="l" r="r" t="t"/>
                <a:pathLst>
                  <a:path extrusionOk="0" h="4359" w="1983">
                    <a:moveTo>
                      <a:pt x="292" y="1"/>
                    </a:moveTo>
                    <a:lnTo>
                      <a:pt x="1" y="4257"/>
                    </a:lnTo>
                    <a:lnTo>
                      <a:pt x="1443" y="4359"/>
                    </a:lnTo>
                    <a:lnTo>
                      <a:pt x="1983" y="1"/>
                    </a:lnTo>
                    <a:close/>
                  </a:path>
                </a:pathLst>
              </a:custGeom>
              <a:solidFill>
                <a:srgbClr val="EB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52"/>
              <p:cNvSpPr/>
              <p:nvPr/>
            </p:nvSpPr>
            <p:spPr>
              <a:xfrm>
                <a:off x="863875" y="4181238"/>
                <a:ext cx="480278" cy="168973"/>
              </a:xfrm>
              <a:custGeom>
                <a:rect b="b" l="l" r="r" t="t"/>
                <a:pathLst>
                  <a:path extrusionOk="0" h="2036" w="5787">
                    <a:moveTo>
                      <a:pt x="3525" y="1"/>
                    </a:moveTo>
                    <a:cubicBezTo>
                      <a:pt x="3427" y="1"/>
                      <a:pt x="3312" y="36"/>
                      <a:pt x="3178" y="126"/>
                    </a:cubicBezTo>
                    <a:cubicBezTo>
                      <a:pt x="3178" y="126"/>
                      <a:pt x="2478" y="884"/>
                      <a:pt x="1487" y="1088"/>
                    </a:cubicBezTo>
                    <a:cubicBezTo>
                      <a:pt x="73" y="1380"/>
                      <a:pt x="0" y="2036"/>
                      <a:pt x="0" y="2036"/>
                    </a:cubicBezTo>
                    <a:lnTo>
                      <a:pt x="5787" y="2036"/>
                    </a:lnTo>
                    <a:cubicBezTo>
                      <a:pt x="5787" y="2036"/>
                      <a:pt x="5757" y="1147"/>
                      <a:pt x="5670" y="578"/>
                    </a:cubicBezTo>
                    <a:cubicBezTo>
                      <a:pt x="5659" y="468"/>
                      <a:pt x="5574" y="392"/>
                      <a:pt x="5470" y="392"/>
                    </a:cubicBezTo>
                    <a:cubicBezTo>
                      <a:pt x="5436" y="392"/>
                      <a:pt x="5400" y="400"/>
                      <a:pt x="5364" y="418"/>
                    </a:cubicBezTo>
                    <a:cubicBezTo>
                      <a:pt x="5165" y="510"/>
                      <a:pt x="4943" y="573"/>
                      <a:pt x="4698" y="573"/>
                    </a:cubicBezTo>
                    <a:cubicBezTo>
                      <a:pt x="4476" y="573"/>
                      <a:pt x="4236" y="521"/>
                      <a:pt x="3979" y="389"/>
                    </a:cubicBezTo>
                    <a:cubicBezTo>
                      <a:pt x="3979" y="389"/>
                      <a:pt x="3850" y="1"/>
                      <a:pt x="352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52"/>
              <p:cNvSpPr/>
              <p:nvPr/>
            </p:nvSpPr>
            <p:spPr>
              <a:xfrm>
                <a:off x="1132438" y="2324110"/>
                <a:ext cx="668920" cy="1774546"/>
              </a:xfrm>
              <a:custGeom>
                <a:rect b="b" l="l" r="r" t="t"/>
                <a:pathLst>
                  <a:path extrusionOk="0" h="21382" w="8060">
                    <a:moveTo>
                      <a:pt x="8045" y="0"/>
                    </a:moveTo>
                    <a:lnTo>
                      <a:pt x="5043" y="175"/>
                    </a:lnTo>
                    <a:lnTo>
                      <a:pt x="1968" y="962"/>
                    </a:lnTo>
                    <a:lnTo>
                      <a:pt x="0" y="21308"/>
                    </a:lnTo>
                    <a:lnTo>
                      <a:pt x="3061" y="21381"/>
                    </a:lnTo>
                    <a:lnTo>
                      <a:pt x="5043" y="6224"/>
                    </a:lnTo>
                    <a:lnTo>
                      <a:pt x="4883" y="21381"/>
                    </a:lnTo>
                    <a:lnTo>
                      <a:pt x="7797" y="21381"/>
                    </a:lnTo>
                    <a:lnTo>
                      <a:pt x="8016" y="7302"/>
                    </a:lnTo>
                    <a:cubicBezTo>
                      <a:pt x="8045" y="6690"/>
                      <a:pt x="8060" y="5014"/>
                      <a:pt x="8045" y="4402"/>
                    </a:cubicBezTo>
                    <a:lnTo>
                      <a:pt x="8045" y="0"/>
                    </a:lnTo>
                    <a:close/>
                  </a:path>
                </a:pathLst>
              </a:custGeom>
              <a:solidFill>
                <a:srgbClr val="0C1C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52"/>
              <p:cNvSpPr/>
              <p:nvPr/>
            </p:nvSpPr>
            <p:spPr>
              <a:xfrm>
                <a:off x="1552129" y="2813933"/>
                <a:ext cx="114945" cy="26724"/>
              </a:xfrm>
              <a:custGeom>
                <a:rect b="b" l="l" r="r" t="t"/>
                <a:pathLst>
                  <a:path extrusionOk="0" fill="none" h="322" w="1385">
                    <a:moveTo>
                      <a:pt x="0" y="322"/>
                    </a:moveTo>
                    <a:lnTo>
                      <a:pt x="1385" y="1"/>
                    </a:lnTo>
                  </a:path>
                </a:pathLst>
              </a:custGeom>
              <a:noFill/>
              <a:ln cap="rnd" cmpd="sng" w="1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52"/>
              <p:cNvSpPr/>
              <p:nvPr/>
            </p:nvSpPr>
            <p:spPr>
              <a:xfrm>
                <a:off x="1599269" y="1771793"/>
                <a:ext cx="520197" cy="524928"/>
              </a:xfrm>
              <a:custGeom>
                <a:rect b="b" l="l" r="r" t="t"/>
                <a:pathLst>
                  <a:path extrusionOk="0" h="6325" w="6268">
                    <a:moveTo>
                      <a:pt x="1419" y="0"/>
                    </a:moveTo>
                    <a:cubicBezTo>
                      <a:pt x="1048" y="0"/>
                      <a:pt x="680" y="158"/>
                      <a:pt x="423" y="461"/>
                    </a:cubicBezTo>
                    <a:cubicBezTo>
                      <a:pt x="1" y="1000"/>
                      <a:pt x="59" y="1773"/>
                      <a:pt x="569" y="2225"/>
                    </a:cubicBezTo>
                    <a:lnTo>
                      <a:pt x="4300" y="6029"/>
                    </a:lnTo>
                    <a:cubicBezTo>
                      <a:pt x="4519" y="6229"/>
                      <a:pt x="4789" y="6324"/>
                      <a:pt x="5056" y="6324"/>
                    </a:cubicBezTo>
                    <a:cubicBezTo>
                      <a:pt x="5411" y="6324"/>
                      <a:pt x="5760" y="6155"/>
                      <a:pt x="5976" y="5839"/>
                    </a:cubicBezTo>
                    <a:cubicBezTo>
                      <a:pt x="6268" y="5387"/>
                      <a:pt x="6210" y="4790"/>
                      <a:pt x="5831" y="4411"/>
                    </a:cubicBezTo>
                    <a:lnTo>
                      <a:pt x="2333" y="374"/>
                    </a:lnTo>
                    <a:cubicBezTo>
                      <a:pt x="2074" y="122"/>
                      <a:pt x="1745" y="0"/>
                      <a:pt x="1419" y="0"/>
                    </a:cubicBezTo>
                    <a:close/>
                  </a:path>
                </a:pathLst>
              </a:custGeom>
              <a:solidFill>
                <a:srgbClr val="EB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52"/>
              <p:cNvSpPr/>
              <p:nvPr/>
            </p:nvSpPr>
            <p:spPr>
              <a:xfrm>
                <a:off x="1523082" y="1736272"/>
                <a:ext cx="434300" cy="387077"/>
              </a:xfrm>
              <a:custGeom>
                <a:rect b="b" l="l" r="r" t="t"/>
                <a:pathLst>
                  <a:path extrusionOk="0" h="4664" w="5233">
                    <a:moveTo>
                      <a:pt x="2814" y="0"/>
                    </a:moveTo>
                    <a:lnTo>
                      <a:pt x="1" y="1239"/>
                    </a:lnTo>
                    <a:cubicBezTo>
                      <a:pt x="1" y="1239"/>
                      <a:pt x="146" y="2492"/>
                      <a:pt x="3149" y="4664"/>
                    </a:cubicBezTo>
                    <a:lnTo>
                      <a:pt x="5233" y="2449"/>
                    </a:lnTo>
                    <a:cubicBezTo>
                      <a:pt x="3732" y="612"/>
                      <a:pt x="2814" y="0"/>
                      <a:pt x="2814" y="0"/>
                    </a:cubicBezTo>
                    <a:close/>
                  </a:path>
                </a:pathLst>
              </a:custGeom>
              <a:solidFill>
                <a:srgbClr val="E95E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88CCA"/>
                  </a:solidFill>
                </a:endParaRPr>
              </a:p>
            </p:txBody>
          </p:sp>
          <p:sp>
            <p:nvSpPr>
              <p:cNvPr id="1472" name="Google Shape;1472;p52"/>
              <p:cNvSpPr/>
              <p:nvPr/>
            </p:nvSpPr>
            <p:spPr>
              <a:xfrm>
                <a:off x="2258476" y="1628548"/>
                <a:ext cx="121086" cy="157354"/>
              </a:xfrm>
              <a:custGeom>
                <a:rect b="b" l="l" r="r" t="t"/>
                <a:pathLst>
                  <a:path extrusionOk="0" h="1896" w="1459">
                    <a:moveTo>
                      <a:pt x="1" y="1"/>
                    </a:moveTo>
                    <a:lnTo>
                      <a:pt x="103" y="1896"/>
                    </a:lnTo>
                    <a:lnTo>
                      <a:pt x="963" y="1706"/>
                    </a:lnTo>
                    <a:cubicBezTo>
                      <a:pt x="1211" y="1706"/>
                      <a:pt x="1429" y="1487"/>
                      <a:pt x="1429" y="1211"/>
                    </a:cubicBezTo>
                    <a:lnTo>
                      <a:pt x="1429" y="482"/>
                    </a:lnTo>
                    <a:cubicBezTo>
                      <a:pt x="1458" y="278"/>
                      <a:pt x="1269" y="88"/>
                      <a:pt x="1050" y="74"/>
                    </a:cubicBezTo>
                    <a:cubicBezTo>
                      <a:pt x="671" y="30"/>
                      <a:pt x="103" y="1"/>
                      <a:pt x="1" y="1"/>
                    </a:cubicBezTo>
                    <a:close/>
                  </a:path>
                </a:pathLst>
              </a:custGeom>
              <a:solidFill>
                <a:srgbClr val="EB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52"/>
              <p:cNvSpPr/>
              <p:nvPr/>
            </p:nvSpPr>
            <p:spPr>
              <a:xfrm>
                <a:off x="2187186" y="1628299"/>
                <a:ext cx="179098" cy="184243"/>
              </a:xfrm>
              <a:custGeom>
                <a:rect b="b" l="l" r="r" t="t"/>
                <a:pathLst>
                  <a:path extrusionOk="0" h="2220" w="2158">
                    <a:moveTo>
                      <a:pt x="906" y="1"/>
                    </a:moveTo>
                    <a:cubicBezTo>
                      <a:pt x="891" y="1"/>
                      <a:pt x="875" y="2"/>
                      <a:pt x="860" y="4"/>
                    </a:cubicBezTo>
                    <a:cubicBezTo>
                      <a:pt x="262" y="91"/>
                      <a:pt x="0" y="1388"/>
                      <a:pt x="0" y="1388"/>
                    </a:cubicBezTo>
                    <a:lnTo>
                      <a:pt x="423" y="2219"/>
                    </a:lnTo>
                    <a:cubicBezTo>
                      <a:pt x="1589" y="2132"/>
                      <a:pt x="2157" y="1578"/>
                      <a:pt x="2157" y="1578"/>
                    </a:cubicBezTo>
                    <a:cubicBezTo>
                      <a:pt x="2157" y="1578"/>
                      <a:pt x="1493" y="1"/>
                      <a:pt x="906" y="1"/>
                    </a:cubicBezTo>
                    <a:close/>
                  </a:path>
                </a:pathLst>
              </a:custGeom>
              <a:solidFill>
                <a:srgbClr val="EB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52"/>
              <p:cNvSpPr/>
              <p:nvPr/>
            </p:nvSpPr>
            <p:spPr>
              <a:xfrm>
                <a:off x="2179882" y="1260890"/>
                <a:ext cx="187563" cy="658048"/>
              </a:xfrm>
              <a:custGeom>
                <a:rect b="b" l="l" r="r" t="t"/>
                <a:pathLst>
                  <a:path extrusionOk="0" fill="none" h="7929" w="2260">
                    <a:moveTo>
                      <a:pt x="1" y="0"/>
                    </a:moveTo>
                    <a:lnTo>
                      <a:pt x="2260" y="7929"/>
                    </a:lnTo>
                  </a:path>
                </a:pathLst>
              </a:custGeom>
              <a:noFill/>
              <a:ln cap="rnd" cmpd="sng" w="4725">
                <a:solidFill>
                  <a:srgbClr val="03010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52"/>
              <p:cNvSpPr/>
              <p:nvPr/>
            </p:nvSpPr>
            <p:spPr>
              <a:xfrm>
                <a:off x="2158138" y="1602903"/>
                <a:ext cx="186069" cy="140672"/>
              </a:xfrm>
              <a:custGeom>
                <a:rect b="b" l="l" r="r" t="t"/>
                <a:pathLst>
                  <a:path extrusionOk="0" h="1695" w="2242">
                    <a:moveTo>
                      <a:pt x="1586" y="0"/>
                    </a:moveTo>
                    <a:cubicBezTo>
                      <a:pt x="1469" y="0"/>
                      <a:pt x="1326" y="14"/>
                      <a:pt x="1152" y="48"/>
                    </a:cubicBezTo>
                    <a:cubicBezTo>
                      <a:pt x="0" y="266"/>
                      <a:pt x="365" y="1694"/>
                      <a:pt x="365" y="1694"/>
                    </a:cubicBezTo>
                    <a:cubicBezTo>
                      <a:pt x="1268" y="1359"/>
                      <a:pt x="1225" y="689"/>
                      <a:pt x="1225" y="689"/>
                    </a:cubicBezTo>
                    <a:cubicBezTo>
                      <a:pt x="2099" y="601"/>
                      <a:pt x="2084" y="441"/>
                      <a:pt x="2084" y="441"/>
                    </a:cubicBezTo>
                    <a:cubicBezTo>
                      <a:pt x="2084" y="441"/>
                      <a:pt x="2242" y="0"/>
                      <a:pt x="1586" y="0"/>
                    </a:cubicBezTo>
                    <a:close/>
                  </a:path>
                </a:pathLst>
              </a:custGeom>
              <a:solidFill>
                <a:srgbClr val="EB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52"/>
              <p:cNvSpPr/>
              <p:nvPr/>
            </p:nvSpPr>
            <p:spPr>
              <a:xfrm>
                <a:off x="2263372" y="1638258"/>
                <a:ext cx="93201" cy="125900"/>
              </a:xfrm>
              <a:custGeom>
                <a:rect b="b" l="l" r="r" t="t"/>
                <a:pathLst>
                  <a:path extrusionOk="0" h="1517" w="1123">
                    <a:moveTo>
                      <a:pt x="642" y="0"/>
                    </a:moveTo>
                    <a:lnTo>
                      <a:pt x="0" y="44"/>
                    </a:lnTo>
                    <a:lnTo>
                      <a:pt x="248" y="1516"/>
                    </a:lnTo>
                    <a:cubicBezTo>
                      <a:pt x="576" y="1385"/>
                      <a:pt x="904" y="1369"/>
                      <a:pt x="1047" y="1369"/>
                    </a:cubicBezTo>
                    <a:cubicBezTo>
                      <a:pt x="1095" y="1369"/>
                      <a:pt x="1123" y="1370"/>
                      <a:pt x="1123" y="1370"/>
                    </a:cubicBezTo>
                    <a:lnTo>
                      <a:pt x="1064" y="569"/>
                    </a:lnTo>
                    <a:lnTo>
                      <a:pt x="642" y="0"/>
                    </a:lnTo>
                    <a:close/>
                  </a:path>
                </a:pathLst>
              </a:custGeom>
              <a:solidFill>
                <a:srgbClr val="EB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52"/>
              <p:cNvSpPr/>
              <p:nvPr/>
            </p:nvSpPr>
            <p:spPr>
              <a:xfrm>
                <a:off x="1671887" y="715379"/>
                <a:ext cx="1000392" cy="861296"/>
              </a:xfrm>
              <a:custGeom>
                <a:rect b="b" l="l" r="r" t="t"/>
                <a:pathLst>
                  <a:path extrusionOk="0" h="10378" w="12054">
                    <a:moveTo>
                      <a:pt x="10013" y="0"/>
                    </a:moveTo>
                    <a:lnTo>
                      <a:pt x="0" y="2682"/>
                    </a:lnTo>
                    <a:lnTo>
                      <a:pt x="2041" y="10377"/>
                    </a:lnTo>
                    <a:lnTo>
                      <a:pt x="12054" y="7710"/>
                    </a:lnTo>
                    <a:lnTo>
                      <a:pt x="100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52"/>
              <p:cNvSpPr/>
              <p:nvPr/>
            </p:nvSpPr>
            <p:spPr>
              <a:xfrm>
                <a:off x="1841191" y="890743"/>
                <a:ext cx="616966" cy="210552"/>
              </a:xfrm>
              <a:custGeom>
                <a:rect b="b" l="l" r="r" t="t"/>
                <a:pathLst>
                  <a:path extrusionOk="0" h="2537" w="7434">
                    <a:moveTo>
                      <a:pt x="7273" y="0"/>
                    </a:moveTo>
                    <a:lnTo>
                      <a:pt x="1" y="1910"/>
                    </a:lnTo>
                    <a:lnTo>
                      <a:pt x="161" y="2536"/>
                    </a:lnTo>
                    <a:lnTo>
                      <a:pt x="7434" y="613"/>
                    </a:lnTo>
                    <a:lnTo>
                      <a:pt x="7273" y="0"/>
                    </a:lnTo>
                    <a:close/>
                  </a:path>
                </a:pathLst>
              </a:custGeom>
              <a:solidFill>
                <a:srgbClr val="E95E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52"/>
              <p:cNvSpPr/>
              <p:nvPr/>
            </p:nvSpPr>
            <p:spPr>
              <a:xfrm>
                <a:off x="1867832" y="991164"/>
                <a:ext cx="616966" cy="210552"/>
              </a:xfrm>
              <a:custGeom>
                <a:rect b="b" l="l" r="r" t="t"/>
                <a:pathLst>
                  <a:path extrusionOk="0" h="2537" w="7434">
                    <a:moveTo>
                      <a:pt x="7273" y="0"/>
                    </a:moveTo>
                    <a:lnTo>
                      <a:pt x="0" y="1924"/>
                    </a:lnTo>
                    <a:lnTo>
                      <a:pt x="161" y="2536"/>
                    </a:lnTo>
                    <a:lnTo>
                      <a:pt x="7433" y="627"/>
                    </a:lnTo>
                    <a:lnTo>
                      <a:pt x="7273" y="0"/>
                    </a:lnTo>
                    <a:close/>
                  </a:path>
                </a:pathLst>
              </a:custGeom>
              <a:solidFill>
                <a:srgbClr val="E95E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52"/>
              <p:cNvSpPr/>
              <p:nvPr/>
            </p:nvSpPr>
            <p:spPr>
              <a:xfrm>
                <a:off x="1894472" y="1092747"/>
                <a:ext cx="618128" cy="210552"/>
              </a:xfrm>
              <a:custGeom>
                <a:rect b="b" l="l" r="r" t="t"/>
                <a:pathLst>
                  <a:path extrusionOk="0" h="2537" w="7448">
                    <a:moveTo>
                      <a:pt x="7287" y="0"/>
                    </a:moveTo>
                    <a:lnTo>
                      <a:pt x="0" y="1924"/>
                    </a:lnTo>
                    <a:lnTo>
                      <a:pt x="175" y="2536"/>
                    </a:lnTo>
                    <a:lnTo>
                      <a:pt x="7448" y="612"/>
                    </a:lnTo>
                    <a:lnTo>
                      <a:pt x="7287" y="0"/>
                    </a:lnTo>
                    <a:close/>
                  </a:path>
                </a:pathLst>
              </a:custGeom>
              <a:solidFill>
                <a:srgbClr val="E95E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52"/>
              <p:cNvSpPr/>
              <p:nvPr/>
            </p:nvSpPr>
            <p:spPr>
              <a:xfrm>
                <a:off x="1921030" y="1194330"/>
                <a:ext cx="616966" cy="210552"/>
              </a:xfrm>
              <a:custGeom>
                <a:rect b="b" l="l" r="r" t="t"/>
                <a:pathLst>
                  <a:path extrusionOk="0" h="2537" w="7434">
                    <a:moveTo>
                      <a:pt x="7273" y="1"/>
                    </a:moveTo>
                    <a:lnTo>
                      <a:pt x="1" y="1924"/>
                    </a:lnTo>
                    <a:lnTo>
                      <a:pt x="161" y="2537"/>
                    </a:lnTo>
                    <a:lnTo>
                      <a:pt x="7434" y="613"/>
                    </a:lnTo>
                    <a:lnTo>
                      <a:pt x="7273" y="1"/>
                    </a:lnTo>
                    <a:close/>
                  </a:path>
                </a:pathLst>
              </a:custGeom>
              <a:solidFill>
                <a:srgbClr val="E95E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52"/>
              <p:cNvSpPr/>
              <p:nvPr/>
            </p:nvSpPr>
            <p:spPr>
              <a:xfrm>
                <a:off x="1841191" y="1009256"/>
                <a:ext cx="193622" cy="193622"/>
              </a:xfrm>
              <a:custGeom>
                <a:rect b="b" l="l" r="r" t="t"/>
                <a:pathLst>
                  <a:path extrusionOk="0" h="2333" w="2333">
                    <a:moveTo>
                      <a:pt x="1852" y="1"/>
                    </a:moveTo>
                    <a:lnTo>
                      <a:pt x="1" y="482"/>
                    </a:lnTo>
                    <a:lnTo>
                      <a:pt x="482" y="2333"/>
                    </a:lnTo>
                    <a:lnTo>
                      <a:pt x="2333" y="1852"/>
                    </a:lnTo>
                    <a:lnTo>
                      <a:pt x="1852" y="1"/>
                    </a:lnTo>
                    <a:close/>
                  </a:path>
                </a:pathLst>
              </a:custGeom>
              <a:solidFill>
                <a:srgbClr val="1B37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52"/>
              <p:cNvSpPr/>
              <p:nvPr/>
            </p:nvSpPr>
            <p:spPr>
              <a:xfrm>
                <a:off x="1919868" y="1735027"/>
                <a:ext cx="365333" cy="561278"/>
              </a:xfrm>
              <a:custGeom>
                <a:rect b="b" l="l" r="r" t="t"/>
                <a:pathLst>
                  <a:path extrusionOk="0" h="6763" w="4402">
                    <a:moveTo>
                      <a:pt x="3221" y="0"/>
                    </a:moveTo>
                    <a:lnTo>
                      <a:pt x="248" y="5218"/>
                    </a:lnTo>
                    <a:cubicBezTo>
                      <a:pt x="0" y="5859"/>
                      <a:pt x="379" y="6588"/>
                      <a:pt x="1049" y="6734"/>
                    </a:cubicBezTo>
                    <a:cubicBezTo>
                      <a:pt x="1136" y="6753"/>
                      <a:pt x="1219" y="6763"/>
                      <a:pt x="1298" y="6763"/>
                    </a:cubicBezTo>
                    <a:cubicBezTo>
                      <a:pt x="1754" y="6763"/>
                      <a:pt x="2096" y="6447"/>
                      <a:pt x="2332" y="5889"/>
                    </a:cubicBezTo>
                    <a:lnTo>
                      <a:pt x="4402" y="263"/>
                    </a:lnTo>
                    <a:lnTo>
                      <a:pt x="3221" y="0"/>
                    </a:lnTo>
                    <a:close/>
                  </a:path>
                </a:pathLst>
              </a:custGeom>
              <a:solidFill>
                <a:srgbClr val="EB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52"/>
              <p:cNvSpPr/>
              <p:nvPr/>
            </p:nvSpPr>
            <p:spPr>
              <a:xfrm>
                <a:off x="1247299" y="1676933"/>
                <a:ext cx="577047" cy="974996"/>
              </a:xfrm>
              <a:custGeom>
                <a:rect b="b" l="l" r="r" t="t"/>
                <a:pathLst>
                  <a:path extrusionOk="0" h="11748" w="6953">
                    <a:moveTo>
                      <a:pt x="4169" y="1"/>
                    </a:moveTo>
                    <a:lnTo>
                      <a:pt x="2886" y="30"/>
                    </a:lnTo>
                    <a:cubicBezTo>
                      <a:pt x="2886" y="30"/>
                      <a:pt x="1400" y="351"/>
                      <a:pt x="540" y="788"/>
                    </a:cubicBezTo>
                    <a:cubicBezTo>
                      <a:pt x="1" y="1050"/>
                      <a:pt x="263" y="1633"/>
                      <a:pt x="321" y="2245"/>
                    </a:cubicBezTo>
                    <a:lnTo>
                      <a:pt x="59" y="11748"/>
                    </a:lnTo>
                    <a:lnTo>
                      <a:pt x="6749" y="11180"/>
                    </a:lnTo>
                    <a:lnTo>
                      <a:pt x="6894" y="2333"/>
                    </a:lnTo>
                    <a:cubicBezTo>
                      <a:pt x="6953" y="1487"/>
                      <a:pt x="6443" y="730"/>
                      <a:pt x="5656" y="453"/>
                    </a:cubicBezTo>
                    <a:cubicBezTo>
                      <a:pt x="5495" y="394"/>
                      <a:pt x="4694" y="103"/>
                      <a:pt x="4169" y="1"/>
                    </a:cubicBezTo>
                    <a:close/>
                  </a:path>
                </a:pathLst>
              </a:custGeom>
              <a:solidFill>
                <a:srgbClr val="E95E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88CCA"/>
                  </a:solidFill>
                </a:endParaRPr>
              </a:p>
            </p:txBody>
          </p:sp>
          <p:sp>
            <p:nvSpPr>
              <p:cNvPr id="1485" name="Google Shape;1485;p52"/>
              <p:cNvSpPr/>
              <p:nvPr/>
            </p:nvSpPr>
            <p:spPr>
              <a:xfrm>
                <a:off x="1819447" y="1899519"/>
                <a:ext cx="83" cy="187563"/>
              </a:xfrm>
              <a:custGeom>
                <a:rect b="b" l="l" r="r" t="t"/>
                <a:pathLst>
                  <a:path extrusionOk="0" fill="none" h="2260" w="1">
                    <a:moveTo>
                      <a:pt x="0" y="1"/>
                    </a:moveTo>
                    <a:lnTo>
                      <a:pt x="0" y="2260"/>
                    </a:lnTo>
                  </a:path>
                </a:pathLst>
              </a:custGeom>
              <a:noFill/>
              <a:ln cap="rnd" cmpd="sng" w="1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52"/>
              <p:cNvSpPr/>
              <p:nvPr/>
            </p:nvSpPr>
            <p:spPr>
              <a:xfrm>
                <a:off x="1409383" y="1676933"/>
                <a:ext cx="244413" cy="135610"/>
              </a:xfrm>
              <a:custGeom>
                <a:rect b="b" l="l" r="r" t="t"/>
                <a:pathLst>
                  <a:path extrusionOk="0" h="1634" w="2945">
                    <a:moveTo>
                      <a:pt x="2187" y="1"/>
                    </a:moveTo>
                    <a:lnTo>
                      <a:pt x="933" y="30"/>
                    </a:lnTo>
                    <a:lnTo>
                      <a:pt x="1" y="263"/>
                    </a:lnTo>
                    <a:lnTo>
                      <a:pt x="2012" y="1633"/>
                    </a:lnTo>
                    <a:lnTo>
                      <a:pt x="2945" y="205"/>
                    </a:lnTo>
                    <a:lnTo>
                      <a:pt x="2187" y="1"/>
                    </a:lnTo>
                    <a:close/>
                  </a:path>
                </a:pathLst>
              </a:custGeom>
              <a:solidFill>
                <a:srgbClr val="EB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52"/>
              <p:cNvSpPr/>
              <p:nvPr/>
            </p:nvSpPr>
            <p:spPr>
              <a:xfrm>
                <a:off x="1000563" y="1930973"/>
                <a:ext cx="326658" cy="429486"/>
              </a:xfrm>
              <a:custGeom>
                <a:rect b="b" l="l" r="r" t="t"/>
                <a:pathLst>
                  <a:path extrusionOk="0" h="5175" w="3936">
                    <a:moveTo>
                      <a:pt x="1764" y="1"/>
                    </a:moveTo>
                    <a:lnTo>
                      <a:pt x="0" y="4183"/>
                    </a:lnTo>
                    <a:lnTo>
                      <a:pt x="1531" y="5175"/>
                    </a:lnTo>
                    <a:lnTo>
                      <a:pt x="3936" y="831"/>
                    </a:lnTo>
                    <a:lnTo>
                      <a:pt x="1764" y="1"/>
                    </a:lnTo>
                    <a:close/>
                  </a:path>
                </a:pathLst>
              </a:custGeom>
              <a:solidFill>
                <a:srgbClr val="EB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52"/>
              <p:cNvSpPr/>
              <p:nvPr/>
            </p:nvSpPr>
            <p:spPr>
              <a:xfrm>
                <a:off x="1074343" y="1728969"/>
                <a:ext cx="327903" cy="451230"/>
              </a:xfrm>
              <a:custGeom>
                <a:rect b="b" l="l" r="r" t="t"/>
                <a:pathLst>
                  <a:path extrusionOk="0" h="5437" w="3951">
                    <a:moveTo>
                      <a:pt x="3032" y="1"/>
                    </a:moveTo>
                    <a:cubicBezTo>
                      <a:pt x="3032" y="1"/>
                      <a:pt x="1662" y="336"/>
                      <a:pt x="1181" y="1371"/>
                    </a:cubicBezTo>
                    <a:cubicBezTo>
                      <a:pt x="715" y="2435"/>
                      <a:pt x="0" y="3775"/>
                      <a:pt x="0" y="3775"/>
                    </a:cubicBezTo>
                    <a:lnTo>
                      <a:pt x="2813" y="5437"/>
                    </a:lnTo>
                    <a:lnTo>
                      <a:pt x="3950" y="2770"/>
                    </a:lnTo>
                    <a:lnTo>
                      <a:pt x="3032" y="1"/>
                    </a:lnTo>
                    <a:close/>
                  </a:path>
                </a:pathLst>
              </a:custGeom>
              <a:solidFill>
                <a:srgbClr val="E95E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88CCA"/>
                  </a:solidFill>
                </a:endParaRPr>
              </a:p>
            </p:txBody>
          </p:sp>
          <p:sp>
            <p:nvSpPr>
              <p:cNvPr id="1489" name="Google Shape;1489;p52"/>
              <p:cNvSpPr/>
              <p:nvPr/>
            </p:nvSpPr>
            <p:spPr>
              <a:xfrm>
                <a:off x="1265474" y="2016871"/>
                <a:ext cx="133120" cy="164574"/>
              </a:xfrm>
              <a:custGeom>
                <a:rect b="b" l="l" r="r" t="t"/>
                <a:pathLst>
                  <a:path extrusionOk="0" fill="none" h="1983" w="1604">
                    <a:moveTo>
                      <a:pt x="1603" y="0"/>
                    </a:moveTo>
                    <a:lnTo>
                      <a:pt x="510" y="1982"/>
                    </a:lnTo>
                    <a:lnTo>
                      <a:pt x="0" y="1676"/>
                    </a:lnTo>
                  </a:path>
                </a:pathLst>
              </a:custGeom>
              <a:noFill/>
              <a:ln cap="rnd" cmpd="sng" w="1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52"/>
              <p:cNvSpPr/>
              <p:nvPr/>
            </p:nvSpPr>
            <p:spPr>
              <a:xfrm>
                <a:off x="988446" y="2226095"/>
                <a:ext cx="164574" cy="532314"/>
              </a:xfrm>
              <a:custGeom>
                <a:rect b="b" l="l" r="r" t="t"/>
                <a:pathLst>
                  <a:path extrusionOk="0" h="6414" w="1983">
                    <a:moveTo>
                      <a:pt x="1108" y="1"/>
                    </a:moveTo>
                    <a:cubicBezTo>
                      <a:pt x="438" y="1"/>
                      <a:pt x="1" y="540"/>
                      <a:pt x="59" y="1269"/>
                    </a:cubicBezTo>
                    <a:lnTo>
                      <a:pt x="613" y="6370"/>
                    </a:lnTo>
                    <a:lnTo>
                      <a:pt x="1691" y="6414"/>
                    </a:lnTo>
                    <a:lnTo>
                      <a:pt x="1983" y="1050"/>
                    </a:lnTo>
                    <a:cubicBezTo>
                      <a:pt x="1983" y="467"/>
                      <a:pt x="1691" y="1"/>
                      <a:pt x="1108" y="1"/>
                    </a:cubicBezTo>
                    <a:close/>
                  </a:path>
                </a:pathLst>
              </a:custGeom>
              <a:solidFill>
                <a:srgbClr val="EB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52"/>
              <p:cNvSpPr/>
              <p:nvPr/>
            </p:nvSpPr>
            <p:spPr>
              <a:xfrm>
                <a:off x="1036831" y="2694423"/>
                <a:ext cx="145237" cy="391227"/>
              </a:xfrm>
              <a:custGeom>
                <a:rect b="b" l="l" r="r" t="t"/>
                <a:pathLst>
                  <a:path extrusionOk="0" h="4714" w="1750">
                    <a:moveTo>
                      <a:pt x="475" y="0"/>
                    </a:moveTo>
                    <a:cubicBezTo>
                      <a:pt x="394" y="0"/>
                      <a:pt x="311" y="23"/>
                      <a:pt x="234" y="71"/>
                    </a:cubicBezTo>
                    <a:cubicBezTo>
                      <a:pt x="74" y="158"/>
                      <a:pt x="1" y="362"/>
                      <a:pt x="30" y="566"/>
                    </a:cubicBezTo>
                    <a:cubicBezTo>
                      <a:pt x="103" y="1179"/>
                      <a:pt x="132" y="2082"/>
                      <a:pt x="132" y="2082"/>
                    </a:cubicBezTo>
                    <a:lnTo>
                      <a:pt x="205" y="4560"/>
                    </a:lnTo>
                    <a:cubicBezTo>
                      <a:pt x="205" y="4604"/>
                      <a:pt x="248" y="4677"/>
                      <a:pt x="307" y="4706"/>
                    </a:cubicBezTo>
                    <a:cubicBezTo>
                      <a:pt x="320" y="4711"/>
                      <a:pt x="334" y="4713"/>
                      <a:pt x="349" y="4713"/>
                    </a:cubicBezTo>
                    <a:cubicBezTo>
                      <a:pt x="418" y="4713"/>
                      <a:pt x="499" y="4661"/>
                      <a:pt x="511" y="4589"/>
                    </a:cubicBezTo>
                    <a:lnTo>
                      <a:pt x="1079" y="2534"/>
                    </a:lnTo>
                    <a:cubicBezTo>
                      <a:pt x="1123" y="2913"/>
                      <a:pt x="1269" y="3248"/>
                      <a:pt x="1371" y="3423"/>
                    </a:cubicBezTo>
                    <a:cubicBezTo>
                      <a:pt x="1392" y="3487"/>
                      <a:pt x="1468" y="3528"/>
                      <a:pt x="1542" y="3528"/>
                    </a:cubicBezTo>
                    <a:cubicBezTo>
                      <a:pt x="1568" y="3528"/>
                      <a:pt x="1595" y="3522"/>
                      <a:pt x="1618" y="3511"/>
                    </a:cubicBezTo>
                    <a:cubicBezTo>
                      <a:pt x="1706" y="3481"/>
                      <a:pt x="1750" y="3365"/>
                      <a:pt x="1735" y="3277"/>
                    </a:cubicBezTo>
                    <a:cubicBezTo>
                      <a:pt x="1677" y="3102"/>
                      <a:pt x="1618" y="2738"/>
                      <a:pt x="1662" y="2184"/>
                    </a:cubicBezTo>
                    <a:cubicBezTo>
                      <a:pt x="1735" y="1310"/>
                      <a:pt x="1108" y="639"/>
                      <a:pt x="1108" y="639"/>
                    </a:cubicBezTo>
                    <a:lnTo>
                      <a:pt x="890" y="260"/>
                    </a:lnTo>
                    <a:cubicBezTo>
                      <a:pt x="802" y="94"/>
                      <a:pt x="642" y="0"/>
                      <a:pt x="475" y="0"/>
                    </a:cubicBezTo>
                    <a:close/>
                  </a:path>
                </a:pathLst>
              </a:custGeom>
              <a:solidFill>
                <a:srgbClr val="EB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52"/>
              <p:cNvSpPr/>
              <p:nvPr/>
            </p:nvSpPr>
            <p:spPr>
              <a:xfrm>
                <a:off x="1639188" y="1349194"/>
                <a:ext cx="102911" cy="102828"/>
              </a:xfrm>
              <a:custGeom>
                <a:rect b="b" l="l" r="r" t="t"/>
                <a:pathLst>
                  <a:path extrusionOk="0" h="1239" w="1240">
                    <a:moveTo>
                      <a:pt x="628" y="0"/>
                    </a:moveTo>
                    <a:cubicBezTo>
                      <a:pt x="292" y="0"/>
                      <a:pt x="1" y="277"/>
                      <a:pt x="1" y="612"/>
                    </a:cubicBezTo>
                    <a:cubicBezTo>
                      <a:pt x="1" y="948"/>
                      <a:pt x="292" y="1239"/>
                      <a:pt x="628" y="1239"/>
                    </a:cubicBezTo>
                    <a:cubicBezTo>
                      <a:pt x="963" y="1239"/>
                      <a:pt x="1240" y="948"/>
                      <a:pt x="1240" y="612"/>
                    </a:cubicBezTo>
                    <a:cubicBezTo>
                      <a:pt x="1240" y="277"/>
                      <a:pt x="963" y="0"/>
                      <a:pt x="628" y="0"/>
                    </a:cubicBezTo>
                    <a:close/>
                  </a:path>
                </a:pathLst>
              </a:custGeom>
              <a:solidFill>
                <a:srgbClr val="E391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52"/>
              <p:cNvSpPr/>
              <p:nvPr/>
            </p:nvSpPr>
            <p:spPr>
              <a:xfrm>
                <a:off x="1329544" y="1109677"/>
                <a:ext cx="389567" cy="362926"/>
              </a:xfrm>
              <a:custGeom>
                <a:rect b="b" l="l" r="r" t="t"/>
                <a:pathLst>
                  <a:path extrusionOk="0" h="4373" w="4694">
                    <a:moveTo>
                      <a:pt x="2406" y="0"/>
                    </a:moveTo>
                    <a:cubicBezTo>
                      <a:pt x="1123" y="15"/>
                      <a:pt x="1" y="889"/>
                      <a:pt x="30" y="2099"/>
                    </a:cubicBezTo>
                    <a:cubicBezTo>
                      <a:pt x="44" y="3286"/>
                      <a:pt x="1181" y="4373"/>
                      <a:pt x="2453" y="4373"/>
                    </a:cubicBezTo>
                    <a:cubicBezTo>
                      <a:pt x="2461" y="4373"/>
                      <a:pt x="2470" y="4373"/>
                      <a:pt x="2478" y="4373"/>
                    </a:cubicBezTo>
                    <a:cubicBezTo>
                      <a:pt x="3790" y="4358"/>
                      <a:pt x="4694" y="3367"/>
                      <a:pt x="4665" y="2172"/>
                    </a:cubicBezTo>
                    <a:cubicBezTo>
                      <a:pt x="4650" y="962"/>
                      <a:pt x="3717" y="0"/>
                      <a:pt x="240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52"/>
              <p:cNvSpPr/>
              <p:nvPr/>
            </p:nvSpPr>
            <p:spPr>
              <a:xfrm>
                <a:off x="1478349" y="1437499"/>
                <a:ext cx="131875" cy="307321"/>
              </a:xfrm>
              <a:custGeom>
                <a:rect b="b" l="l" r="r" t="t"/>
                <a:pathLst>
                  <a:path extrusionOk="0" h="3703" w="1589">
                    <a:moveTo>
                      <a:pt x="102" y="0"/>
                    </a:moveTo>
                    <a:lnTo>
                      <a:pt x="0" y="3236"/>
                    </a:lnTo>
                    <a:lnTo>
                      <a:pt x="1123" y="3702"/>
                    </a:lnTo>
                    <a:lnTo>
                      <a:pt x="1589" y="3338"/>
                    </a:lnTo>
                    <a:lnTo>
                      <a:pt x="1443" y="364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EB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52"/>
              <p:cNvSpPr/>
              <p:nvPr/>
            </p:nvSpPr>
            <p:spPr>
              <a:xfrm>
                <a:off x="1503745" y="1485883"/>
                <a:ext cx="101666" cy="137934"/>
              </a:xfrm>
              <a:custGeom>
                <a:rect b="b" l="l" r="r" t="t"/>
                <a:pathLst>
                  <a:path extrusionOk="0" h="1662" w="1225">
                    <a:moveTo>
                      <a:pt x="1137" y="0"/>
                    </a:moveTo>
                    <a:lnTo>
                      <a:pt x="0" y="481"/>
                    </a:lnTo>
                    <a:lnTo>
                      <a:pt x="1225" y="1662"/>
                    </a:lnTo>
                    <a:lnTo>
                      <a:pt x="1137" y="0"/>
                    </a:lnTo>
                    <a:close/>
                  </a:path>
                </a:pathLst>
              </a:custGeom>
              <a:solidFill>
                <a:srgbClr val="E391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52"/>
              <p:cNvSpPr/>
              <p:nvPr/>
            </p:nvSpPr>
            <p:spPr>
              <a:xfrm>
                <a:off x="1344068" y="1144202"/>
                <a:ext cx="383508" cy="410315"/>
              </a:xfrm>
              <a:custGeom>
                <a:rect b="b" l="l" r="r" t="t"/>
                <a:pathLst>
                  <a:path extrusionOk="0" h="4944" w="4621">
                    <a:moveTo>
                      <a:pt x="2693" y="0"/>
                    </a:moveTo>
                    <a:cubicBezTo>
                      <a:pt x="2424" y="0"/>
                      <a:pt x="2149" y="42"/>
                      <a:pt x="1881" y="109"/>
                    </a:cubicBezTo>
                    <a:cubicBezTo>
                      <a:pt x="1" y="663"/>
                      <a:pt x="875" y="2630"/>
                      <a:pt x="846" y="2630"/>
                    </a:cubicBezTo>
                    <a:lnTo>
                      <a:pt x="1181" y="3520"/>
                    </a:lnTo>
                    <a:cubicBezTo>
                      <a:pt x="1254" y="3826"/>
                      <a:pt x="1531" y="4409"/>
                      <a:pt x="1793" y="4554"/>
                    </a:cubicBezTo>
                    <a:cubicBezTo>
                      <a:pt x="2235" y="4811"/>
                      <a:pt x="2586" y="4944"/>
                      <a:pt x="2930" y="4944"/>
                    </a:cubicBezTo>
                    <a:cubicBezTo>
                      <a:pt x="3154" y="4944"/>
                      <a:pt x="3374" y="4888"/>
                      <a:pt x="3615" y="4773"/>
                    </a:cubicBezTo>
                    <a:cubicBezTo>
                      <a:pt x="4446" y="4394"/>
                      <a:pt x="4621" y="3141"/>
                      <a:pt x="4460" y="1479"/>
                    </a:cubicBezTo>
                    <a:cubicBezTo>
                      <a:pt x="4373" y="473"/>
                      <a:pt x="3659" y="153"/>
                      <a:pt x="3105" y="36"/>
                    </a:cubicBezTo>
                    <a:cubicBezTo>
                      <a:pt x="2971" y="11"/>
                      <a:pt x="2833" y="0"/>
                      <a:pt x="2693" y="0"/>
                    </a:cubicBezTo>
                    <a:close/>
                  </a:path>
                </a:pathLst>
              </a:custGeom>
              <a:solidFill>
                <a:srgbClr val="EB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52"/>
              <p:cNvSpPr/>
              <p:nvPr/>
            </p:nvSpPr>
            <p:spPr>
              <a:xfrm>
                <a:off x="1651305" y="1251844"/>
                <a:ext cx="75108" cy="39753"/>
              </a:xfrm>
              <a:custGeom>
                <a:rect b="b" l="l" r="r" t="t"/>
                <a:pathLst>
                  <a:path extrusionOk="0" h="479" w="905">
                    <a:moveTo>
                      <a:pt x="340" y="1"/>
                    </a:moveTo>
                    <a:cubicBezTo>
                      <a:pt x="123" y="1"/>
                      <a:pt x="88" y="153"/>
                      <a:pt x="88" y="153"/>
                    </a:cubicBezTo>
                    <a:cubicBezTo>
                      <a:pt x="88" y="153"/>
                      <a:pt x="1" y="342"/>
                      <a:pt x="263" y="386"/>
                    </a:cubicBezTo>
                    <a:cubicBezTo>
                      <a:pt x="467" y="415"/>
                      <a:pt x="598" y="415"/>
                      <a:pt x="700" y="474"/>
                    </a:cubicBezTo>
                    <a:cubicBezTo>
                      <a:pt x="714" y="477"/>
                      <a:pt x="728" y="479"/>
                      <a:pt x="743" y="479"/>
                    </a:cubicBezTo>
                    <a:cubicBezTo>
                      <a:pt x="790" y="479"/>
                      <a:pt x="838" y="460"/>
                      <a:pt x="860" y="415"/>
                    </a:cubicBezTo>
                    <a:cubicBezTo>
                      <a:pt x="904" y="386"/>
                      <a:pt x="904" y="313"/>
                      <a:pt x="860" y="270"/>
                    </a:cubicBezTo>
                    <a:cubicBezTo>
                      <a:pt x="817" y="182"/>
                      <a:pt x="671" y="51"/>
                      <a:pt x="423" y="7"/>
                    </a:cubicBezTo>
                    <a:cubicBezTo>
                      <a:pt x="393" y="3"/>
                      <a:pt x="366" y="1"/>
                      <a:pt x="3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52"/>
              <p:cNvSpPr/>
              <p:nvPr/>
            </p:nvSpPr>
            <p:spPr>
              <a:xfrm>
                <a:off x="1494035" y="1252342"/>
                <a:ext cx="104156" cy="47057"/>
              </a:xfrm>
              <a:custGeom>
                <a:rect b="b" l="l" r="r" t="t"/>
                <a:pathLst>
                  <a:path extrusionOk="0" h="567" w="1255">
                    <a:moveTo>
                      <a:pt x="872" y="0"/>
                    </a:moveTo>
                    <a:cubicBezTo>
                      <a:pt x="827" y="0"/>
                      <a:pt x="775" y="5"/>
                      <a:pt x="715" y="16"/>
                    </a:cubicBezTo>
                    <a:cubicBezTo>
                      <a:pt x="424" y="45"/>
                      <a:pt x="117" y="264"/>
                      <a:pt x="45" y="366"/>
                    </a:cubicBezTo>
                    <a:cubicBezTo>
                      <a:pt x="1" y="395"/>
                      <a:pt x="1" y="468"/>
                      <a:pt x="45" y="511"/>
                    </a:cubicBezTo>
                    <a:cubicBezTo>
                      <a:pt x="87" y="543"/>
                      <a:pt x="144" y="567"/>
                      <a:pt x="200" y="567"/>
                    </a:cubicBezTo>
                    <a:cubicBezTo>
                      <a:pt x="221" y="567"/>
                      <a:pt x="243" y="563"/>
                      <a:pt x="263" y="555"/>
                    </a:cubicBezTo>
                    <a:cubicBezTo>
                      <a:pt x="409" y="511"/>
                      <a:pt x="700" y="409"/>
                      <a:pt x="934" y="380"/>
                    </a:cubicBezTo>
                    <a:cubicBezTo>
                      <a:pt x="1254" y="336"/>
                      <a:pt x="1167" y="147"/>
                      <a:pt x="1167" y="147"/>
                    </a:cubicBezTo>
                    <a:cubicBezTo>
                      <a:pt x="1167" y="147"/>
                      <a:pt x="1125" y="0"/>
                      <a:pt x="87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52"/>
              <p:cNvSpPr/>
              <p:nvPr/>
            </p:nvSpPr>
            <p:spPr>
              <a:xfrm>
                <a:off x="1651305" y="1366125"/>
                <a:ext cx="17013" cy="43571"/>
              </a:xfrm>
              <a:custGeom>
                <a:rect b="b" l="l" r="r" t="t"/>
                <a:pathLst>
                  <a:path extrusionOk="0" fill="none" h="525" w="205">
                    <a:moveTo>
                      <a:pt x="1" y="0"/>
                    </a:moveTo>
                    <a:lnTo>
                      <a:pt x="205" y="394"/>
                    </a:lnTo>
                    <a:lnTo>
                      <a:pt x="30" y="525"/>
                    </a:lnTo>
                  </a:path>
                </a:pathLst>
              </a:custGeom>
              <a:noFill/>
              <a:ln cap="rnd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52"/>
              <p:cNvSpPr/>
              <p:nvPr/>
            </p:nvSpPr>
            <p:spPr>
              <a:xfrm>
                <a:off x="1558188" y="1331019"/>
                <a:ext cx="30292" cy="30292"/>
              </a:xfrm>
              <a:custGeom>
                <a:rect b="b" l="l" r="r" t="t"/>
                <a:pathLst>
                  <a:path extrusionOk="0" h="365" w="365">
                    <a:moveTo>
                      <a:pt x="190" y="1"/>
                    </a:moveTo>
                    <a:cubicBezTo>
                      <a:pt x="73" y="1"/>
                      <a:pt x="0" y="59"/>
                      <a:pt x="0" y="175"/>
                    </a:cubicBezTo>
                    <a:cubicBezTo>
                      <a:pt x="0" y="292"/>
                      <a:pt x="88" y="365"/>
                      <a:pt x="190" y="365"/>
                    </a:cubicBezTo>
                    <a:cubicBezTo>
                      <a:pt x="292" y="365"/>
                      <a:pt x="365" y="263"/>
                      <a:pt x="365" y="175"/>
                    </a:cubicBezTo>
                    <a:cubicBezTo>
                      <a:pt x="365" y="88"/>
                      <a:pt x="292" y="1"/>
                      <a:pt x="1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52"/>
              <p:cNvSpPr/>
              <p:nvPr/>
            </p:nvSpPr>
            <p:spPr>
              <a:xfrm>
                <a:off x="1676701" y="1331019"/>
                <a:ext cx="30292" cy="30292"/>
              </a:xfrm>
              <a:custGeom>
                <a:rect b="b" l="l" r="r" t="t"/>
                <a:pathLst>
                  <a:path extrusionOk="0" h="365" w="365">
                    <a:moveTo>
                      <a:pt x="176" y="1"/>
                    </a:moveTo>
                    <a:cubicBezTo>
                      <a:pt x="73" y="1"/>
                      <a:pt x="1" y="59"/>
                      <a:pt x="1" y="175"/>
                    </a:cubicBezTo>
                    <a:cubicBezTo>
                      <a:pt x="1" y="292"/>
                      <a:pt x="88" y="365"/>
                      <a:pt x="176" y="365"/>
                    </a:cubicBezTo>
                    <a:cubicBezTo>
                      <a:pt x="292" y="365"/>
                      <a:pt x="365" y="263"/>
                      <a:pt x="365" y="175"/>
                    </a:cubicBezTo>
                    <a:cubicBezTo>
                      <a:pt x="365" y="88"/>
                      <a:pt x="292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52"/>
              <p:cNvSpPr/>
              <p:nvPr/>
            </p:nvSpPr>
            <p:spPr>
              <a:xfrm>
                <a:off x="1605327" y="1426544"/>
                <a:ext cx="48468" cy="25479"/>
              </a:xfrm>
              <a:custGeom>
                <a:rect b="b" l="l" r="r" t="t"/>
                <a:pathLst>
                  <a:path extrusionOk="0" fill="none" h="307" w="584">
                    <a:moveTo>
                      <a:pt x="1" y="1"/>
                    </a:moveTo>
                    <a:cubicBezTo>
                      <a:pt x="1" y="1"/>
                      <a:pt x="190" y="307"/>
                      <a:pt x="584" y="190"/>
                    </a:cubicBezTo>
                  </a:path>
                </a:pathLst>
              </a:custGeom>
              <a:noFill/>
              <a:ln cap="rnd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52"/>
              <p:cNvSpPr/>
              <p:nvPr/>
            </p:nvSpPr>
            <p:spPr>
              <a:xfrm>
                <a:off x="1338009" y="1127521"/>
                <a:ext cx="340020" cy="274954"/>
              </a:xfrm>
              <a:custGeom>
                <a:rect b="b" l="l" r="r" t="t"/>
                <a:pathLst>
                  <a:path extrusionOk="0" h="3313" w="4097">
                    <a:moveTo>
                      <a:pt x="2533" y="0"/>
                    </a:moveTo>
                    <a:cubicBezTo>
                      <a:pt x="2273" y="0"/>
                      <a:pt x="1984" y="37"/>
                      <a:pt x="1677" y="135"/>
                    </a:cubicBezTo>
                    <a:cubicBezTo>
                      <a:pt x="1167" y="296"/>
                      <a:pt x="890" y="514"/>
                      <a:pt x="759" y="689"/>
                    </a:cubicBezTo>
                    <a:cubicBezTo>
                      <a:pt x="752" y="688"/>
                      <a:pt x="745" y="688"/>
                      <a:pt x="738" y="688"/>
                    </a:cubicBezTo>
                    <a:cubicBezTo>
                      <a:pt x="608" y="688"/>
                      <a:pt x="432" y="823"/>
                      <a:pt x="321" y="1418"/>
                    </a:cubicBezTo>
                    <a:cubicBezTo>
                      <a:pt x="1" y="3094"/>
                      <a:pt x="1254" y="3312"/>
                      <a:pt x="1254" y="3312"/>
                    </a:cubicBezTo>
                    <a:cubicBezTo>
                      <a:pt x="1254" y="3312"/>
                      <a:pt x="1735" y="2146"/>
                      <a:pt x="1414" y="1330"/>
                    </a:cubicBezTo>
                    <a:cubicBezTo>
                      <a:pt x="1312" y="1053"/>
                      <a:pt x="1371" y="747"/>
                      <a:pt x="1648" y="602"/>
                    </a:cubicBezTo>
                    <a:cubicBezTo>
                      <a:pt x="1735" y="543"/>
                      <a:pt x="1866" y="514"/>
                      <a:pt x="2012" y="500"/>
                    </a:cubicBezTo>
                    <a:cubicBezTo>
                      <a:pt x="2127" y="482"/>
                      <a:pt x="2229" y="475"/>
                      <a:pt x="2320" y="475"/>
                    </a:cubicBezTo>
                    <a:cubicBezTo>
                      <a:pt x="2816" y="475"/>
                      <a:pt x="3012" y="691"/>
                      <a:pt x="3457" y="691"/>
                    </a:cubicBezTo>
                    <a:cubicBezTo>
                      <a:pt x="3480" y="691"/>
                      <a:pt x="3503" y="690"/>
                      <a:pt x="3528" y="689"/>
                    </a:cubicBezTo>
                    <a:cubicBezTo>
                      <a:pt x="4096" y="674"/>
                      <a:pt x="3776" y="296"/>
                      <a:pt x="3776" y="296"/>
                    </a:cubicBezTo>
                    <a:cubicBezTo>
                      <a:pt x="3776" y="296"/>
                      <a:pt x="3273" y="0"/>
                      <a:pt x="253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52"/>
              <p:cNvSpPr/>
              <p:nvPr/>
            </p:nvSpPr>
            <p:spPr>
              <a:xfrm>
                <a:off x="1375522" y="1358821"/>
                <a:ext cx="102911" cy="102911"/>
              </a:xfrm>
              <a:custGeom>
                <a:rect b="b" l="l" r="r" t="t"/>
                <a:pathLst>
                  <a:path extrusionOk="0" h="1240" w="1240">
                    <a:moveTo>
                      <a:pt x="613" y="1"/>
                    </a:moveTo>
                    <a:cubicBezTo>
                      <a:pt x="277" y="1"/>
                      <a:pt x="1" y="278"/>
                      <a:pt x="1" y="627"/>
                    </a:cubicBezTo>
                    <a:cubicBezTo>
                      <a:pt x="1" y="963"/>
                      <a:pt x="277" y="1240"/>
                      <a:pt x="613" y="1240"/>
                    </a:cubicBezTo>
                    <a:cubicBezTo>
                      <a:pt x="962" y="1240"/>
                      <a:pt x="1239" y="963"/>
                      <a:pt x="1239" y="627"/>
                    </a:cubicBezTo>
                    <a:cubicBezTo>
                      <a:pt x="1239" y="278"/>
                      <a:pt x="962" y="1"/>
                      <a:pt x="613" y="1"/>
                    </a:cubicBezTo>
                    <a:close/>
                  </a:path>
                </a:pathLst>
              </a:custGeom>
              <a:solidFill>
                <a:srgbClr val="EB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05" name="Google Shape;1505;p52"/>
          <p:cNvGrpSpPr/>
          <p:nvPr/>
        </p:nvGrpSpPr>
        <p:grpSpPr>
          <a:xfrm>
            <a:off x="3175197" y="3569186"/>
            <a:ext cx="2946896" cy="1143046"/>
            <a:chOff x="3219350" y="3230124"/>
            <a:chExt cx="2705312" cy="1084484"/>
          </a:xfrm>
        </p:grpSpPr>
        <p:sp>
          <p:nvSpPr>
            <p:cNvPr id="1506" name="Google Shape;1506;p52"/>
            <p:cNvSpPr/>
            <p:nvPr/>
          </p:nvSpPr>
          <p:spPr>
            <a:xfrm>
              <a:off x="3219350" y="3230124"/>
              <a:ext cx="2705312" cy="1084484"/>
            </a:xfrm>
            <a:custGeom>
              <a:rect b="b" l="l" r="r" t="t"/>
              <a:pathLst>
                <a:path extrusionOk="0" h="10393" w="34878">
                  <a:moveTo>
                    <a:pt x="0" y="1"/>
                  </a:moveTo>
                  <a:lnTo>
                    <a:pt x="0" y="10393"/>
                  </a:lnTo>
                  <a:lnTo>
                    <a:pt x="34877" y="10393"/>
                  </a:lnTo>
                  <a:lnTo>
                    <a:pt x="34877" y="1"/>
                  </a:lnTo>
                  <a:close/>
                </a:path>
              </a:pathLst>
            </a:custGeom>
            <a:solidFill>
              <a:srgbClr val="E95E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52"/>
            <p:cNvSpPr/>
            <p:nvPr/>
          </p:nvSpPr>
          <p:spPr>
            <a:xfrm>
              <a:off x="3681372" y="3540456"/>
              <a:ext cx="369694" cy="403085"/>
            </a:xfrm>
            <a:custGeom>
              <a:rect b="b" l="l" r="r" t="t"/>
              <a:pathLst>
                <a:path extrusionOk="0" h="3863" w="3543">
                  <a:moveTo>
                    <a:pt x="1" y="0"/>
                  </a:moveTo>
                  <a:lnTo>
                    <a:pt x="1473" y="3862"/>
                  </a:lnTo>
                  <a:lnTo>
                    <a:pt x="2070" y="3862"/>
                  </a:lnTo>
                  <a:lnTo>
                    <a:pt x="3542" y="0"/>
                  </a:lnTo>
                  <a:lnTo>
                    <a:pt x="2988" y="0"/>
                  </a:lnTo>
                  <a:lnTo>
                    <a:pt x="1764" y="325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52"/>
            <p:cNvSpPr/>
            <p:nvPr/>
          </p:nvSpPr>
          <p:spPr>
            <a:xfrm>
              <a:off x="4076836" y="3532839"/>
              <a:ext cx="371155" cy="418319"/>
            </a:xfrm>
            <a:custGeom>
              <a:rect b="b" l="l" r="r" t="t"/>
              <a:pathLst>
                <a:path extrusionOk="0" h="4009" w="3557">
                  <a:moveTo>
                    <a:pt x="1778" y="423"/>
                  </a:moveTo>
                  <a:cubicBezTo>
                    <a:pt x="2157" y="423"/>
                    <a:pt x="2463" y="569"/>
                    <a:pt x="2682" y="846"/>
                  </a:cubicBezTo>
                  <a:cubicBezTo>
                    <a:pt x="2900" y="1137"/>
                    <a:pt x="3017" y="1516"/>
                    <a:pt x="3017" y="2012"/>
                  </a:cubicBezTo>
                  <a:cubicBezTo>
                    <a:pt x="3017" y="2493"/>
                    <a:pt x="2900" y="2871"/>
                    <a:pt x="2682" y="3163"/>
                  </a:cubicBezTo>
                  <a:cubicBezTo>
                    <a:pt x="2463" y="3440"/>
                    <a:pt x="2157" y="3586"/>
                    <a:pt x="1778" y="3586"/>
                  </a:cubicBezTo>
                  <a:cubicBezTo>
                    <a:pt x="1399" y="3586"/>
                    <a:pt x="1108" y="3440"/>
                    <a:pt x="874" y="3163"/>
                  </a:cubicBezTo>
                  <a:cubicBezTo>
                    <a:pt x="656" y="2871"/>
                    <a:pt x="539" y="2493"/>
                    <a:pt x="539" y="2012"/>
                  </a:cubicBezTo>
                  <a:cubicBezTo>
                    <a:pt x="539" y="1516"/>
                    <a:pt x="656" y="1137"/>
                    <a:pt x="874" y="846"/>
                  </a:cubicBezTo>
                  <a:cubicBezTo>
                    <a:pt x="1108" y="569"/>
                    <a:pt x="1399" y="423"/>
                    <a:pt x="1778" y="423"/>
                  </a:cubicBezTo>
                  <a:close/>
                  <a:moveTo>
                    <a:pt x="1778" y="0"/>
                  </a:moveTo>
                  <a:cubicBezTo>
                    <a:pt x="1239" y="0"/>
                    <a:pt x="802" y="190"/>
                    <a:pt x="481" y="554"/>
                  </a:cubicBezTo>
                  <a:cubicBezTo>
                    <a:pt x="160" y="918"/>
                    <a:pt x="0" y="1399"/>
                    <a:pt x="0" y="2012"/>
                  </a:cubicBezTo>
                  <a:cubicBezTo>
                    <a:pt x="0" y="2609"/>
                    <a:pt x="160" y="3105"/>
                    <a:pt x="481" y="3469"/>
                  </a:cubicBezTo>
                  <a:cubicBezTo>
                    <a:pt x="802" y="3819"/>
                    <a:pt x="1239" y="4008"/>
                    <a:pt x="1778" y="4008"/>
                  </a:cubicBezTo>
                  <a:cubicBezTo>
                    <a:pt x="2317" y="4008"/>
                    <a:pt x="2755" y="3819"/>
                    <a:pt x="3075" y="3469"/>
                  </a:cubicBezTo>
                  <a:cubicBezTo>
                    <a:pt x="3396" y="3105"/>
                    <a:pt x="3556" y="2609"/>
                    <a:pt x="3556" y="2012"/>
                  </a:cubicBezTo>
                  <a:cubicBezTo>
                    <a:pt x="3556" y="1399"/>
                    <a:pt x="3396" y="918"/>
                    <a:pt x="3075" y="554"/>
                  </a:cubicBezTo>
                  <a:cubicBezTo>
                    <a:pt x="2755" y="190"/>
                    <a:pt x="2317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52"/>
            <p:cNvSpPr/>
            <p:nvPr/>
          </p:nvSpPr>
          <p:spPr>
            <a:xfrm>
              <a:off x="4478246" y="3540456"/>
              <a:ext cx="340791" cy="403085"/>
            </a:xfrm>
            <a:custGeom>
              <a:rect b="b" l="l" r="r" t="t"/>
              <a:pathLst>
                <a:path extrusionOk="0" h="3863" w="3266">
                  <a:moveTo>
                    <a:pt x="1" y="0"/>
                  </a:moveTo>
                  <a:lnTo>
                    <a:pt x="1" y="437"/>
                  </a:lnTo>
                  <a:lnTo>
                    <a:pt x="1371" y="437"/>
                  </a:lnTo>
                  <a:lnTo>
                    <a:pt x="1371" y="3862"/>
                  </a:lnTo>
                  <a:lnTo>
                    <a:pt x="1895" y="3862"/>
                  </a:lnTo>
                  <a:lnTo>
                    <a:pt x="1895" y="437"/>
                  </a:lnTo>
                  <a:lnTo>
                    <a:pt x="3265" y="437"/>
                  </a:lnTo>
                  <a:lnTo>
                    <a:pt x="326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52"/>
            <p:cNvSpPr/>
            <p:nvPr/>
          </p:nvSpPr>
          <p:spPr>
            <a:xfrm>
              <a:off x="4870579" y="3540456"/>
              <a:ext cx="260236" cy="403085"/>
            </a:xfrm>
            <a:custGeom>
              <a:rect b="b" l="l" r="r" t="t"/>
              <a:pathLst>
                <a:path extrusionOk="0" h="3863" w="2494">
                  <a:moveTo>
                    <a:pt x="1" y="0"/>
                  </a:moveTo>
                  <a:lnTo>
                    <a:pt x="1" y="3862"/>
                  </a:lnTo>
                  <a:lnTo>
                    <a:pt x="2493" y="3862"/>
                  </a:lnTo>
                  <a:lnTo>
                    <a:pt x="2493" y="3425"/>
                  </a:lnTo>
                  <a:lnTo>
                    <a:pt x="526" y="3425"/>
                  </a:lnTo>
                  <a:lnTo>
                    <a:pt x="526" y="2026"/>
                  </a:lnTo>
                  <a:lnTo>
                    <a:pt x="2362" y="2026"/>
                  </a:lnTo>
                  <a:lnTo>
                    <a:pt x="2362" y="1589"/>
                  </a:lnTo>
                  <a:lnTo>
                    <a:pt x="526" y="1589"/>
                  </a:lnTo>
                  <a:lnTo>
                    <a:pt x="526" y="437"/>
                  </a:lnTo>
                  <a:lnTo>
                    <a:pt x="2435" y="437"/>
                  </a:lnTo>
                  <a:lnTo>
                    <a:pt x="243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52"/>
            <p:cNvSpPr/>
            <p:nvPr/>
          </p:nvSpPr>
          <p:spPr>
            <a:xfrm>
              <a:off x="5247782" y="3540456"/>
              <a:ext cx="54885" cy="403085"/>
            </a:xfrm>
            <a:custGeom>
              <a:rect b="b" l="l" r="r" t="t"/>
              <a:pathLst>
                <a:path extrusionOk="0" h="3863" w="526">
                  <a:moveTo>
                    <a:pt x="0" y="0"/>
                  </a:moveTo>
                  <a:lnTo>
                    <a:pt x="0" y="1691"/>
                  </a:lnTo>
                  <a:lnTo>
                    <a:pt x="59" y="2609"/>
                  </a:lnTo>
                  <a:lnTo>
                    <a:pt x="481" y="2609"/>
                  </a:lnTo>
                  <a:lnTo>
                    <a:pt x="525" y="1691"/>
                  </a:lnTo>
                  <a:lnTo>
                    <a:pt x="525" y="0"/>
                  </a:lnTo>
                  <a:close/>
                  <a:moveTo>
                    <a:pt x="0" y="3207"/>
                  </a:moveTo>
                  <a:lnTo>
                    <a:pt x="0" y="3862"/>
                  </a:lnTo>
                  <a:lnTo>
                    <a:pt x="525" y="3862"/>
                  </a:lnTo>
                  <a:lnTo>
                    <a:pt x="525" y="3207"/>
                  </a:ln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52"/>
            <p:cNvSpPr/>
            <p:nvPr/>
          </p:nvSpPr>
          <p:spPr>
            <a:xfrm>
              <a:off x="5547354" y="3633217"/>
              <a:ext cx="202429" cy="190117"/>
            </a:xfrm>
            <a:custGeom>
              <a:rect b="b" l="l" r="r" t="t"/>
              <a:pathLst>
                <a:path extrusionOk="0" h="1822" w="1940">
                  <a:moveTo>
                    <a:pt x="977" y="0"/>
                  </a:moveTo>
                  <a:lnTo>
                    <a:pt x="759" y="685"/>
                  </a:lnTo>
                  <a:lnTo>
                    <a:pt x="1" y="685"/>
                  </a:lnTo>
                  <a:lnTo>
                    <a:pt x="613" y="1122"/>
                  </a:lnTo>
                  <a:lnTo>
                    <a:pt x="394" y="1822"/>
                  </a:lnTo>
                  <a:lnTo>
                    <a:pt x="394" y="1822"/>
                  </a:lnTo>
                  <a:lnTo>
                    <a:pt x="977" y="1385"/>
                  </a:lnTo>
                  <a:lnTo>
                    <a:pt x="1575" y="1822"/>
                  </a:lnTo>
                  <a:lnTo>
                    <a:pt x="1342" y="1122"/>
                  </a:lnTo>
                  <a:lnTo>
                    <a:pt x="1939" y="685"/>
                  </a:lnTo>
                  <a:lnTo>
                    <a:pt x="1210" y="68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488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3" name="Google Shape;1513;p52"/>
          <p:cNvGrpSpPr/>
          <p:nvPr/>
        </p:nvGrpSpPr>
        <p:grpSpPr>
          <a:xfrm flipH="1">
            <a:off x="6418584" y="2718864"/>
            <a:ext cx="1793309" cy="4722313"/>
            <a:chOff x="724392" y="884701"/>
            <a:chExt cx="1898888" cy="5153676"/>
          </a:xfrm>
        </p:grpSpPr>
        <p:sp>
          <p:nvSpPr>
            <p:cNvPr id="1514" name="Google Shape;1514;p52"/>
            <p:cNvSpPr/>
            <p:nvPr/>
          </p:nvSpPr>
          <p:spPr>
            <a:xfrm>
              <a:off x="1061019" y="5105668"/>
              <a:ext cx="330681" cy="920680"/>
            </a:xfrm>
            <a:custGeom>
              <a:rect b="b" l="l" r="r" t="t"/>
              <a:pathLst>
                <a:path extrusionOk="0" h="6657" w="2391">
                  <a:moveTo>
                    <a:pt x="1867" y="0"/>
                  </a:moveTo>
                  <a:cubicBezTo>
                    <a:pt x="1416" y="0"/>
                    <a:pt x="845" y="637"/>
                    <a:pt x="845" y="637"/>
                  </a:cubicBezTo>
                  <a:cubicBezTo>
                    <a:pt x="845" y="637"/>
                    <a:pt x="1151" y="3843"/>
                    <a:pt x="977" y="4470"/>
                  </a:cubicBezTo>
                  <a:cubicBezTo>
                    <a:pt x="787" y="5082"/>
                    <a:pt x="131" y="5811"/>
                    <a:pt x="117" y="5927"/>
                  </a:cubicBezTo>
                  <a:cubicBezTo>
                    <a:pt x="88" y="6029"/>
                    <a:pt x="0" y="6656"/>
                    <a:pt x="685" y="6656"/>
                  </a:cubicBezTo>
                  <a:cubicBezTo>
                    <a:pt x="1355" y="6656"/>
                    <a:pt x="1778" y="6336"/>
                    <a:pt x="1807" y="5913"/>
                  </a:cubicBezTo>
                  <a:cubicBezTo>
                    <a:pt x="1866" y="5490"/>
                    <a:pt x="2041" y="5505"/>
                    <a:pt x="2172" y="5330"/>
                  </a:cubicBezTo>
                  <a:cubicBezTo>
                    <a:pt x="2303" y="5126"/>
                    <a:pt x="1968" y="4747"/>
                    <a:pt x="1968" y="3960"/>
                  </a:cubicBezTo>
                  <a:cubicBezTo>
                    <a:pt x="1968" y="3202"/>
                    <a:pt x="2390" y="841"/>
                    <a:pt x="2390" y="841"/>
                  </a:cubicBezTo>
                  <a:cubicBezTo>
                    <a:pt x="2338" y="204"/>
                    <a:pt x="2121" y="0"/>
                    <a:pt x="1867" y="0"/>
                  </a:cubicBezTo>
                  <a:close/>
                </a:path>
              </a:pathLst>
            </a:custGeom>
            <a:solidFill>
              <a:srgbClr val="FFA1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52"/>
            <p:cNvSpPr/>
            <p:nvPr/>
          </p:nvSpPr>
          <p:spPr>
            <a:xfrm>
              <a:off x="1026720" y="5711706"/>
              <a:ext cx="350873" cy="326671"/>
            </a:xfrm>
            <a:custGeom>
              <a:rect b="b" l="l" r="r" t="t"/>
              <a:pathLst>
                <a:path extrusionOk="0" h="2362" w="2537">
                  <a:moveTo>
                    <a:pt x="2245" y="1"/>
                  </a:moveTo>
                  <a:cubicBezTo>
                    <a:pt x="2070" y="146"/>
                    <a:pt x="2172" y="598"/>
                    <a:pt x="1982" y="875"/>
                  </a:cubicBezTo>
                  <a:cubicBezTo>
                    <a:pt x="1818" y="1135"/>
                    <a:pt x="1305" y="1551"/>
                    <a:pt x="869" y="1551"/>
                  </a:cubicBezTo>
                  <a:cubicBezTo>
                    <a:pt x="842" y="1551"/>
                    <a:pt x="814" y="1549"/>
                    <a:pt x="787" y="1545"/>
                  </a:cubicBezTo>
                  <a:cubicBezTo>
                    <a:pt x="525" y="1531"/>
                    <a:pt x="598" y="1196"/>
                    <a:pt x="598" y="1196"/>
                  </a:cubicBezTo>
                  <a:lnTo>
                    <a:pt x="598" y="1196"/>
                  </a:lnTo>
                  <a:cubicBezTo>
                    <a:pt x="467" y="1385"/>
                    <a:pt x="394" y="1516"/>
                    <a:pt x="379" y="1531"/>
                  </a:cubicBezTo>
                  <a:cubicBezTo>
                    <a:pt x="248" y="1735"/>
                    <a:pt x="0" y="2362"/>
                    <a:pt x="656" y="2362"/>
                  </a:cubicBezTo>
                  <a:cubicBezTo>
                    <a:pt x="1327" y="2362"/>
                    <a:pt x="2026" y="2041"/>
                    <a:pt x="2070" y="1516"/>
                  </a:cubicBezTo>
                  <a:cubicBezTo>
                    <a:pt x="2114" y="1108"/>
                    <a:pt x="2318" y="1123"/>
                    <a:pt x="2420" y="948"/>
                  </a:cubicBezTo>
                  <a:cubicBezTo>
                    <a:pt x="2536" y="802"/>
                    <a:pt x="2463" y="248"/>
                    <a:pt x="2245" y="1"/>
                  </a:cubicBezTo>
                  <a:close/>
                </a:path>
              </a:pathLst>
            </a:custGeom>
            <a:solidFill>
              <a:srgbClr val="322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52"/>
            <p:cNvSpPr/>
            <p:nvPr/>
          </p:nvSpPr>
          <p:spPr>
            <a:xfrm>
              <a:off x="1734133" y="5105807"/>
              <a:ext cx="514209" cy="858029"/>
            </a:xfrm>
            <a:custGeom>
              <a:rect b="b" l="l" r="r" t="t"/>
              <a:pathLst>
                <a:path extrusionOk="0" h="6204" w="3718">
                  <a:moveTo>
                    <a:pt x="1078" y="0"/>
                  </a:moveTo>
                  <a:cubicBezTo>
                    <a:pt x="604" y="0"/>
                    <a:pt x="1" y="1554"/>
                    <a:pt x="1" y="1554"/>
                  </a:cubicBezTo>
                  <a:cubicBezTo>
                    <a:pt x="1" y="1554"/>
                    <a:pt x="438" y="4236"/>
                    <a:pt x="220" y="4950"/>
                  </a:cubicBezTo>
                  <a:cubicBezTo>
                    <a:pt x="1" y="5679"/>
                    <a:pt x="467" y="5722"/>
                    <a:pt x="467" y="5722"/>
                  </a:cubicBezTo>
                  <a:cubicBezTo>
                    <a:pt x="494" y="5722"/>
                    <a:pt x="521" y="5721"/>
                    <a:pt x="548" y="5721"/>
                  </a:cubicBezTo>
                  <a:cubicBezTo>
                    <a:pt x="1485" y="5721"/>
                    <a:pt x="2202" y="6203"/>
                    <a:pt x="2202" y="6203"/>
                  </a:cubicBezTo>
                  <a:cubicBezTo>
                    <a:pt x="2202" y="6203"/>
                    <a:pt x="2726" y="6160"/>
                    <a:pt x="3193" y="6087"/>
                  </a:cubicBezTo>
                  <a:cubicBezTo>
                    <a:pt x="3645" y="6043"/>
                    <a:pt x="3718" y="5781"/>
                    <a:pt x="3659" y="5693"/>
                  </a:cubicBezTo>
                  <a:cubicBezTo>
                    <a:pt x="3601" y="5606"/>
                    <a:pt x="2974" y="5489"/>
                    <a:pt x="2974" y="5489"/>
                  </a:cubicBezTo>
                  <a:cubicBezTo>
                    <a:pt x="2974" y="5489"/>
                    <a:pt x="1517" y="4673"/>
                    <a:pt x="1313" y="4163"/>
                  </a:cubicBezTo>
                  <a:cubicBezTo>
                    <a:pt x="1109" y="3653"/>
                    <a:pt x="1517" y="811"/>
                    <a:pt x="1517" y="811"/>
                  </a:cubicBezTo>
                  <a:cubicBezTo>
                    <a:pt x="1414" y="217"/>
                    <a:pt x="1255" y="0"/>
                    <a:pt x="1078" y="0"/>
                  </a:cubicBezTo>
                  <a:close/>
                </a:path>
              </a:pathLst>
            </a:custGeom>
            <a:solidFill>
              <a:srgbClr val="FFA1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52"/>
            <p:cNvSpPr/>
            <p:nvPr/>
          </p:nvSpPr>
          <p:spPr>
            <a:xfrm>
              <a:off x="1734133" y="5768548"/>
              <a:ext cx="514209" cy="195283"/>
            </a:xfrm>
            <a:custGeom>
              <a:rect b="b" l="l" r="r" t="t"/>
              <a:pathLst>
                <a:path extrusionOk="0" h="1412" w="3718">
                  <a:moveTo>
                    <a:pt x="345" y="0"/>
                  </a:moveTo>
                  <a:cubicBezTo>
                    <a:pt x="314" y="0"/>
                    <a:pt x="286" y="5"/>
                    <a:pt x="263" y="12"/>
                  </a:cubicBezTo>
                  <a:cubicBezTo>
                    <a:pt x="263" y="56"/>
                    <a:pt x="234" y="114"/>
                    <a:pt x="220" y="158"/>
                  </a:cubicBezTo>
                  <a:cubicBezTo>
                    <a:pt x="1" y="858"/>
                    <a:pt x="467" y="930"/>
                    <a:pt x="467" y="930"/>
                  </a:cubicBezTo>
                  <a:cubicBezTo>
                    <a:pt x="494" y="930"/>
                    <a:pt x="521" y="929"/>
                    <a:pt x="548" y="929"/>
                  </a:cubicBezTo>
                  <a:cubicBezTo>
                    <a:pt x="1485" y="929"/>
                    <a:pt x="2202" y="1411"/>
                    <a:pt x="2202" y="1411"/>
                  </a:cubicBezTo>
                  <a:cubicBezTo>
                    <a:pt x="2202" y="1411"/>
                    <a:pt x="2726" y="1368"/>
                    <a:pt x="3193" y="1295"/>
                  </a:cubicBezTo>
                  <a:cubicBezTo>
                    <a:pt x="3645" y="1222"/>
                    <a:pt x="3718" y="989"/>
                    <a:pt x="3659" y="901"/>
                  </a:cubicBezTo>
                  <a:cubicBezTo>
                    <a:pt x="3601" y="814"/>
                    <a:pt x="2974" y="697"/>
                    <a:pt x="2974" y="697"/>
                  </a:cubicBezTo>
                  <a:cubicBezTo>
                    <a:pt x="2884" y="760"/>
                    <a:pt x="2741" y="788"/>
                    <a:pt x="2570" y="788"/>
                  </a:cubicBezTo>
                  <a:cubicBezTo>
                    <a:pt x="2109" y="788"/>
                    <a:pt x="1444" y="584"/>
                    <a:pt x="1050" y="318"/>
                  </a:cubicBezTo>
                  <a:cubicBezTo>
                    <a:pt x="726" y="90"/>
                    <a:pt x="491" y="0"/>
                    <a:pt x="345" y="0"/>
                  </a:cubicBezTo>
                  <a:close/>
                </a:path>
              </a:pathLst>
            </a:custGeom>
            <a:solidFill>
              <a:srgbClr val="322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52"/>
            <p:cNvSpPr/>
            <p:nvPr/>
          </p:nvSpPr>
          <p:spPr>
            <a:xfrm>
              <a:off x="1760411" y="5852774"/>
              <a:ext cx="512411" cy="129866"/>
            </a:xfrm>
            <a:custGeom>
              <a:rect b="b" l="l" r="r" t="t"/>
              <a:pathLst>
                <a:path extrusionOk="0" h="939" w="3705">
                  <a:moveTo>
                    <a:pt x="0" y="1"/>
                  </a:moveTo>
                  <a:lnTo>
                    <a:pt x="0" y="161"/>
                  </a:lnTo>
                  <a:cubicBezTo>
                    <a:pt x="0" y="321"/>
                    <a:pt x="117" y="467"/>
                    <a:pt x="292" y="496"/>
                  </a:cubicBezTo>
                  <a:cubicBezTo>
                    <a:pt x="467" y="511"/>
                    <a:pt x="729" y="540"/>
                    <a:pt x="992" y="584"/>
                  </a:cubicBezTo>
                  <a:cubicBezTo>
                    <a:pt x="1487" y="657"/>
                    <a:pt x="1677" y="890"/>
                    <a:pt x="2012" y="934"/>
                  </a:cubicBezTo>
                  <a:cubicBezTo>
                    <a:pt x="2054" y="937"/>
                    <a:pt x="2102" y="939"/>
                    <a:pt x="2155" y="939"/>
                  </a:cubicBezTo>
                  <a:cubicBezTo>
                    <a:pt x="2544" y="939"/>
                    <a:pt x="3190" y="840"/>
                    <a:pt x="3498" y="584"/>
                  </a:cubicBezTo>
                  <a:cubicBezTo>
                    <a:pt x="3705" y="405"/>
                    <a:pt x="3366" y="291"/>
                    <a:pt x="3143" y="291"/>
                  </a:cubicBezTo>
                  <a:cubicBezTo>
                    <a:pt x="3130" y="291"/>
                    <a:pt x="3117" y="291"/>
                    <a:pt x="3105" y="292"/>
                  </a:cubicBezTo>
                  <a:cubicBezTo>
                    <a:pt x="3095" y="294"/>
                    <a:pt x="3080" y="294"/>
                    <a:pt x="3060" y="294"/>
                  </a:cubicBezTo>
                  <a:cubicBezTo>
                    <a:pt x="2627" y="29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22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52"/>
            <p:cNvSpPr/>
            <p:nvPr/>
          </p:nvSpPr>
          <p:spPr>
            <a:xfrm>
              <a:off x="1236385" y="981097"/>
              <a:ext cx="564413" cy="542699"/>
            </a:xfrm>
            <a:custGeom>
              <a:rect b="b" l="l" r="r" t="t"/>
              <a:pathLst>
                <a:path extrusionOk="0" h="3924" w="4081">
                  <a:moveTo>
                    <a:pt x="2321" y="1"/>
                  </a:moveTo>
                  <a:cubicBezTo>
                    <a:pt x="2208" y="1"/>
                    <a:pt x="2089" y="10"/>
                    <a:pt x="1968" y="28"/>
                  </a:cubicBezTo>
                  <a:cubicBezTo>
                    <a:pt x="816" y="232"/>
                    <a:pt x="0" y="815"/>
                    <a:pt x="87" y="1981"/>
                  </a:cubicBezTo>
                  <a:cubicBezTo>
                    <a:pt x="171" y="3100"/>
                    <a:pt x="1048" y="3924"/>
                    <a:pt x="2059" y="3924"/>
                  </a:cubicBezTo>
                  <a:cubicBezTo>
                    <a:pt x="2101" y="3924"/>
                    <a:pt x="2143" y="3923"/>
                    <a:pt x="2186" y="3920"/>
                  </a:cubicBezTo>
                  <a:cubicBezTo>
                    <a:pt x="3250" y="3832"/>
                    <a:pt x="4081" y="2826"/>
                    <a:pt x="3950" y="1661"/>
                  </a:cubicBezTo>
                  <a:cubicBezTo>
                    <a:pt x="3834" y="551"/>
                    <a:pt x="3203" y="1"/>
                    <a:pt x="2321" y="1"/>
                  </a:cubicBezTo>
                  <a:close/>
                </a:path>
              </a:pathLst>
            </a:custGeom>
            <a:solidFill>
              <a:srgbClr val="FC5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52"/>
            <p:cNvSpPr/>
            <p:nvPr/>
          </p:nvSpPr>
          <p:spPr>
            <a:xfrm>
              <a:off x="1770507" y="1760980"/>
              <a:ext cx="518081" cy="1031183"/>
            </a:xfrm>
            <a:custGeom>
              <a:rect b="b" l="l" r="r" t="t"/>
              <a:pathLst>
                <a:path extrusionOk="0" h="7456" w="3746">
                  <a:moveTo>
                    <a:pt x="1050" y="0"/>
                  </a:moveTo>
                  <a:cubicBezTo>
                    <a:pt x="1050" y="0"/>
                    <a:pt x="0" y="2551"/>
                    <a:pt x="685" y="4300"/>
                  </a:cubicBezTo>
                  <a:cubicBezTo>
                    <a:pt x="1357" y="5992"/>
                    <a:pt x="1679" y="7456"/>
                    <a:pt x="2155" y="7456"/>
                  </a:cubicBezTo>
                  <a:cubicBezTo>
                    <a:pt x="2175" y="7456"/>
                    <a:pt x="2195" y="7453"/>
                    <a:pt x="2216" y="7448"/>
                  </a:cubicBezTo>
                  <a:cubicBezTo>
                    <a:pt x="2711" y="7317"/>
                    <a:pt x="3236" y="7302"/>
                    <a:pt x="3513" y="7229"/>
                  </a:cubicBezTo>
                  <a:cubicBezTo>
                    <a:pt x="3746" y="7142"/>
                    <a:pt x="3746" y="6486"/>
                    <a:pt x="3688" y="6224"/>
                  </a:cubicBezTo>
                  <a:cubicBezTo>
                    <a:pt x="3396" y="4548"/>
                    <a:pt x="1764" y="248"/>
                    <a:pt x="10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52"/>
            <p:cNvSpPr/>
            <p:nvPr/>
          </p:nvSpPr>
          <p:spPr>
            <a:xfrm>
              <a:off x="800873" y="884701"/>
              <a:ext cx="1124953" cy="1327981"/>
            </a:xfrm>
            <a:custGeom>
              <a:rect b="b" l="l" r="r" t="t"/>
              <a:pathLst>
                <a:path extrusionOk="0" h="9602" w="8134">
                  <a:moveTo>
                    <a:pt x="5330" y="0"/>
                  </a:moveTo>
                  <a:cubicBezTo>
                    <a:pt x="5246" y="0"/>
                    <a:pt x="5160" y="4"/>
                    <a:pt x="5073" y="11"/>
                  </a:cubicBezTo>
                  <a:cubicBezTo>
                    <a:pt x="4709" y="55"/>
                    <a:pt x="4402" y="215"/>
                    <a:pt x="4140" y="463"/>
                  </a:cubicBezTo>
                  <a:cubicBezTo>
                    <a:pt x="4009" y="594"/>
                    <a:pt x="3863" y="681"/>
                    <a:pt x="3688" y="725"/>
                  </a:cubicBezTo>
                  <a:cubicBezTo>
                    <a:pt x="2901" y="900"/>
                    <a:pt x="2406" y="1658"/>
                    <a:pt x="2508" y="2416"/>
                  </a:cubicBezTo>
                  <a:cubicBezTo>
                    <a:pt x="2537" y="2722"/>
                    <a:pt x="2449" y="3057"/>
                    <a:pt x="2231" y="3290"/>
                  </a:cubicBezTo>
                  <a:cubicBezTo>
                    <a:pt x="1866" y="3669"/>
                    <a:pt x="1648" y="4165"/>
                    <a:pt x="1604" y="4689"/>
                  </a:cubicBezTo>
                  <a:cubicBezTo>
                    <a:pt x="1590" y="5039"/>
                    <a:pt x="1415" y="5345"/>
                    <a:pt x="1123" y="5535"/>
                  </a:cubicBezTo>
                  <a:cubicBezTo>
                    <a:pt x="409" y="6030"/>
                    <a:pt x="1" y="6905"/>
                    <a:pt x="190" y="7823"/>
                  </a:cubicBezTo>
                  <a:cubicBezTo>
                    <a:pt x="394" y="8829"/>
                    <a:pt x="1283" y="9572"/>
                    <a:pt x="2304" y="9601"/>
                  </a:cubicBezTo>
                  <a:cubicBezTo>
                    <a:pt x="2317" y="9601"/>
                    <a:pt x="2330" y="9601"/>
                    <a:pt x="2343" y="9601"/>
                  </a:cubicBezTo>
                  <a:cubicBezTo>
                    <a:pt x="3215" y="9601"/>
                    <a:pt x="3942" y="9124"/>
                    <a:pt x="4330" y="8421"/>
                  </a:cubicBezTo>
                  <a:cubicBezTo>
                    <a:pt x="4563" y="7983"/>
                    <a:pt x="4985" y="7721"/>
                    <a:pt x="5466" y="7677"/>
                  </a:cubicBezTo>
                  <a:lnTo>
                    <a:pt x="5525" y="7677"/>
                  </a:lnTo>
                  <a:cubicBezTo>
                    <a:pt x="7405" y="7531"/>
                    <a:pt x="8134" y="5404"/>
                    <a:pt x="7128" y="4106"/>
                  </a:cubicBezTo>
                  <a:cubicBezTo>
                    <a:pt x="6836" y="3728"/>
                    <a:pt x="6734" y="3232"/>
                    <a:pt x="6836" y="2780"/>
                  </a:cubicBezTo>
                  <a:cubicBezTo>
                    <a:pt x="6895" y="2532"/>
                    <a:pt x="6938" y="2255"/>
                    <a:pt x="6909" y="1979"/>
                  </a:cubicBezTo>
                  <a:cubicBezTo>
                    <a:pt x="6817" y="366"/>
                    <a:pt x="6149" y="0"/>
                    <a:pt x="5330" y="0"/>
                  </a:cubicBezTo>
                  <a:close/>
                </a:path>
              </a:pathLst>
            </a:custGeom>
            <a:solidFill>
              <a:srgbClr val="080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52"/>
            <p:cNvSpPr/>
            <p:nvPr/>
          </p:nvSpPr>
          <p:spPr>
            <a:xfrm>
              <a:off x="1040827" y="1641764"/>
              <a:ext cx="889008" cy="1516764"/>
            </a:xfrm>
            <a:custGeom>
              <a:rect b="b" l="l" r="r" t="t"/>
              <a:pathLst>
                <a:path extrusionOk="0" h="10967" w="6428">
                  <a:moveTo>
                    <a:pt x="3579" y="1"/>
                  </a:moveTo>
                  <a:cubicBezTo>
                    <a:pt x="3552" y="1"/>
                    <a:pt x="3525" y="1"/>
                    <a:pt x="3498" y="2"/>
                  </a:cubicBezTo>
                  <a:cubicBezTo>
                    <a:pt x="2157" y="32"/>
                    <a:pt x="0" y="935"/>
                    <a:pt x="0" y="935"/>
                  </a:cubicBezTo>
                  <a:cubicBezTo>
                    <a:pt x="0" y="935"/>
                    <a:pt x="948" y="5716"/>
                    <a:pt x="1166" y="6488"/>
                  </a:cubicBezTo>
                  <a:cubicBezTo>
                    <a:pt x="2118" y="9995"/>
                    <a:pt x="3084" y="10967"/>
                    <a:pt x="4049" y="10967"/>
                  </a:cubicBezTo>
                  <a:cubicBezTo>
                    <a:pt x="4488" y="10967"/>
                    <a:pt x="4926" y="10766"/>
                    <a:pt x="5364" y="10511"/>
                  </a:cubicBezTo>
                  <a:cubicBezTo>
                    <a:pt x="5364" y="10511"/>
                    <a:pt x="6428" y="5993"/>
                    <a:pt x="6399" y="4287"/>
                  </a:cubicBezTo>
                  <a:cubicBezTo>
                    <a:pt x="6384" y="3632"/>
                    <a:pt x="6326" y="862"/>
                    <a:pt x="6326" y="862"/>
                  </a:cubicBezTo>
                  <a:cubicBezTo>
                    <a:pt x="6326" y="862"/>
                    <a:pt x="4700" y="1"/>
                    <a:pt x="3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52"/>
            <p:cNvSpPr/>
            <p:nvPr/>
          </p:nvSpPr>
          <p:spPr>
            <a:xfrm>
              <a:off x="1161702" y="2194280"/>
              <a:ext cx="131249" cy="516145"/>
            </a:xfrm>
            <a:custGeom>
              <a:rect b="b" l="l" r="r" t="t"/>
              <a:pathLst>
                <a:path extrusionOk="0" fill="none" h="3732" w="949">
                  <a:moveTo>
                    <a:pt x="1" y="1"/>
                  </a:moveTo>
                  <a:lnTo>
                    <a:pt x="948" y="3732"/>
                  </a:lnTo>
                </a:path>
              </a:pathLst>
            </a:custGeom>
            <a:noFill/>
            <a:ln cap="rnd" cmpd="sng" w="2175">
              <a:solidFill>
                <a:srgbClr val="D8C5B6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52"/>
            <p:cNvSpPr/>
            <p:nvPr/>
          </p:nvSpPr>
          <p:spPr>
            <a:xfrm>
              <a:off x="1310930" y="1636232"/>
              <a:ext cx="419333" cy="536890"/>
            </a:xfrm>
            <a:custGeom>
              <a:rect b="b" l="l" r="r" t="t"/>
              <a:pathLst>
                <a:path extrusionOk="0" h="3882" w="3032">
                  <a:moveTo>
                    <a:pt x="1499" y="0"/>
                  </a:moveTo>
                  <a:cubicBezTo>
                    <a:pt x="1050" y="0"/>
                    <a:pt x="535" y="76"/>
                    <a:pt x="0" y="305"/>
                  </a:cubicBezTo>
                  <a:cubicBezTo>
                    <a:pt x="0" y="305"/>
                    <a:pt x="1501" y="3701"/>
                    <a:pt x="2128" y="3876"/>
                  </a:cubicBezTo>
                  <a:cubicBezTo>
                    <a:pt x="2143" y="3880"/>
                    <a:pt x="2157" y="3882"/>
                    <a:pt x="2172" y="3882"/>
                  </a:cubicBezTo>
                  <a:cubicBezTo>
                    <a:pt x="2781" y="3882"/>
                    <a:pt x="3032" y="305"/>
                    <a:pt x="3032" y="305"/>
                  </a:cubicBezTo>
                  <a:cubicBezTo>
                    <a:pt x="3032" y="305"/>
                    <a:pt x="2397" y="0"/>
                    <a:pt x="1499" y="0"/>
                  </a:cubicBezTo>
                  <a:close/>
                </a:path>
              </a:pathLst>
            </a:custGeom>
            <a:solidFill>
              <a:srgbClr val="EBA1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52"/>
            <p:cNvSpPr/>
            <p:nvPr/>
          </p:nvSpPr>
          <p:spPr>
            <a:xfrm>
              <a:off x="1379389" y="1752682"/>
              <a:ext cx="155314" cy="45225"/>
            </a:xfrm>
            <a:custGeom>
              <a:rect b="b" l="l" r="r" t="t"/>
              <a:pathLst>
                <a:path extrusionOk="0" h="327" w="1123">
                  <a:moveTo>
                    <a:pt x="807" y="0"/>
                  </a:moveTo>
                  <a:cubicBezTo>
                    <a:pt x="801" y="0"/>
                    <a:pt x="794" y="1"/>
                    <a:pt x="788" y="2"/>
                  </a:cubicBezTo>
                  <a:cubicBezTo>
                    <a:pt x="642" y="60"/>
                    <a:pt x="1" y="133"/>
                    <a:pt x="1" y="133"/>
                  </a:cubicBezTo>
                  <a:cubicBezTo>
                    <a:pt x="1" y="133"/>
                    <a:pt x="671" y="133"/>
                    <a:pt x="788" y="221"/>
                  </a:cubicBezTo>
                  <a:cubicBezTo>
                    <a:pt x="858" y="280"/>
                    <a:pt x="1002" y="327"/>
                    <a:pt x="1073" y="327"/>
                  </a:cubicBezTo>
                  <a:cubicBezTo>
                    <a:pt x="1106" y="327"/>
                    <a:pt x="1122" y="317"/>
                    <a:pt x="1109" y="294"/>
                  </a:cubicBezTo>
                  <a:cubicBezTo>
                    <a:pt x="1109" y="294"/>
                    <a:pt x="948" y="0"/>
                    <a:pt x="807" y="0"/>
                  </a:cubicBezTo>
                  <a:close/>
                </a:path>
              </a:pathLst>
            </a:custGeom>
            <a:solidFill>
              <a:srgbClr val="E39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52"/>
            <p:cNvSpPr/>
            <p:nvPr/>
          </p:nvSpPr>
          <p:spPr>
            <a:xfrm>
              <a:off x="1579235" y="1742586"/>
              <a:ext cx="132909" cy="51587"/>
            </a:xfrm>
            <a:custGeom>
              <a:rect b="b" l="l" r="r" t="t"/>
              <a:pathLst>
                <a:path extrusionOk="0" h="373" w="961">
                  <a:moveTo>
                    <a:pt x="273" y="1"/>
                  </a:moveTo>
                  <a:cubicBezTo>
                    <a:pt x="135" y="1"/>
                    <a:pt x="13" y="337"/>
                    <a:pt x="13" y="337"/>
                  </a:cubicBezTo>
                  <a:cubicBezTo>
                    <a:pt x="1" y="362"/>
                    <a:pt x="13" y="373"/>
                    <a:pt x="39" y="373"/>
                  </a:cubicBezTo>
                  <a:cubicBezTo>
                    <a:pt x="104" y="373"/>
                    <a:pt x="257" y="304"/>
                    <a:pt x="319" y="221"/>
                  </a:cubicBezTo>
                  <a:cubicBezTo>
                    <a:pt x="436" y="133"/>
                    <a:pt x="961" y="46"/>
                    <a:pt x="961" y="46"/>
                  </a:cubicBezTo>
                  <a:cubicBezTo>
                    <a:pt x="961" y="46"/>
                    <a:pt x="421" y="46"/>
                    <a:pt x="290" y="2"/>
                  </a:cubicBezTo>
                  <a:cubicBezTo>
                    <a:pt x="285" y="1"/>
                    <a:pt x="279" y="1"/>
                    <a:pt x="273" y="1"/>
                  </a:cubicBezTo>
                  <a:close/>
                </a:path>
              </a:pathLst>
            </a:custGeom>
            <a:solidFill>
              <a:srgbClr val="E39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52"/>
            <p:cNvSpPr/>
            <p:nvPr/>
          </p:nvSpPr>
          <p:spPr>
            <a:xfrm>
              <a:off x="921887" y="2651920"/>
              <a:ext cx="1225637" cy="2789838"/>
            </a:xfrm>
            <a:custGeom>
              <a:rect b="b" l="l" r="r" t="t"/>
              <a:pathLst>
                <a:path extrusionOk="0" h="20172" w="8862">
                  <a:moveTo>
                    <a:pt x="2230" y="0"/>
                  </a:moveTo>
                  <a:lnTo>
                    <a:pt x="2216" y="919"/>
                  </a:lnTo>
                  <a:cubicBezTo>
                    <a:pt x="2216" y="919"/>
                    <a:pt x="0" y="2289"/>
                    <a:pt x="219" y="7142"/>
                  </a:cubicBezTo>
                  <a:cubicBezTo>
                    <a:pt x="263" y="8585"/>
                    <a:pt x="525" y="9692"/>
                    <a:pt x="569" y="10625"/>
                  </a:cubicBezTo>
                  <a:lnTo>
                    <a:pt x="1808" y="20157"/>
                  </a:lnTo>
                  <a:lnTo>
                    <a:pt x="3425" y="20172"/>
                  </a:lnTo>
                  <a:lnTo>
                    <a:pt x="4912" y="7186"/>
                  </a:lnTo>
                  <a:lnTo>
                    <a:pt x="5874" y="20172"/>
                  </a:lnTo>
                  <a:lnTo>
                    <a:pt x="7579" y="20172"/>
                  </a:lnTo>
                  <a:cubicBezTo>
                    <a:pt x="7579" y="20172"/>
                    <a:pt x="8629" y="9794"/>
                    <a:pt x="8745" y="7579"/>
                  </a:cubicBezTo>
                  <a:cubicBezTo>
                    <a:pt x="8818" y="6413"/>
                    <a:pt x="8862" y="4577"/>
                    <a:pt x="8206" y="3178"/>
                  </a:cubicBezTo>
                  <a:cubicBezTo>
                    <a:pt x="7856" y="2434"/>
                    <a:pt x="7492" y="2070"/>
                    <a:pt x="7113" y="1341"/>
                  </a:cubicBezTo>
                  <a:lnTo>
                    <a:pt x="6894" y="423"/>
                  </a:lnTo>
                  <a:cubicBezTo>
                    <a:pt x="6562" y="885"/>
                    <a:pt x="6061" y="1061"/>
                    <a:pt x="5488" y="1061"/>
                  </a:cubicBezTo>
                  <a:cubicBezTo>
                    <a:pt x="4451" y="1061"/>
                    <a:pt x="3178" y="488"/>
                    <a:pt x="2230" y="0"/>
                  </a:cubicBezTo>
                  <a:close/>
                </a:path>
              </a:pathLst>
            </a:custGeom>
            <a:solidFill>
              <a:srgbClr val="154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52"/>
            <p:cNvSpPr/>
            <p:nvPr/>
          </p:nvSpPr>
          <p:spPr>
            <a:xfrm>
              <a:off x="1413688" y="1416333"/>
              <a:ext cx="219901" cy="324596"/>
            </a:xfrm>
            <a:custGeom>
              <a:rect b="b" l="l" r="r" t="t"/>
              <a:pathLst>
                <a:path extrusionOk="0" h="2347" w="1590">
                  <a:moveTo>
                    <a:pt x="1429" y="0"/>
                  </a:moveTo>
                  <a:lnTo>
                    <a:pt x="1" y="15"/>
                  </a:lnTo>
                  <a:lnTo>
                    <a:pt x="59" y="2347"/>
                  </a:lnTo>
                  <a:lnTo>
                    <a:pt x="1589" y="2215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EBA1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52"/>
            <p:cNvSpPr/>
            <p:nvPr/>
          </p:nvSpPr>
          <p:spPr>
            <a:xfrm>
              <a:off x="1343154" y="1089249"/>
              <a:ext cx="490006" cy="520709"/>
            </a:xfrm>
            <a:custGeom>
              <a:rect b="b" l="l" r="r" t="t"/>
              <a:pathLst>
                <a:path extrusionOk="0" h="3765" w="3543">
                  <a:moveTo>
                    <a:pt x="2166" y="0"/>
                  </a:moveTo>
                  <a:cubicBezTo>
                    <a:pt x="1476" y="0"/>
                    <a:pt x="482" y="174"/>
                    <a:pt x="205" y="660"/>
                  </a:cubicBezTo>
                  <a:cubicBezTo>
                    <a:pt x="1" y="1024"/>
                    <a:pt x="175" y="2161"/>
                    <a:pt x="175" y="2161"/>
                  </a:cubicBezTo>
                  <a:cubicBezTo>
                    <a:pt x="190" y="2898"/>
                    <a:pt x="1365" y="3764"/>
                    <a:pt x="2124" y="3764"/>
                  </a:cubicBezTo>
                  <a:cubicBezTo>
                    <a:pt x="2130" y="3764"/>
                    <a:pt x="2137" y="3764"/>
                    <a:pt x="2143" y="3764"/>
                  </a:cubicBezTo>
                  <a:cubicBezTo>
                    <a:pt x="2464" y="3735"/>
                    <a:pt x="3542" y="3210"/>
                    <a:pt x="3426" y="1855"/>
                  </a:cubicBezTo>
                  <a:cubicBezTo>
                    <a:pt x="3426" y="1855"/>
                    <a:pt x="3542" y="150"/>
                    <a:pt x="2624" y="33"/>
                  </a:cubicBezTo>
                  <a:cubicBezTo>
                    <a:pt x="2504" y="12"/>
                    <a:pt x="2345" y="0"/>
                    <a:pt x="2166" y="0"/>
                  </a:cubicBezTo>
                  <a:close/>
                </a:path>
              </a:pathLst>
            </a:custGeom>
            <a:solidFill>
              <a:srgbClr val="FF8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52"/>
            <p:cNvSpPr/>
            <p:nvPr/>
          </p:nvSpPr>
          <p:spPr>
            <a:xfrm>
              <a:off x="1427795" y="1416333"/>
              <a:ext cx="201783" cy="239955"/>
            </a:xfrm>
            <a:custGeom>
              <a:rect b="b" l="l" r="r" t="t"/>
              <a:pathLst>
                <a:path extrusionOk="0" h="1735" w="1459">
                  <a:moveTo>
                    <a:pt x="1327" y="0"/>
                  </a:moveTo>
                  <a:lnTo>
                    <a:pt x="1" y="15"/>
                  </a:lnTo>
                  <a:cubicBezTo>
                    <a:pt x="15" y="306"/>
                    <a:pt x="74" y="539"/>
                    <a:pt x="74" y="539"/>
                  </a:cubicBezTo>
                  <a:cubicBezTo>
                    <a:pt x="511" y="1501"/>
                    <a:pt x="963" y="1705"/>
                    <a:pt x="1458" y="1734"/>
                  </a:cubicBezTo>
                  <a:lnTo>
                    <a:pt x="1327" y="0"/>
                  </a:lnTo>
                  <a:close/>
                </a:path>
              </a:pathLst>
            </a:custGeom>
            <a:solidFill>
              <a:srgbClr val="E39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52"/>
            <p:cNvSpPr/>
            <p:nvPr/>
          </p:nvSpPr>
          <p:spPr>
            <a:xfrm>
              <a:off x="1343154" y="1089249"/>
              <a:ext cx="490006" cy="520709"/>
            </a:xfrm>
            <a:custGeom>
              <a:rect b="b" l="l" r="r" t="t"/>
              <a:pathLst>
                <a:path extrusionOk="0" h="3765" w="3543">
                  <a:moveTo>
                    <a:pt x="2166" y="0"/>
                  </a:moveTo>
                  <a:cubicBezTo>
                    <a:pt x="1476" y="0"/>
                    <a:pt x="482" y="174"/>
                    <a:pt x="205" y="660"/>
                  </a:cubicBezTo>
                  <a:cubicBezTo>
                    <a:pt x="1" y="1024"/>
                    <a:pt x="175" y="2161"/>
                    <a:pt x="175" y="2161"/>
                  </a:cubicBezTo>
                  <a:cubicBezTo>
                    <a:pt x="190" y="2898"/>
                    <a:pt x="1365" y="3764"/>
                    <a:pt x="2124" y="3764"/>
                  </a:cubicBezTo>
                  <a:cubicBezTo>
                    <a:pt x="2130" y="3764"/>
                    <a:pt x="2137" y="3764"/>
                    <a:pt x="2143" y="3764"/>
                  </a:cubicBezTo>
                  <a:cubicBezTo>
                    <a:pt x="2464" y="3735"/>
                    <a:pt x="3542" y="3210"/>
                    <a:pt x="3426" y="1855"/>
                  </a:cubicBezTo>
                  <a:cubicBezTo>
                    <a:pt x="3426" y="1855"/>
                    <a:pt x="3542" y="150"/>
                    <a:pt x="2624" y="33"/>
                  </a:cubicBezTo>
                  <a:cubicBezTo>
                    <a:pt x="2504" y="12"/>
                    <a:pt x="2345" y="0"/>
                    <a:pt x="2166" y="0"/>
                  </a:cubicBezTo>
                  <a:close/>
                </a:path>
              </a:pathLst>
            </a:custGeom>
            <a:solidFill>
              <a:srgbClr val="EBA1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52"/>
            <p:cNvSpPr/>
            <p:nvPr/>
          </p:nvSpPr>
          <p:spPr>
            <a:xfrm>
              <a:off x="1288663" y="1263094"/>
              <a:ext cx="104972" cy="161399"/>
            </a:xfrm>
            <a:custGeom>
              <a:rect b="b" l="l" r="r" t="t"/>
              <a:pathLst>
                <a:path extrusionOk="0" h="1167" w="759">
                  <a:moveTo>
                    <a:pt x="730" y="0"/>
                  </a:moveTo>
                  <a:cubicBezTo>
                    <a:pt x="351" y="30"/>
                    <a:pt x="1" y="44"/>
                    <a:pt x="59" y="613"/>
                  </a:cubicBezTo>
                  <a:cubicBezTo>
                    <a:pt x="74" y="919"/>
                    <a:pt x="380" y="1166"/>
                    <a:pt x="759" y="1166"/>
                  </a:cubicBezTo>
                  <a:lnTo>
                    <a:pt x="730" y="0"/>
                  </a:lnTo>
                  <a:close/>
                </a:path>
              </a:pathLst>
            </a:custGeom>
            <a:solidFill>
              <a:srgbClr val="EBA1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52"/>
            <p:cNvSpPr/>
            <p:nvPr/>
          </p:nvSpPr>
          <p:spPr>
            <a:xfrm>
              <a:off x="1329048" y="1311777"/>
              <a:ext cx="46470" cy="71087"/>
            </a:xfrm>
            <a:custGeom>
              <a:rect b="b" l="l" r="r" t="t"/>
              <a:pathLst>
                <a:path extrusionOk="0" h="514" w="336">
                  <a:moveTo>
                    <a:pt x="107" y="1"/>
                  </a:moveTo>
                  <a:cubicBezTo>
                    <a:pt x="93" y="1"/>
                    <a:pt x="79" y="9"/>
                    <a:pt x="73" y="27"/>
                  </a:cubicBezTo>
                  <a:cubicBezTo>
                    <a:pt x="30" y="71"/>
                    <a:pt x="0" y="173"/>
                    <a:pt x="59" y="275"/>
                  </a:cubicBezTo>
                  <a:cubicBezTo>
                    <a:pt x="94" y="394"/>
                    <a:pt x="188" y="513"/>
                    <a:pt x="254" y="513"/>
                  </a:cubicBezTo>
                  <a:cubicBezTo>
                    <a:pt x="268" y="513"/>
                    <a:pt x="281" y="507"/>
                    <a:pt x="292" y="494"/>
                  </a:cubicBezTo>
                  <a:cubicBezTo>
                    <a:pt x="336" y="435"/>
                    <a:pt x="292" y="435"/>
                    <a:pt x="205" y="261"/>
                  </a:cubicBezTo>
                  <a:cubicBezTo>
                    <a:pt x="146" y="188"/>
                    <a:pt x="146" y="115"/>
                    <a:pt x="146" y="42"/>
                  </a:cubicBezTo>
                  <a:cubicBezTo>
                    <a:pt x="146" y="17"/>
                    <a:pt x="127" y="1"/>
                    <a:pt x="107" y="1"/>
                  </a:cubicBezTo>
                  <a:close/>
                </a:path>
              </a:pathLst>
            </a:custGeom>
            <a:solidFill>
              <a:srgbClr val="E39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52"/>
            <p:cNvSpPr/>
            <p:nvPr/>
          </p:nvSpPr>
          <p:spPr>
            <a:xfrm>
              <a:off x="1308856" y="1025216"/>
              <a:ext cx="433578" cy="300531"/>
            </a:xfrm>
            <a:custGeom>
              <a:rect b="b" l="l" r="r" t="t"/>
              <a:pathLst>
                <a:path extrusionOk="0" h="2173" w="3135">
                  <a:moveTo>
                    <a:pt x="3134" y="1"/>
                  </a:moveTo>
                  <a:lnTo>
                    <a:pt x="3134" y="1"/>
                  </a:lnTo>
                  <a:cubicBezTo>
                    <a:pt x="3134" y="1"/>
                    <a:pt x="1094" y="88"/>
                    <a:pt x="540" y="307"/>
                  </a:cubicBezTo>
                  <a:cubicBezTo>
                    <a:pt x="1" y="511"/>
                    <a:pt x="117" y="1764"/>
                    <a:pt x="132" y="1764"/>
                  </a:cubicBezTo>
                  <a:cubicBezTo>
                    <a:pt x="143" y="1763"/>
                    <a:pt x="154" y="1763"/>
                    <a:pt x="165" y="1763"/>
                  </a:cubicBezTo>
                  <a:cubicBezTo>
                    <a:pt x="369" y="1763"/>
                    <a:pt x="543" y="1892"/>
                    <a:pt x="598" y="2099"/>
                  </a:cubicBezTo>
                  <a:lnTo>
                    <a:pt x="613" y="2172"/>
                  </a:lnTo>
                  <a:cubicBezTo>
                    <a:pt x="657" y="1881"/>
                    <a:pt x="875" y="1633"/>
                    <a:pt x="1167" y="1546"/>
                  </a:cubicBezTo>
                  <a:cubicBezTo>
                    <a:pt x="1444" y="1473"/>
                    <a:pt x="1735" y="1371"/>
                    <a:pt x="1968" y="1225"/>
                  </a:cubicBezTo>
                  <a:cubicBezTo>
                    <a:pt x="2828" y="715"/>
                    <a:pt x="3134" y="1"/>
                    <a:pt x="3134" y="1"/>
                  </a:cubicBezTo>
                  <a:close/>
                </a:path>
              </a:pathLst>
            </a:custGeom>
            <a:solidFill>
              <a:srgbClr val="322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52"/>
            <p:cNvSpPr/>
            <p:nvPr/>
          </p:nvSpPr>
          <p:spPr>
            <a:xfrm>
              <a:off x="1374825" y="977916"/>
              <a:ext cx="510751" cy="331649"/>
            </a:xfrm>
            <a:custGeom>
              <a:rect b="b" l="l" r="r" t="t"/>
              <a:pathLst>
                <a:path extrusionOk="0" h="2398" w="3693">
                  <a:moveTo>
                    <a:pt x="2228" y="1"/>
                  </a:moveTo>
                  <a:cubicBezTo>
                    <a:pt x="1335" y="1"/>
                    <a:pt x="0" y="566"/>
                    <a:pt x="369" y="2398"/>
                  </a:cubicBezTo>
                  <a:cubicBezTo>
                    <a:pt x="369" y="2398"/>
                    <a:pt x="1399" y="1925"/>
                    <a:pt x="2700" y="1925"/>
                  </a:cubicBezTo>
                  <a:cubicBezTo>
                    <a:pt x="2931" y="1925"/>
                    <a:pt x="3171" y="1940"/>
                    <a:pt x="3415" y="1975"/>
                  </a:cubicBezTo>
                  <a:cubicBezTo>
                    <a:pt x="3415" y="1975"/>
                    <a:pt x="3692" y="663"/>
                    <a:pt x="2861" y="139"/>
                  </a:cubicBezTo>
                  <a:cubicBezTo>
                    <a:pt x="2732" y="53"/>
                    <a:pt x="2501" y="1"/>
                    <a:pt x="2228" y="1"/>
                  </a:cubicBezTo>
                  <a:close/>
                </a:path>
              </a:pathLst>
            </a:custGeom>
            <a:solidFill>
              <a:srgbClr val="080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52"/>
            <p:cNvSpPr/>
            <p:nvPr/>
          </p:nvSpPr>
          <p:spPr>
            <a:xfrm>
              <a:off x="1123393" y="1879920"/>
              <a:ext cx="94876" cy="395130"/>
            </a:xfrm>
            <a:custGeom>
              <a:rect b="b" l="l" r="r" t="t"/>
              <a:pathLst>
                <a:path extrusionOk="0" fill="none" h="2857" w="686">
                  <a:moveTo>
                    <a:pt x="132" y="2857"/>
                  </a:moveTo>
                  <a:cubicBezTo>
                    <a:pt x="132" y="2857"/>
                    <a:pt x="686" y="1458"/>
                    <a:pt x="1" y="0"/>
                  </a:cubicBezTo>
                </a:path>
              </a:pathLst>
            </a:custGeom>
            <a:noFill/>
            <a:ln cap="rnd" cmpd="sng" w="2175">
              <a:solidFill>
                <a:srgbClr val="D8C5B6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52"/>
            <p:cNvSpPr/>
            <p:nvPr/>
          </p:nvSpPr>
          <p:spPr>
            <a:xfrm>
              <a:off x="1893457" y="1966497"/>
              <a:ext cx="173431" cy="492080"/>
            </a:xfrm>
            <a:custGeom>
              <a:rect b="b" l="l" r="r" t="t"/>
              <a:pathLst>
                <a:path extrusionOk="0" h="3558" w="1254">
                  <a:moveTo>
                    <a:pt x="0" y="1"/>
                  </a:moveTo>
                  <a:lnTo>
                    <a:pt x="88" y="3557"/>
                  </a:lnTo>
                  <a:cubicBezTo>
                    <a:pt x="88" y="3557"/>
                    <a:pt x="1254" y="2901"/>
                    <a:pt x="1021" y="2100"/>
                  </a:cubicBezTo>
                  <a:cubicBezTo>
                    <a:pt x="773" y="129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52"/>
            <p:cNvSpPr/>
            <p:nvPr/>
          </p:nvSpPr>
          <p:spPr>
            <a:xfrm>
              <a:off x="724392" y="1762917"/>
              <a:ext cx="578658" cy="1208072"/>
            </a:xfrm>
            <a:custGeom>
              <a:rect b="b" l="l" r="r" t="t"/>
              <a:pathLst>
                <a:path extrusionOk="0" h="8735" w="4184">
                  <a:moveTo>
                    <a:pt x="2478" y="1"/>
                  </a:moveTo>
                  <a:cubicBezTo>
                    <a:pt x="525" y="846"/>
                    <a:pt x="1239" y="4257"/>
                    <a:pt x="671" y="5525"/>
                  </a:cubicBezTo>
                  <a:cubicBezTo>
                    <a:pt x="175" y="6618"/>
                    <a:pt x="0" y="7332"/>
                    <a:pt x="714" y="8206"/>
                  </a:cubicBezTo>
                  <a:cubicBezTo>
                    <a:pt x="1027" y="8627"/>
                    <a:pt x="1434" y="8734"/>
                    <a:pt x="1782" y="8734"/>
                  </a:cubicBezTo>
                  <a:cubicBezTo>
                    <a:pt x="2001" y="8734"/>
                    <a:pt x="2197" y="8692"/>
                    <a:pt x="2332" y="8658"/>
                  </a:cubicBezTo>
                  <a:cubicBezTo>
                    <a:pt x="3673" y="8323"/>
                    <a:pt x="2842" y="6705"/>
                    <a:pt x="3513" y="4942"/>
                  </a:cubicBezTo>
                  <a:cubicBezTo>
                    <a:pt x="4183" y="3164"/>
                    <a:pt x="2478" y="1"/>
                    <a:pt x="2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52"/>
            <p:cNvSpPr/>
            <p:nvPr/>
          </p:nvSpPr>
          <p:spPr>
            <a:xfrm>
              <a:off x="1413688" y="2295102"/>
              <a:ext cx="377151" cy="207730"/>
            </a:xfrm>
            <a:custGeom>
              <a:rect b="b" l="l" r="r" t="t"/>
              <a:pathLst>
                <a:path extrusionOk="0" fill="none" h="1502" w="2727">
                  <a:moveTo>
                    <a:pt x="2726" y="496"/>
                  </a:moveTo>
                  <a:cubicBezTo>
                    <a:pt x="2726" y="496"/>
                    <a:pt x="1356" y="1"/>
                    <a:pt x="1" y="1502"/>
                  </a:cubicBezTo>
                </a:path>
              </a:pathLst>
            </a:custGeom>
            <a:noFill/>
            <a:ln cap="rnd" cmpd="sng" w="2175">
              <a:solidFill>
                <a:srgbClr val="D8C5B6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52"/>
            <p:cNvSpPr/>
            <p:nvPr/>
          </p:nvSpPr>
          <p:spPr>
            <a:xfrm>
              <a:off x="1266535" y="2309208"/>
              <a:ext cx="252125" cy="155314"/>
            </a:xfrm>
            <a:custGeom>
              <a:rect b="b" l="l" r="r" t="t"/>
              <a:pathLst>
                <a:path extrusionOk="0" fill="none" h="1123" w="1823">
                  <a:moveTo>
                    <a:pt x="1" y="1"/>
                  </a:moveTo>
                  <a:cubicBezTo>
                    <a:pt x="1" y="1"/>
                    <a:pt x="292" y="1123"/>
                    <a:pt x="1822" y="759"/>
                  </a:cubicBezTo>
                </a:path>
              </a:pathLst>
            </a:custGeom>
            <a:noFill/>
            <a:ln cap="rnd" cmpd="sng" w="2175">
              <a:solidFill>
                <a:srgbClr val="D8C5B6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52"/>
            <p:cNvSpPr/>
            <p:nvPr/>
          </p:nvSpPr>
          <p:spPr>
            <a:xfrm>
              <a:off x="754957" y="2446265"/>
              <a:ext cx="866465" cy="485718"/>
            </a:xfrm>
            <a:custGeom>
              <a:rect b="b" l="l" r="r" t="t"/>
              <a:pathLst>
                <a:path extrusionOk="0" h="3512" w="6265">
                  <a:moveTo>
                    <a:pt x="5769" y="1"/>
                  </a:moveTo>
                  <a:cubicBezTo>
                    <a:pt x="5769" y="1"/>
                    <a:pt x="5369" y="207"/>
                    <a:pt x="5334" y="207"/>
                  </a:cubicBezTo>
                  <a:cubicBezTo>
                    <a:pt x="5332" y="207"/>
                    <a:pt x="5331" y="206"/>
                    <a:pt x="5332" y="205"/>
                  </a:cubicBezTo>
                  <a:lnTo>
                    <a:pt x="5332" y="205"/>
                  </a:lnTo>
                  <a:cubicBezTo>
                    <a:pt x="4283" y="511"/>
                    <a:pt x="2009" y="1050"/>
                    <a:pt x="1324" y="1473"/>
                  </a:cubicBezTo>
                  <a:cubicBezTo>
                    <a:pt x="1" y="2245"/>
                    <a:pt x="385" y="3512"/>
                    <a:pt x="1540" y="3512"/>
                  </a:cubicBezTo>
                  <a:cubicBezTo>
                    <a:pt x="1606" y="3512"/>
                    <a:pt x="1675" y="3507"/>
                    <a:pt x="1747" y="3499"/>
                  </a:cubicBezTo>
                  <a:cubicBezTo>
                    <a:pt x="2636" y="3382"/>
                    <a:pt x="3000" y="3003"/>
                    <a:pt x="3000" y="3003"/>
                  </a:cubicBezTo>
                  <a:lnTo>
                    <a:pt x="5769" y="948"/>
                  </a:lnTo>
                  <a:cubicBezTo>
                    <a:pt x="5944" y="861"/>
                    <a:pt x="6265" y="598"/>
                    <a:pt x="6265" y="598"/>
                  </a:cubicBezTo>
                  <a:cubicBezTo>
                    <a:pt x="6265" y="598"/>
                    <a:pt x="6265" y="467"/>
                    <a:pt x="5769" y="1"/>
                  </a:cubicBezTo>
                  <a:close/>
                </a:path>
              </a:pathLst>
            </a:custGeom>
            <a:solidFill>
              <a:srgbClr val="EBA1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52"/>
            <p:cNvSpPr/>
            <p:nvPr/>
          </p:nvSpPr>
          <p:spPr>
            <a:xfrm>
              <a:off x="2025673" y="2601578"/>
              <a:ext cx="275084" cy="1173220"/>
            </a:xfrm>
            <a:custGeom>
              <a:rect b="b" l="l" r="r" t="t"/>
              <a:pathLst>
                <a:path extrusionOk="0" h="8483" w="1989">
                  <a:moveTo>
                    <a:pt x="841" y="0"/>
                  </a:moveTo>
                  <a:cubicBezTo>
                    <a:pt x="400" y="0"/>
                    <a:pt x="0" y="460"/>
                    <a:pt x="108" y="874"/>
                  </a:cubicBezTo>
                  <a:cubicBezTo>
                    <a:pt x="298" y="1559"/>
                    <a:pt x="604" y="5130"/>
                    <a:pt x="604" y="5130"/>
                  </a:cubicBezTo>
                  <a:cubicBezTo>
                    <a:pt x="239" y="5451"/>
                    <a:pt x="50" y="6165"/>
                    <a:pt x="94" y="6442"/>
                  </a:cubicBezTo>
                  <a:cubicBezTo>
                    <a:pt x="137" y="6733"/>
                    <a:pt x="269" y="7462"/>
                    <a:pt x="269" y="7462"/>
                  </a:cubicBezTo>
                  <a:cubicBezTo>
                    <a:pt x="677" y="7346"/>
                    <a:pt x="210" y="6325"/>
                    <a:pt x="473" y="6267"/>
                  </a:cubicBezTo>
                  <a:cubicBezTo>
                    <a:pt x="476" y="6266"/>
                    <a:pt x="480" y="6266"/>
                    <a:pt x="484" y="6266"/>
                  </a:cubicBezTo>
                  <a:cubicBezTo>
                    <a:pt x="646" y="6266"/>
                    <a:pt x="604" y="6894"/>
                    <a:pt x="604" y="6894"/>
                  </a:cubicBezTo>
                  <a:lnTo>
                    <a:pt x="618" y="7535"/>
                  </a:lnTo>
                  <a:cubicBezTo>
                    <a:pt x="327" y="7652"/>
                    <a:pt x="400" y="7856"/>
                    <a:pt x="400" y="7856"/>
                  </a:cubicBezTo>
                  <a:cubicBezTo>
                    <a:pt x="298" y="7899"/>
                    <a:pt x="283" y="8074"/>
                    <a:pt x="283" y="8074"/>
                  </a:cubicBezTo>
                  <a:lnTo>
                    <a:pt x="458" y="8074"/>
                  </a:lnTo>
                  <a:cubicBezTo>
                    <a:pt x="371" y="8191"/>
                    <a:pt x="516" y="8482"/>
                    <a:pt x="516" y="8482"/>
                  </a:cubicBezTo>
                  <a:lnTo>
                    <a:pt x="983" y="7681"/>
                  </a:lnTo>
                  <a:lnTo>
                    <a:pt x="1085" y="7622"/>
                  </a:lnTo>
                  <a:cubicBezTo>
                    <a:pt x="1129" y="7579"/>
                    <a:pt x="1172" y="7535"/>
                    <a:pt x="1172" y="7477"/>
                  </a:cubicBezTo>
                  <a:lnTo>
                    <a:pt x="1187" y="7360"/>
                  </a:lnTo>
                  <a:lnTo>
                    <a:pt x="1318" y="7244"/>
                  </a:lnTo>
                  <a:lnTo>
                    <a:pt x="1347" y="7025"/>
                  </a:lnTo>
                  <a:lnTo>
                    <a:pt x="1464" y="6908"/>
                  </a:lnTo>
                  <a:cubicBezTo>
                    <a:pt x="1566" y="6529"/>
                    <a:pt x="1522" y="6048"/>
                    <a:pt x="1405" y="5291"/>
                  </a:cubicBezTo>
                  <a:cubicBezTo>
                    <a:pt x="1303" y="4504"/>
                    <a:pt x="1988" y="1603"/>
                    <a:pt x="1595" y="641"/>
                  </a:cubicBezTo>
                  <a:cubicBezTo>
                    <a:pt x="1400" y="175"/>
                    <a:pt x="1113" y="0"/>
                    <a:pt x="841" y="0"/>
                  </a:cubicBezTo>
                  <a:close/>
                </a:path>
              </a:pathLst>
            </a:custGeom>
            <a:solidFill>
              <a:srgbClr val="EBA1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52"/>
            <p:cNvSpPr/>
            <p:nvPr/>
          </p:nvSpPr>
          <p:spPr>
            <a:xfrm>
              <a:off x="2163560" y="3508561"/>
              <a:ext cx="24341" cy="153377"/>
            </a:xfrm>
            <a:custGeom>
              <a:rect b="b" l="l" r="r" t="t"/>
              <a:pathLst>
                <a:path extrusionOk="0" h="1109" w="176">
                  <a:moveTo>
                    <a:pt x="175" y="1"/>
                  </a:moveTo>
                  <a:lnTo>
                    <a:pt x="15" y="277"/>
                  </a:lnTo>
                  <a:lnTo>
                    <a:pt x="0" y="1108"/>
                  </a:lnTo>
                  <a:lnTo>
                    <a:pt x="15" y="1094"/>
                  </a:lnTo>
                  <a:lnTo>
                    <a:pt x="73" y="496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FA73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52"/>
            <p:cNvSpPr/>
            <p:nvPr/>
          </p:nvSpPr>
          <p:spPr>
            <a:xfrm>
              <a:off x="2062738" y="3641607"/>
              <a:ext cx="50480" cy="76758"/>
            </a:xfrm>
            <a:custGeom>
              <a:rect b="b" l="l" r="r" t="t"/>
              <a:pathLst>
                <a:path extrusionOk="0" h="555" w="365">
                  <a:moveTo>
                    <a:pt x="365" y="0"/>
                  </a:moveTo>
                  <a:lnTo>
                    <a:pt x="365" y="0"/>
                  </a:lnTo>
                  <a:cubicBezTo>
                    <a:pt x="88" y="132"/>
                    <a:pt x="132" y="336"/>
                    <a:pt x="132" y="336"/>
                  </a:cubicBezTo>
                  <a:cubicBezTo>
                    <a:pt x="30" y="379"/>
                    <a:pt x="15" y="554"/>
                    <a:pt x="1" y="554"/>
                  </a:cubicBezTo>
                  <a:lnTo>
                    <a:pt x="176" y="55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A73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52"/>
            <p:cNvSpPr/>
            <p:nvPr/>
          </p:nvSpPr>
          <p:spPr>
            <a:xfrm>
              <a:off x="2187763" y="3522667"/>
              <a:ext cx="46470" cy="94876"/>
            </a:xfrm>
            <a:custGeom>
              <a:rect b="b" l="l" r="r" t="t"/>
              <a:pathLst>
                <a:path extrusionOk="0" h="686" w="336">
                  <a:moveTo>
                    <a:pt x="335" y="1"/>
                  </a:moveTo>
                  <a:lnTo>
                    <a:pt x="335" y="1"/>
                  </a:lnTo>
                  <a:cubicBezTo>
                    <a:pt x="277" y="44"/>
                    <a:pt x="204" y="44"/>
                    <a:pt x="204" y="44"/>
                  </a:cubicBezTo>
                  <a:cubicBezTo>
                    <a:pt x="204" y="44"/>
                    <a:pt x="145" y="113"/>
                    <a:pt x="92" y="113"/>
                  </a:cubicBezTo>
                  <a:cubicBezTo>
                    <a:pt x="80" y="113"/>
                    <a:pt x="69" y="110"/>
                    <a:pt x="59" y="103"/>
                  </a:cubicBezTo>
                  <a:lnTo>
                    <a:pt x="0" y="686"/>
                  </a:lnTo>
                  <a:lnTo>
                    <a:pt x="73" y="613"/>
                  </a:lnTo>
                  <a:cubicBezTo>
                    <a:pt x="117" y="584"/>
                    <a:pt x="146" y="540"/>
                    <a:pt x="146" y="482"/>
                  </a:cubicBezTo>
                  <a:lnTo>
                    <a:pt x="161" y="336"/>
                  </a:lnTo>
                  <a:lnTo>
                    <a:pt x="219" y="277"/>
                  </a:lnTo>
                  <a:cubicBezTo>
                    <a:pt x="263" y="248"/>
                    <a:pt x="277" y="205"/>
                    <a:pt x="292" y="175"/>
                  </a:cubicBezTo>
                  <a:cubicBezTo>
                    <a:pt x="306" y="117"/>
                    <a:pt x="335" y="44"/>
                    <a:pt x="335" y="1"/>
                  </a:cubicBezTo>
                  <a:close/>
                </a:path>
              </a:pathLst>
            </a:custGeom>
            <a:solidFill>
              <a:srgbClr val="FA73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52"/>
            <p:cNvSpPr/>
            <p:nvPr/>
          </p:nvSpPr>
          <p:spPr>
            <a:xfrm>
              <a:off x="1746304" y="1662233"/>
              <a:ext cx="106908" cy="915286"/>
            </a:xfrm>
            <a:custGeom>
              <a:rect b="b" l="l" r="r" t="t"/>
              <a:pathLst>
                <a:path extrusionOk="0" fill="none" h="6618" w="773">
                  <a:moveTo>
                    <a:pt x="773" y="0"/>
                  </a:moveTo>
                  <a:lnTo>
                    <a:pt x="0" y="6617"/>
                  </a:lnTo>
                </a:path>
              </a:pathLst>
            </a:custGeom>
            <a:noFill/>
            <a:ln cap="flat" cmpd="sng" w="9100">
              <a:solidFill>
                <a:srgbClr val="A55A3C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52"/>
            <p:cNvSpPr/>
            <p:nvPr/>
          </p:nvSpPr>
          <p:spPr>
            <a:xfrm>
              <a:off x="1742293" y="1668180"/>
              <a:ext cx="880987" cy="474101"/>
            </a:xfrm>
            <a:custGeom>
              <a:rect b="b" l="l" r="r" t="t"/>
              <a:pathLst>
                <a:path extrusionOk="0" h="3428" w="6370">
                  <a:moveTo>
                    <a:pt x="365" y="1"/>
                  </a:moveTo>
                  <a:cubicBezTo>
                    <a:pt x="248" y="1065"/>
                    <a:pt x="131" y="2143"/>
                    <a:pt x="0" y="3222"/>
                  </a:cubicBezTo>
                  <a:cubicBezTo>
                    <a:pt x="296" y="3368"/>
                    <a:pt x="601" y="3428"/>
                    <a:pt x="913" y="3428"/>
                  </a:cubicBezTo>
                  <a:cubicBezTo>
                    <a:pt x="2382" y="3428"/>
                    <a:pt x="4000" y="2098"/>
                    <a:pt x="5462" y="2098"/>
                  </a:cubicBezTo>
                  <a:cubicBezTo>
                    <a:pt x="5772" y="2098"/>
                    <a:pt x="6076" y="2158"/>
                    <a:pt x="6369" y="2304"/>
                  </a:cubicBezTo>
                  <a:cubicBezTo>
                    <a:pt x="4518" y="249"/>
                    <a:pt x="2216" y="2056"/>
                    <a:pt x="365" y="1"/>
                  </a:cubicBezTo>
                  <a:close/>
                </a:path>
              </a:pathLst>
            </a:custGeom>
            <a:solidFill>
              <a:srgbClr val="E95E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52"/>
            <p:cNvSpPr/>
            <p:nvPr/>
          </p:nvSpPr>
          <p:spPr>
            <a:xfrm>
              <a:off x="1454072" y="2309208"/>
              <a:ext cx="358895" cy="312564"/>
            </a:xfrm>
            <a:custGeom>
              <a:rect b="b" l="l" r="r" t="t"/>
              <a:pathLst>
                <a:path extrusionOk="0" h="2260" w="2595">
                  <a:moveTo>
                    <a:pt x="2143" y="1"/>
                  </a:moveTo>
                  <a:lnTo>
                    <a:pt x="1807" y="336"/>
                  </a:lnTo>
                  <a:cubicBezTo>
                    <a:pt x="1560" y="482"/>
                    <a:pt x="641" y="1021"/>
                    <a:pt x="641" y="1021"/>
                  </a:cubicBezTo>
                  <a:lnTo>
                    <a:pt x="0" y="1298"/>
                  </a:lnTo>
                  <a:lnTo>
                    <a:pt x="102" y="2260"/>
                  </a:lnTo>
                  <a:lnTo>
                    <a:pt x="1778" y="2245"/>
                  </a:lnTo>
                  <a:lnTo>
                    <a:pt x="2011" y="2245"/>
                  </a:lnTo>
                  <a:lnTo>
                    <a:pt x="2230" y="2216"/>
                  </a:lnTo>
                  <a:cubicBezTo>
                    <a:pt x="2303" y="2187"/>
                    <a:pt x="2332" y="2143"/>
                    <a:pt x="2361" y="2070"/>
                  </a:cubicBezTo>
                  <a:cubicBezTo>
                    <a:pt x="2361" y="1997"/>
                    <a:pt x="2303" y="1925"/>
                    <a:pt x="2215" y="1925"/>
                  </a:cubicBezTo>
                  <a:lnTo>
                    <a:pt x="1968" y="1925"/>
                  </a:lnTo>
                  <a:lnTo>
                    <a:pt x="1895" y="1895"/>
                  </a:lnTo>
                  <a:cubicBezTo>
                    <a:pt x="1880" y="1895"/>
                    <a:pt x="1880" y="1866"/>
                    <a:pt x="1895" y="1866"/>
                  </a:cubicBezTo>
                  <a:lnTo>
                    <a:pt x="2332" y="1793"/>
                  </a:lnTo>
                  <a:cubicBezTo>
                    <a:pt x="2405" y="1779"/>
                    <a:pt x="2463" y="1720"/>
                    <a:pt x="2463" y="1633"/>
                  </a:cubicBezTo>
                  <a:cubicBezTo>
                    <a:pt x="2463" y="1539"/>
                    <a:pt x="2388" y="1457"/>
                    <a:pt x="2308" y="1457"/>
                  </a:cubicBezTo>
                  <a:cubicBezTo>
                    <a:pt x="2301" y="1457"/>
                    <a:pt x="2295" y="1457"/>
                    <a:pt x="2288" y="1458"/>
                  </a:cubicBezTo>
                  <a:lnTo>
                    <a:pt x="1953" y="1516"/>
                  </a:lnTo>
                  <a:cubicBezTo>
                    <a:pt x="1953" y="1529"/>
                    <a:pt x="1947" y="1534"/>
                    <a:pt x="1941" y="1534"/>
                  </a:cubicBezTo>
                  <a:cubicBezTo>
                    <a:pt x="1926" y="1534"/>
                    <a:pt x="1909" y="1500"/>
                    <a:pt x="1982" y="1458"/>
                  </a:cubicBezTo>
                  <a:lnTo>
                    <a:pt x="2463" y="1356"/>
                  </a:lnTo>
                  <a:cubicBezTo>
                    <a:pt x="2536" y="1342"/>
                    <a:pt x="2594" y="1283"/>
                    <a:pt x="2594" y="1210"/>
                  </a:cubicBezTo>
                  <a:cubicBezTo>
                    <a:pt x="2594" y="1130"/>
                    <a:pt x="2521" y="1063"/>
                    <a:pt x="2431" y="1063"/>
                  </a:cubicBezTo>
                  <a:cubicBezTo>
                    <a:pt x="2422" y="1063"/>
                    <a:pt x="2414" y="1063"/>
                    <a:pt x="2405" y="1065"/>
                  </a:cubicBezTo>
                  <a:lnTo>
                    <a:pt x="2041" y="1123"/>
                  </a:lnTo>
                  <a:cubicBezTo>
                    <a:pt x="2011" y="1123"/>
                    <a:pt x="1924" y="1094"/>
                    <a:pt x="2041" y="1065"/>
                  </a:cubicBezTo>
                  <a:lnTo>
                    <a:pt x="2405" y="1006"/>
                  </a:lnTo>
                  <a:cubicBezTo>
                    <a:pt x="2478" y="992"/>
                    <a:pt x="2536" y="933"/>
                    <a:pt x="2536" y="861"/>
                  </a:cubicBezTo>
                  <a:cubicBezTo>
                    <a:pt x="2536" y="781"/>
                    <a:pt x="2463" y="713"/>
                    <a:pt x="2384" y="713"/>
                  </a:cubicBezTo>
                  <a:cubicBezTo>
                    <a:pt x="2376" y="713"/>
                    <a:pt x="2369" y="714"/>
                    <a:pt x="2361" y="715"/>
                  </a:cubicBezTo>
                  <a:lnTo>
                    <a:pt x="1749" y="831"/>
                  </a:lnTo>
                  <a:lnTo>
                    <a:pt x="1793" y="788"/>
                  </a:lnTo>
                  <a:cubicBezTo>
                    <a:pt x="1939" y="700"/>
                    <a:pt x="2041" y="554"/>
                    <a:pt x="2099" y="365"/>
                  </a:cubicBezTo>
                  <a:lnTo>
                    <a:pt x="2143" y="1"/>
                  </a:lnTo>
                  <a:close/>
                </a:path>
              </a:pathLst>
            </a:custGeom>
            <a:solidFill>
              <a:srgbClr val="EBA1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52"/>
            <p:cNvSpPr/>
            <p:nvPr/>
          </p:nvSpPr>
          <p:spPr>
            <a:xfrm>
              <a:off x="1712005" y="1228242"/>
              <a:ext cx="100961" cy="49789"/>
            </a:xfrm>
            <a:custGeom>
              <a:rect b="b" l="l" r="r" t="t"/>
              <a:pathLst>
                <a:path extrusionOk="0" h="360" w="730">
                  <a:moveTo>
                    <a:pt x="295" y="1"/>
                  </a:moveTo>
                  <a:cubicBezTo>
                    <a:pt x="83" y="1"/>
                    <a:pt x="59" y="121"/>
                    <a:pt x="59" y="121"/>
                  </a:cubicBezTo>
                  <a:cubicBezTo>
                    <a:pt x="59" y="121"/>
                    <a:pt x="1" y="267"/>
                    <a:pt x="219" y="296"/>
                  </a:cubicBezTo>
                  <a:cubicBezTo>
                    <a:pt x="380" y="311"/>
                    <a:pt x="467" y="340"/>
                    <a:pt x="554" y="354"/>
                  </a:cubicBezTo>
                  <a:cubicBezTo>
                    <a:pt x="569" y="358"/>
                    <a:pt x="584" y="360"/>
                    <a:pt x="598" y="360"/>
                  </a:cubicBezTo>
                  <a:cubicBezTo>
                    <a:pt x="640" y="360"/>
                    <a:pt x="678" y="344"/>
                    <a:pt x="700" y="311"/>
                  </a:cubicBezTo>
                  <a:cubicBezTo>
                    <a:pt x="729" y="282"/>
                    <a:pt x="729" y="238"/>
                    <a:pt x="700" y="209"/>
                  </a:cubicBezTo>
                  <a:cubicBezTo>
                    <a:pt x="657" y="136"/>
                    <a:pt x="540" y="48"/>
                    <a:pt x="365" y="5"/>
                  </a:cubicBezTo>
                  <a:cubicBezTo>
                    <a:pt x="340" y="2"/>
                    <a:pt x="317" y="1"/>
                    <a:pt x="2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52"/>
            <p:cNvSpPr/>
            <p:nvPr/>
          </p:nvSpPr>
          <p:spPr>
            <a:xfrm>
              <a:off x="1466105" y="1228242"/>
              <a:ext cx="159324" cy="57949"/>
            </a:xfrm>
            <a:custGeom>
              <a:rect b="b" l="l" r="r" t="t"/>
              <a:pathLst>
                <a:path extrusionOk="0" h="419" w="1152">
                  <a:moveTo>
                    <a:pt x="771" y="0"/>
                  </a:moveTo>
                  <a:cubicBezTo>
                    <a:pt x="736" y="0"/>
                    <a:pt x="699" y="1"/>
                    <a:pt x="656" y="5"/>
                  </a:cubicBezTo>
                  <a:cubicBezTo>
                    <a:pt x="394" y="48"/>
                    <a:pt x="117" y="194"/>
                    <a:pt x="44" y="267"/>
                  </a:cubicBezTo>
                  <a:cubicBezTo>
                    <a:pt x="1" y="296"/>
                    <a:pt x="1" y="340"/>
                    <a:pt x="44" y="369"/>
                  </a:cubicBezTo>
                  <a:cubicBezTo>
                    <a:pt x="88" y="402"/>
                    <a:pt x="140" y="418"/>
                    <a:pt x="194" y="418"/>
                  </a:cubicBezTo>
                  <a:cubicBezTo>
                    <a:pt x="212" y="418"/>
                    <a:pt x="230" y="416"/>
                    <a:pt x="248" y="413"/>
                  </a:cubicBezTo>
                  <a:cubicBezTo>
                    <a:pt x="365" y="369"/>
                    <a:pt x="642" y="296"/>
                    <a:pt x="860" y="282"/>
                  </a:cubicBezTo>
                  <a:cubicBezTo>
                    <a:pt x="1152" y="238"/>
                    <a:pt x="1079" y="92"/>
                    <a:pt x="1079" y="92"/>
                  </a:cubicBezTo>
                  <a:cubicBezTo>
                    <a:pt x="1079" y="92"/>
                    <a:pt x="1045" y="0"/>
                    <a:pt x="7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52"/>
            <p:cNvSpPr/>
            <p:nvPr/>
          </p:nvSpPr>
          <p:spPr>
            <a:xfrm>
              <a:off x="1695962" y="1375949"/>
              <a:ext cx="36374" cy="70673"/>
            </a:xfrm>
            <a:custGeom>
              <a:rect b="b" l="l" r="r" t="t"/>
              <a:pathLst>
                <a:path extrusionOk="0" h="511" w="263">
                  <a:moveTo>
                    <a:pt x="44" y="1"/>
                  </a:moveTo>
                  <a:cubicBezTo>
                    <a:pt x="15" y="1"/>
                    <a:pt x="15" y="15"/>
                    <a:pt x="15" y="30"/>
                  </a:cubicBezTo>
                  <a:lnTo>
                    <a:pt x="160" y="336"/>
                  </a:lnTo>
                  <a:lnTo>
                    <a:pt x="15" y="452"/>
                  </a:lnTo>
                  <a:cubicBezTo>
                    <a:pt x="0" y="452"/>
                    <a:pt x="0" y="467"/>
                    <a:pt x="15" y="482"/>
                  </a:cubicBezTo>
                  <a:cubicBezTo>
                    <a:pt x="44" y="511"/>
                    <a:pt x="58" y="511"/>
                    <a:pt x="58" y="511"/>
                  </a:cubicBezTo>
                  <a:lnTo>
                    <a:pt x="233" y="380"/>
                  </a:lnTo>
                  <a:cubicBezTo>
                    <a:pt x="262" y="380"/>
                    <a:pt x="262" y="365"/>
                    <a:pt x="233" y="336"/>
                  </a:cubicBezTo>
                  <a:lnTo>
                    <a:pt x="73" y="15"/>
                  </a:lnTo>
                  <a:cubicBezTo>
                    <a:pt x="73" y="1"/>
                    <a:pt x="58" y="1"/>
                    <a:pt x="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52"/>
            <p:cNvSpPr/>
            <p:nvPr/>
          </p:nvSpPr>
          <p:spPr>
            <a:xfrm>
              <a:off x="1560841" y="1325607"/>
              <a:ext cx="44533" cy="44395"/>
            </a:xfrm>
            <a:custGeom>
              <a:rect b="b" l="l" r="r" t="t"/>
              <a:pathLst>
                <a:path extrusionOk="0" h="321" w="322">
                  <a:moveTo>
                    <a:pt x="161" y="0"/>
                  </a:moveTo>
                  <a:cubicBezTo>
                    <a:pt x="73" y="0"/>
                    <a:pt x="1" y="73"/>
                    <a:pt x="1" y="161"/>
                  </a:cubicBezTo>
                  <a:cubicBezTo>
                    <a:pt x="1" y="248"/>
                    <a:pt x="73" y="321"/>
                    <a:pt x="161" y="321"/>
                  </a:cubicBezTo>
                  <a:cubicBezTo>
                    <a:pt x="248" y="321"/>
                    <a:pt x="321" y="248"/>
                    <a:pt x="321" y="161"/>
                  </a:cubicBezTo>
                  <a:cubicBezTo>
                    <a:pt x="321" y="73"/>
                    <a:pt x="248" y="0"/>
                    <a:pt x="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52"/>
            <p:cNvSpPr/>
            <p:nvPr/>
          </p:nvSpPr>
          <p:spPr>
            <a:xfrm>
              <a:off x="1736208" y="1325607"/>
              <a:ext cx="46470" cy="44395"/>
            </a:xfrm>
            <a:custGeom>
              <a:rect b="b" l="l" r="r" t="t"/>
              <a:pathLst>
                <a:path extrusionOk="0" h="321" w="336">
                  <a:moveTo>
                    <a:pt x="175" y="0"/>
                  </a:moveTo>
                  <a:cubicBezTo>
                    <a:pt x="73" y="0"/>
                    <a:pt x="1" y="73"/>
                    <a:pt x="1" y="161"/>
                  </a:cubicBezTo>
                  <a:cubicBezTo>
                    <a:pt x="1" y="248"/>
                    <a:pt x="73" y="321"/>
                    <a:pt x="175" y="321"/>
                  </a:cubicBezTo>
                  <a:cubicBezTo>
                    <a:pt x="263" y="321"/>
                    <a:pt x="336" y="248"/>
                    <a:pt x="336" y="161"/>
                  </a:cubicBezTo>
                  <a:cubicBezTo>
                    <a:pt x="336" y="73"/>
                    <a:pt x="263" y="0"/>
                    <a:pt x="1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52"/>
            <p:cNvSpPr/>
            <p:nvPr/>
          </p:nvSpPr>
          <p:spPr>
            <a:xfrm>
              <a:off x="1613258" y="1477324"/>
              <a:ext cx="123089" cy="25724"/>
            </a:xfrm>
            <a:custGeom>
              <a:rect b="b" l="l" r="r" t="t"/>
              <a:pathLst>
                <a:path extrusionOk="0" h="186" w="890">
                  <a:moveTo>
                    <a:pt x="864" y="0"/>
                  </a:moveTo>
                  <a:cubicBezTo>
                    <a:pt x="857" y="0"/>
                    <a:pt x="846" y="4"/>
                    <a:pt x="831" y="11"/>
                  </a:cubicBezTo>
                  <a:cubicBezTo>
                    <a:pt x="702" y="123"/>
                    <a:pt x="551" y="156"/>
                    <a:pt x="417" y="156"/>
                  </a:cubicBezTo>
                  <a:cubicBezTo>
                    <a:pt x="219" y="156"/>
                    <a:pt x="59" y="84"/>
                    <a:pt x="59" y="84"/>
                  </a:cubicBezTo>
                  <a:cubicBezTo>
                    <a:pt x="44" y="84"/>
                    <a:pt x="44" y="84"/>
                    <a:pt x="15" y="98"/>
                  </a:cubicBezTo>
                  <a:cubicBezTo>
                    <a:pt x="1" y="113"/>
                    <a:pt x="15" y="113"/>
                    <a:pt x="44" y="142"/>
                  </a:cubicBezTo>
                  <a:cubicBezTo>
                    <a:pt x="47" y="133"/>
                    <a:pt x="56" y="130"/>
                    <a:pt x="71" y="130"/>
                  </a:cubicBezTo>
                  <a:cubicBezTo>
                    <a:pt x="130" y="130"/>
                    <a:pt x="275" y="186"/>
                    <a:pt x="438" y="186"/>
                  </a:cubicBezTo>
                  <a:cubicBezTo>
                    <a:pt x="583" y="186"/>
                    <a:pt x="744" y="157"/>
                    <a:pt x="875" y="40"/>
                  </a:cubicBezTo>
                  <a:cubicBezTo>
                    <a:pt x="890" y="40"/>
                    <a:pt x="890" y="26"/>
                    <a:pt x="875" y="11"/>
                  </a:cubicBezTo>
                  <a:cubicBezTo>
                    <a:pt x="875" y="4"/>
                    <a:pt x="871" y="0"/>
                    <a:pt x="86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53"/>
          <p:cNvSpPr txBox="1"/>
          <p:nvPr>
            <p:ph type="title"/>
          </p:nvPr>
        </p:nvSpPr>
        <p:spPr>
          <a:xfrm>
            <a:off x="63300" y="113600"/>
            <a:ext cx="4508700" cy="135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Sales</a:t>
            </a:r>
            <a:r>
              <a:rPr lang="en" sz="4000"/>
              <a:t>: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Predicting number of votes</a:t>
            </a:r>
            <a:endParaRPr sz="3400"/>
          </a:p>
        </p:txBody>
      </p:sp>
      <p:sp>
        <p:nvSpPr>
          <p:cNvPr id="1560" name="Google Shape;1560;p53"/>
          <p:cNvSpPr txBox="1"/>
          <p:nvPr>
            <p:ph idx="1" type="subTitle"/>
          </p:nvPr>
        </p:nvSpPr>
        <p:spPr>
          <a:xfrm>
            <a:off x="295050" y="1570225"/>
            <a:ext cx="4045200" cy="3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00"/>
                </a:solidFill>
              </a:rPr>
              <a:t>Columns Used:</a:t>
            </a:r>
            <a:endParaRPr sz="1800" u="sng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Manufacturer shipments by $1000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Merchant wholesaler sales by $1000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Retail Sales by $1000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Food Service Sales by $1000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000000"/>
                </a:solidFill>
              </a:rPr>
              <a:t>Grouped by Parties</a:t>
            </a:r>
            <a:endParaRPr b="1" sz="2000" u="sng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FF"/>
                </a:solidFill>
                <a:latin typeface="Squada One"/>
                <a:ea typeface="Squada One"/>
                <a:cs typeface="Squada One"/>
                <a:sym typeface="Squada One"/>
              </a:rPr>
              <a:t>Democrats</a:t>
            </a:r>
            <a:r>
              <a:rPr lang="en" sz="2300">
                <a:latin typeface="Squada One"/>
                <a:ea typeface="Squada One"/>
                <a:cs typeface="Squada One"/>
                <a:sym typeface="Squada One"/>
              </a:rPr>
              <a:t> Vs. </a:t>
            </a:r>
            <a:r>
              <a:rPr lang="en" sz="2300">
                <a:solidFill>
                  <a:srgbClr val="FF0000"/>
                </a:solidFill>
                <a:latin typeface="Squada One"/>
                <a:ea typeface="Squada One"/>
                <a:cs typeface="Squada One"/>
                <a:sym typeface="Squada One"/>
              </a:rPr>
              <a:t>Republicans</a:t>
            </a:r>
            <a:endParaRPr sz="2300">
              <a:solidFill>
                <a:srgbClr val="FF0000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9191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1" name="Google Shape;1561;p53"/>
          <p:cNvGrpSpPr/>
          <p:nvPr/>
        </p:nvGrpSpPr>
        <p:grpSpPr>
          <a:xfrm flipH="1">
            <a:off x="7350684" y="1072539"/>
            <a:ext cx="1793309" cy="4722313"/>
            <a:chOff x="724392" y="884701"/>
            <a:chExt cx="1898888" cy="5153676"/>
          </a:xfrm>
        </p:grpSpPr>
        <p:sp>
          <p:nvSpPr>
            <p:cNvPr id="1562" name="Google Shape;1562;p53"/>
            <p:cNvSpPr/>
            <p:nvPr/>
          </p:nvSpPr>
          <p:spPr>
            <a:xfrm>
              <a:off x="1061019" y="5105668"/>
              <a:ext cx="330681" cy="920680"/>
            </a:xfrm>
            <a:custGeom>
              <a:rect b="b" l="l" r="r" t="t"/>
              <a:pathLst>
                <a:path extrusionOk="0" h="6657" w="2391">
                  <a:moveTo>
                    <a:pt x="1867" y="0"/>
                  </a:moveTo>
                  <a:cubicBezTo>
                    <a:pt x="1416" y="0"/>
                    <a:pt x="845" y="637"/>
                    <a:pt x="845" y="637"/>
                  </a:cubicBezTo>
                  <a:cubicBezTo>
                    <a:pt x="845" y="637"/>
                    <a:pt x="1151" y="3843"/>
                    <a:pt x="977" y="4470"/>
                  </a:cubicBezTo>
                  <a:cubicBezTo>
                    <a:pt x="787" y="5082"/>
                    <a:pt x="131" y="5811"/>
                    <a:pt x="117" y="5927"/>
                  </a:cubicBezTo>
                  <a:cubicBezTo>
                    <a:pt x="88" y="6029"/>
                    <a:pt x="0" y="6656"/>
                    <a:pt x="685" y="6656"/>
                  </a:cubicBezTo>
                  <a:cubicBezTo>
                    <a:pt x="1355" y="6656"/>
                    <a:pt x="1778" y="6336"/>
                    <a:pt x="1807" y="5913"/>
                  </a:cubicBezTo>
                  <a:cubicBezTo>
                    <a:pt x="1866" y="5490"/>
                    <a:pt x="2041" y="5505"/>
                    <a:pt x="2172" y="5330"/>
                  </a:cubicBezTo>
                  <a:cubicBezTo>
                    <a:pt x="2303" y="5126"/>
                    <a:pt x="1968" y="4747"/>
                    <a:pt x="1968" y="3960"/>
                  </a:cubicBezTo>
                  <a:cubicBezTo>
                    <a:pt x="1968" y="3202"/>
                    <a:pt x="2390" y="841"/>
                    <a:pt x="2390" y="841"/>
                  </a:cubicBezTo>
                  <a:cubicBezTo>
                    <a:pt x="2338" y="204"/>
                    <a:pt x="2121" y="0"/>
                    <a:pt x="1867" y="0"/>
                  </a:cubicBezTo>
                  <a:close/>
                </a:path>
              </a:pathLst>
            </a:custGeom>
            <a:solidFill>
              <a:srgbClr val="FFA1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53"/>
            <p:cNvSpPr/>
            <p:nvPr/>
          </p:nvSpPr>
          <p:spPr>
            <a:xfrm>
              <a:off x="1026720" y="5711706"/>
              <a:ext cx="350873" cy="326671"/>
            </a:xfrm>
            <a:custGeom>
              <a:rect b="b" l="l" r="r" t="t"/>
              <a:pathLst>
                <a:path extrusionOk="0" h="2362" w="2537">
                  <a:moveTo>
                    <a:pt x="2245" y="1"/>
                  </a:moveTo>
                  <a:cubicBezTo>
                    <a:pt x="2070" y="146"/>
                    <a:pt x="2172" y="598"/>
                    <a:pt x="1982" y="875"/>
                  </a:cubicBezTo>
                  <a:cubicBezTo>
                    <a:pt x="1818" y="1135"/>
                    <a:pt x="1305" y="1551"/>
                    <a:pt x="869" y="1551"/>
                  </a:cubicBezTo>
                  <a:cubicBezTo>
                    <a:pt x="842" y="1551"/>
                    <a:pt x="814" y="1549"/>
                    <a:pt x="787" y="1545"/>
                  </a:cubicBezTo>
                  <a:cubicBezTo>
                    <a:pt x="525" y="1531"/>
                    <a:pt x="598" y="1196"/>
                    <a:pt x="598" y="1196"/>
                  </a:cubicBezTo>
                  <a:lnTo>
                    <a:pt x="598" y="1196"/>
                  </a:lnTo>
                  <a:cubicBezTo>
                    <a:pt x="467" y="1385"/>
                    <a:pt x="394" y="1516"/>
                    <a:pt x="379" y="1531"/>
                  </a:cubicBezTo>
                  <a:cubicBezTo>
                    <a:pt x="248" y="1735"/>
                    <a:pt x="0" y="2362"/>
                    <a:pt x="656" y="2362"/>
                  </a:cubicBezTo>
                  <a:cubicBezTo>
                    <a:pt x="1327" y="2362"/>
                    <a:pt x="2026" y="2041"/>
                    <a:pt x="2070" y="1516"/>
                  </a:cubicBezTo>
                  <a:cubicBezTo>
                    <a:pt x="2114" y="1108"/>
                    <a:pt x="2318" y="1123"/>
                    <a:pt x="2420" y="948"/>
                  </a:cubicBezTo>
                  <a:cubicBezTo>
                    <a:pt x="2536" y="802"/>
                    <a:pt x="2463" y="248"/>
                    <a:pt x="2245" y="1"/>
                  </a:cubicBezTo>
                  <a:close/>
                </a:path>
              </a:pathLst>
            </a:custGeom>
            <a:solidFill>
              <a:srgbClr val="322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53"/>
            <p:cNvSpPr/>
            <p:nvPr/>
          </p:nvSpPr>
          <p:spPr>
            <a:xfrm>
              <a:off x="1734133" y="5105807"/>
              <a:ext cx="514209" cy="858029"/>
            </a:xfrm>
            <a:custGeom>
              <a:rect b="b" l="l" r="r" t="t"/>
              <a:pathLst>
                <a:path extrusionOk="0" h="6204" w="3718">
                  <a:moveTo>
                    <a:pt x="1078" y="0"/>
                  </a:moveTo>
                  <a:cubicBezTo>
                    <a:pt x="604" y="0"/>
                    <a:pt x="1" y="1554"/>
                    <a:pt x="1" y="1554"/>
                  </a:cubicBezTo>
                  <a:cubicBezTo>
                    <a:pt x="1" y="1554"/>
                    <a:pt x="438" y="4236"/>
                    <a:pt x="220" y="4950"/>
                  </a:cubicBezTo>
                  <a:cubicBezTo>
                    <a:pt x="1" y="5679"/>
                    <a:pt x="467" y="5722"/>
                    <a:pt x="467" y="5722"/>
                  </a:cubicBezTo>
                  <a:cubicBezTo>
                    <a:pt x="494" y="5722"/>
                    <a:pt x="521" y="5721"/>
                    <a:pt x="548" y="5721"/>
                  </a:cubicBezTo>
                  <a:cubicBezTo>
                    <a:pt x="1485" y="5721"/>
                    <a:pt x="2202" y="6203"/>
                    <a:pt x="2202" y="6203"/>
                  </a:cubicBezTo>
                  <a:cubicBezTo>
                    <a:pt x="2202" y="6203"/>
                    <a:pt x="2726" y="6160"/>
                    <a:pt x="3193" y="6087"/>
                  </a:cubicBezTo>
                  <a:cubicBezTo>
                    <a:pt x="3645" y="6043"/>
                    <a:pt x="3718" y="5781"/>
                    <a:pt x="3659" y="5693"/>
                  </a:cubicBezTo>
                  <a:cubicBezTo>
                    <a:pt x="3601" y="5606"/>
                    <a:pt x="2974" y="5489"/>
                    <a:pt x="2974" y="5489"/>
                  </a:cubicBezTo>
                  <a:cubicBezTo>
                    <a:pt x="2974" y="5489"/>
                    <a:pt x="1517" y="4673"/>
                    <a:pt x="1313" y="4163"/>
                  </a:cubicBezTo>
                  <a:cubicBezTo>
                    <a:pt x="1109" y="3653"/>
                    <a:pt x="1517" y="811"/>
                    <a:pt x="1517" y="811"/>
                  </a:cubicBezTo>
                  <a:cubicBezTo>
                    <a:pt x="1414" y="217"/>
                    <a:pt x="1255" y="0"/>
                    <a:pt x="1078" y="0"/>
                  </a:cubicBezTo>
                  <a:close/>
                </a:path>
              </a:pathLst>
            </a:custGeom>
            <a:solidFill>
              <a:srgbClr val="FFA1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53"/>
            <p:cNvSpPr/>
            <p:nvPr/>
          </p:nvSpPr>
          <p:spPr>
            <a:xfrm>
              <a:off x="1734133" y="5768548"/>
              <a:ext cx="514209" cy="195283"/>
            </a:xfrm>
            <a:custGeom>
              <a:rect b="b" l="l" r="r" t="t"/>
              <a:pathLst>
                <a:path extrusionOk="0" h="1412" w="3718">
                  <a:moveTo>
                    <a:pt x="345" y="0"/>
                  </a:moveTo>
                  <a:cubicBezTo>
                    <a:pt x="314" y="0"/>
                    <a:pt x="286" y="5"/>
                    <a:pt x="263" y="12"/>
                  </a:cubicBezTo>
                  <a:cubicBezTo>
                    <a:pt x="263" y="56"/>
                    <a:pt x="234" y="114"/>
                    <a:pt x="220" y="158"/>
                  </a:cubicBezTo>
                  <a:cubicBezTo>
                    <a:pt x="1" y="858"/>
                    <a:pt x="467" y="930"/>
                    <a:pt x="467" y="930"/>
                  </a:cubicBezTo>
                  <a:cubicBezTo>
                    <a:pt x="494" y="930"/>
                    <a:pt x="521" y="929"/>
                    <a:pt x="548" y="929"/>
                  </a:cubicBezTo>
                  <a:cubicBezTo>
                    <a:pt x="1485" y="929"/>
                    <a:pt x="2202" y="1411"/>
                    <a:pt x="2202" y="1411"/>
                  </a:cubicBezTo>
                  <a:cubicBezTo>
                    <a:pt x="2202" y="1411"/>
                    <a:pt x="2726" y="1368"/>
                    <a:pt x="3193" y="1295"/>
                  </a:cubicBezTo>
                  <a:cubicBezTo>
                    <a:pt x="3645" y="1222"/>
                    <a:pt x="3718" y="989"/>
                    <a:pt x="3659" y="901"/>
                  </a:cubicBezTo>
                  <a:cubicBezTo>
                    <a:pt x="3601" y="814"/>
                    <a:pt x="2974" y="697"/>
                    <a:pt x="2974" y="697"/>
                  </a:cubicBezTo>
                  <a:cubicBezTo>
                    <a:pt x="2884" y="760"/>
                    <a:pt x="2741" y="788"/>
                    <a:pt x="2570" y="788"/>
                  </a:cubicBezTo>
                  <a:cubicBezTo>
                    <a:pt x="2109" y="788"/>
                    <a:pt x="1444" y="584"/>
                    <a:pt x="1050" y="318"/>
                  </a:cubicBezTo>
                  <a:cubicBezTo>
                    <a:pt x="726" y="90"/>
                    <a:pt x="491" y="0"/>
                    <a:pt x="345" y="0"/>
                  </a:cubicBezTo>
                  <a:close/>
                </a:path>
              </a:pathLst>
            </a:custGeom>
            <a:solidFill>
              <a:srgbClr val="322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53"/>
            <p:cNvSpPr/>
            <p:nvPr/>
          </p:nvSpPr>
          <p:spPr>
            <a:xfrm>
              <a:off x="1760411" y="5852774"/>
              <a:ext cx="512411" cy="129866"/>
            </a:xfrm>
            <a:custGeom>
              <a:rect b="b" l="l" r="r" t="t"/>
              <a:pathLst>
                <a:path extrusionOk="0" h="939" w="3705">
                  <a:moveTo>
                    <a:pt x="0" y="1"/>
                  </a:moveTo>
                  <a:lnTo>
                    <a:pt x="0" y="161"/>
                  </a:lnTo>
                  <a:cubicBezTo>
                    <a:pt x="0" y="321"/>
                    <a:pt x="117" y="467"/>
                    <a:pt x="292" y="496"/>
                  </a:cubicBezTo>
                  <a:cubicBezTo>
                    <a:pt x="467" y="511"/>
                    <a:pt x="729" y="540"/>
                    <a:pt x="992" y="584"/>
                  </a:cubicBezTo>
                  <a:cubicBezTo>
                    <a:pt x="1487" y="657"/>
                    <a:pt x="1677" y="890"/>
                    <a:pt x="2012" y="934"/>
                  </a:cubicBezTo>
                  <a:cubicBezTo>
                    <a:pt x="2054" y="937"/>
                    <a:pt x="2102" y="939"/>
                    <a:pt x="2155" y="939"/>
                  </a:cubicBezTo>
                  <a:cubicBezTo>
                    <a:pt x="2544" y="939"/>
                    <a:pt x="3190" y="840"/>
                    <a:pt x="3498" y="584"/>
                  </a:cubicBezTo>
                  <a:cubicBezTo>
                    <a:pt x="3705" y="405"/>
                    <a:pt x="3366" y="291"/>
                    <a:pt x="3143" y="291"/>
                  </a:cubicBezTo>
                  <a:cubicBezTo>
                    <a:pt x="3130" y="291"/>
                    <a:pt x="3117" y="291"/>
                    <a:pt x="3105" y="292"/>
                  </a:cubicBezTo>
                  <a:cubicBezTo>
                    <a:pt x="3095" y="294"/>
                    <a:pt x="3080" y="294"/>
                    <a:pt x="3060" y="294"/>
                  </a:cubicBezTo>
                  <a:cubicBezTo>
                    <a:pt x="2627" y="29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22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53"/>
            <p:cNvSpPr/>
            <p:nvPr/>
          </p:nvSpPr>
          <p:spPr>
            <a:xfrm>
              <a:off x="1236385" y="981097"/>
              <a:ext cx="564413" cy="542699"/>
            </a:xfrm>
            <a:custGeom>
              <a:rect b="b" l="l" r="r" t="t"/>
              <a:pathLst>
                <a:path extrusionOk="0" h="3924" w="4081">
                  <a:moveTo>
                    <a:pt x="2321" y="1"/>
                  </a:moveTo>
                  <a:cubicBezTo>
                    <a:pt x="2208" y="1"/>
                    <a:pt x="2089" y="10"/>
                    <a:pt x="1968" y="28"/>
                  </a:cubicBezTo>
                  <a:cubicBezTo>
                    <a:pt x="816" y="232"/>
                    <a:pt x="0" y="815"/>
                    <a:pt x="87" y="1981"/>
                  </a:cubicBezTo>
                  <a:cubicBezTo>
                    <a:pt x="171" y="3100"/>
                    <a:pt x="1048" y="3924"/>
                    <a:pt x="2059" y="3924"/>
                  </a:cubicBezTo>
                  <a:cubicBezTo>
                    <a:pt x="2101" y="3924"/>
                    <a:pt x="2143" y="3923"/>
                    <a:pt x="2186" y="3920"/>
                  </a:cubicBezTo>
                  <a:cubicBezTo>
                    <a:pt x="3250" y="3832"/>
                    <a:pt x="4081" y="2826"/>
                    <a:pt x="3950" y="1661"/>
                  </a:cubicBezTo>
                  <a:cubicBezTo>
                    <a:pt x="3834" y="551"/>
                    <a:pt x="3203" y="1"/>
                    <a:pt x="2321" y="1"/>
                  </a:cubicBezTo>
                  <a:close/>
                </a:path>
              </a:pathLst>
            </a:custGeom>
            <a:solidFill>
              <a:srgbClr val="FC5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3"/>
            <p:cNvSpPr/>
            <p:nvPr/>
          </p:nvSpPr>
          <p:spPr>
            <a:xfrm>
              <a:off x="1770507" y="1760980"/>
              <a:ext cx="518081" cy="1031183"/>
            </a:xfrm>
            <a:custGeom>
              <a:rect b="b" l="l" r="r" t="t"/>
              <a:pathLst>
                <a:path extrusionOk="0" h="7456" w="3746">
                  <a:moveTo>
                    <a:pt x="1050" y="0"/>
                  </a:moveTo>
                  <a:cubicBezTo>
                    <a:pt x="1050" y="0"/>
                    <a:pt x="0" y="2551"/>
                    <a:pt x="685" y="4300"/>
                  </a:cubicBezTo>
                  <a:cubicBezTo>
                    <a:pt x="1357" y="5992"/>
                    <a:pt x="1679" y="7456"/>
                    <a:pt x="2155" y="7456"/>
                  </a:cubicBezTo>
                  <a:cubicBezTo>
                    <a:pt x="2175" y="7456"/>
                    <a:pt x="2195" y="7453"/>
                    <a:pt x="2216" y="7448"/>
                  </a:cubicBezTo>
                  <a:cubicBezTo>
                    <a:pt x="2711" y="7317"/>
                    <a:pt x="3236" y="7302"/>
                    <a:pt x="3513" y="7229"/>
                  </a:cubicBezTo>
                  <a:cubicBezTo>
                    <a:pt x="3746" y="7142"/>
                    <a:pt x="3746" y="6486"/>
                    <a:pt x="3688" y="6224"/>
                  </a:cubicBezTo>
                  <a:cubicBezTo>
                    <a:pt x="3396" y="4548"/>
                    <a:pt x="1764" y="248"/>
                    <a:pt x="10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3"/>
            <p:cNvSpPr/>
            <p:nvPr/>
          </p:nvSpPr>
          <p:spPr>
            <a:xfrm>
              <a:off x="800873" y="884701"/>
              <a:ext cx="1124953" cy="1327981"/>
            </a:xfrm>
            <a:custGeom>
              <a:rect b="b" l="l" r="r" t="t"/>
              <a:pathLst>
                <a:path extrusionOk="0" h="9602" w="8134">
                  <a:moveTo>
                    <a:pt x="5330" y="0"/>
                  </a:moveTo>
                  <a:cubicBezTo>
                    <a:pt x="5246" y="0"/>
                    <a:pt x="5160" y="4"/>
                    <a:pt x="5073" y="11"/>
                  </a:cubicBezTo>
                  <a:cubicBezTo>
                    <a:pt x="4709" y="55"/>
                    <a:pt x="4402" y="215"/>
                    <a:pt x="4140" y="463"/>
                  </a:cubicBezTo>
                  <a:cubicBezTo>
                    <a:pt x="4009" y="594"/>
                    <a:pt x="3863" y="681"/>
                    <a:pt x="3688" y="725"/>
                  </a:cubicBezTo>
                  <a:cubicBezTo>
                    <a:pt x="2901" y="900"/>
                    <a:pt x="2406" y="1658"/>
                    <a:pt x="2508" y="2416"/>
                  </a:cubicBezTo>
                  <a:cubicBezTo>
                    <a:pt x="2537" y="2722"/>
                    <a:pt x="2449" y="3057"/>
                    <a:pt x="2231" y="3290"/>
                  </a:cubicBezTo>
                  <a:cubicBezTo>
                    <a:pt x="1866" y="3669"/>
                    <a:pt x="1648" y="4165"/>
                    <a:pt x="1604" y="4689"/>
                  </a:cubicBezTo>
                  <a:cubicBezTo>
                    <a:pt x="1590" y="5039"/>
                    <a:pt x="1415" y="5345"/>
                    <a:pt x="1123" y="5535"/>
                  </a:cubicBezTo>
                  <a:cubicBezTo>
                    <a:pt x="409" y="6030"/>
                    <a:pt x="1" y="6905"/>
                    <a:pt x="190" y="7823"/>
                  </a:cubicBezTo>
                  <a:cubicBezTo>
                    <a:pt x="394" y="8829"/>
                    <a:pt x="1283" y="9572"/>
                    <a:pt x="2304" y="9601"/>
                  </a:cubicBezTo>
                  <a:cubicBezTo>
                    <a:pt x="2317" y="9601"/>
                    <a:pt x="2330" y="9601"/>
                    <a:pt x="2343" y="9601"/>
                  </a:cubicBezTo>
                  <a:cubicBezTo>
                    <a:pt x="3215" y="9601"/>
                    <a:pt x="3942" y="9124"/>
                    <a:pt x="4330" y="8421"/>
                  </a:cubicBezTo>
                  <a:cubicBezTo>
                    <a:pt x="4563" y="7983"/>
                    <a:pt x="4985" y="7721"/>
                    <a:pt x="5466" y="7677"/>
                  </a:cubicBezTo>
                  <a:lnTo>
                    <a:pt x="5525" y="7677"/>
                  </a:lnTo>
                  <a:cubicBezTo>
                    <a:pt x="7405" y="7531"/>
                    <a:pt x="8134" y="5404"/>
                    <a:pt x="7128" y="4106"/>
                  </a:cubicBezTo>
                  <a:cubicBezTo>
                    <a:pt x="6836" y="3728"/>
                    <a:pt x="6734" y="3232"/>
                    <a:pt x="6836" y="2780"/>
                  </a:cubicBezTo>
                  <a:cubicBezTo>
                    <a:pt x="6895" y="2532"/>
                    <a:pt x="6938" y="2255"/>
                    <a:pt x="6909" y="1979"/>
                  </a:cubicBezTo>
                  <a:cubicBezTo>
                    <a:pt x="6817" y="366"/>
                    <a:pt x="6149" y="0"/>
                    <a:pt x="5330" y="0"/>
                  </a:cubicBezTo>
                  <a:close/>
                </a:path>
              </a:pathLst>
            </a:custGeom>
            <a:solidFill>
              <a:srgbClr val="080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3"/>
            <p:cNvSpPr/>
            <p:nvPr/>
          </p:nvSpPr>
          <p:spPr>
            <a:xfrm>
              <a:off x="1040827" y="1641764"/>
              <a:ext cx="889008" cy="1516764"/>
            </a:xfrm>
            <a:custGeom>
              <a:rect b="b" l="l" r="r" t="t"/>
              <a:pathLst>
                <a:path extrusionOk="0" h="10967" w="6428">
                  <a:moveTo>
                    <a:pt x="3579" y="1"/>
                  </a:moveTo>
                  <a:cubicBezTo>
                    <a:pt x="3552" y="1"/>
                    <a:pt x="3525" y="1"/>
                    <a:pt x="3498" y="2"/>
                  </a:cubicBezTo>
                  <a:cubicBezTo>
                    <a:pt x="2157" y="32"/>
                    <a:pt x="0" y="935"/>
                    <a:pt x="0" y="935"/>
                  </a:cubicBezTo>
                  <a:cubicBezTo>
                    <a:pt x="0" y="935"/>
                    <a:pt x="948" y="5716"/>
                    <a:pt x="1166" y="6488"/>
                  </a:cubicBezTo>
                  <a:cubicBezTo>
                    <a:pt x="2118" y="9995"/>
                    <a:pt x="3084" y="10967"/>
                    <a:pt x="4049" y="10967"/>
                  </a:cubicBezTo>
                  <a:cubicBezTo>
                    <a:pt x="4488" y="10967"/>
                    <a:pt x="4926" y="10766"/>
                    <a:pt x="5364" y="10511"/>
                  </a:cubicBezTo>
                  <a:cubicBezTo>
                    <a:pt x="5364" y="10511"/>
                    <a:pt x="6428" y="5993"/>
                    <a:pt x="6399" y="4287"/>
                  </a:cubicBezTo>
                  <a:cubicBezTo>
                    <a:pt x="6384" y="3632"/>
                    <a:pt x="6326" y="862"/>
                    <a:pt x="6326" y="862"/>
                  </a:cubicBezTo>
                  <a:cubicBezTo>
                    <a:pt x="6326" y="862"/>
                    <a:pt x="4700" y="1"/>
                    <a:pt x="3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3"/>
            <p:cNvSpPr/>
            <p:nvPr/>
          </p:nvSpPr>
          <p:spPr>
            <a:xfrm>
              <a:off x="1161702" y="2194280"/>
              <a:ext cx="131249" cy="516145"/>
            </a:xfrm>
            <a:custGeom>
              <a:rect b="b" l="l" r="r" t="t"/>
              <a:pathLst>
                <a:path extrusionOk="0" fill="none" h="3732" w="949">
                  <a:moveTo>
                    <a:pt x="1" y="1"/>
                  </a:moveTo>
                  <a:lnTo>
                    <a:pt x="948" y="3732"/>
                  </a:lnTo>
                </a:path>
              </a:pathLst>
            </a:custGeom>
            <a:noFill/>
            <a:ln cap="rnd" cmpd="sng" w="2175">
              <a:solidFill>
                <a:srgbClr val="D8C5B6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3"/>
            <p:cNvSpPr/>
            <p:nvPr/>
          </p:nvSpPr>
          <p:spPr>
            <a:xfrm>
              <a:off x="1310930" y="1636232"/>
              <a:ext cx="419333" cy="536890"/>
            </a:xfrm>
            <a:custGeom>
              <a:rect b="b" l="l" r="r" t="t"/>
              <a:pathLst>
                <a:path extrusionOk="0" h="3882" w="3032">
                  <a:moveTo>
                    <a:pt x="1499" y="0"/>
                  </a:moveTo>
                  <a:cubicBezTo>
                    <a:pt x="1050" y="0"/>
                    <a:pt x="535" y="76"/>
                    <a:pt x="0" y="305"/>
                  </a:cubicBezTo>
                  <a:cubicBezTo>
                    <a:pt x="0" y="305"/>
                    <a:pt x="1501" y="3701"/>
                    <a:pt x="2128" y="3876"/>
                  </a:cubicBezTo>
                  <a:cubicBezTo>
                    <a:pt x="2143" y="3880"/>
                    <a:pt x="2157" y="3882"/>
                    <a:pt x="2172" y="3882"/>
                  </a:cubicBezTo>
                  <a:cubicBezTo>
                    <a:pt x="2781" y="3882"/>
                    <a:pt x="3032" y="305"/>
                    <a:pt x="3032" y="305"/>
                  </a:cubicBezTo>
                  <a:cubicBezTo>
                    <a:pt x="3032" y="305"/>
                    <a:pt x="2397" y="0"/>
                    <a:pt x="1499" y="0"/>
                  </a:cubicBezTo>
                  <a:close/>
                </a:path>
              </a:pathLst>
            </a:custGeom>
            <a:solidFill>
              <a:srgbClr val="EBA1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3"/>
            <p:cNvSpPr/>
            <p:nvPr/>
          </p:nvSpPr>
          <p:spPr>
            <a:xfrm>
              <a:off x="1379389" y="1752682"/>
              <a:ext cx="155314" cy="45225"/>
            </a:xfrm>
            <a:custGeom>
              <a:rect b="b" l="l" r="r" t="t"/>
              <a:pathLst>
                <a:path extrusionOk="0" h="327" w="1123">
                  <a:moveTo>
                    <a:pt x="807" y="0"/>
                  </a:moveTo>
                  <a:cubicBezTo>
                    <a:pt x="801" y="0"/>
                    <a:pt x="794" y="1"/>
                    <a:pt x="788" y="2"/>
                  </a:cubicBezTo>
                  <a:cubicBezTo>
                    <a:pt x="642" y="60"/>
                    <a:pt x="1" y="133"/>
                    <a:pt x="1" y="133"/>
                  </a:cubicBezTo>
                  <a:cubicBezTo>
                    <a:pt x="1" y="133"/>
                    <a:pt x="671" y="133"/>
                    <a:pt x="788" y="221"/>
                  </a:cubicBezTo>
                  <a:cubicBezTo>
                    <a:pt x="858" y="280"/>
                    <a:pt x="1002" y="327"/>
                    <a:pt x="1073" y="327"/>
                  </a:cubicBezTo>
                  <a:cubicBezTo>
                    <a:pt x="1106" y="327"/>
                    <a:pt x="1122" y="317"/>
                    <a:pt x="1109" y="294"/>
                  </a:cubicBezTo>
                  <a:cubicBezTo>
                    <a:pt x="1109" y="294"/>
                    <a:pt x="948" y="0"/>
                    <a:pt x="807" y="0"/>
                  </a:cubicBezTo>
                  <a:close/>
                </a:path>
              </a:pathLst>
            </a:custGeom>
            <a:solidFill>
              <a:srgbClr val="E39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3"/>
            <p:cNvSpPr/>
            <p:nvPr/>
          </p:nvSpPr>
          <p:spPr>
            <a:xfrm>
              <a:off x="1579235" y="1742586"/>
              <a:ext cx="132909" cy="51587"/>
            </a:xfrm>
            <a:custGeom>
              <a:rect b="b" l="l" r="r" t="t"/>
              <a:pathLst>
                <a:path extrusionOk="0" h="373" w="961">
                  <a:moveTo>
                    <a:pt x="273" y="1"/>
                  </a:moveTo>
                  <a:cubicBezTo>
                    <a:pt x="135" y="1"/>
                    <a:pt x="13" y="337"/>
                    <a:pt x="13" y="337"/>
                  </a:cubicBezTo>
                  <a:cubicBezTo>
                    <a:pt x="1" y="362"/>
                    <a:pt x="13" y="373"/>
                    <a:pt x="39" y="373"/>
                  </a:cubicBezTo>
                  <a:cubicBezTo>
                    <a:pt x="104" y="373"/>
                    <a:pt x="257" y="304"/>
                    <a:pt x="319" y="221"/>
                  </a:cubicBezTo>
                  <a:cubicBezTo>
                    <a:pt x="436" y="133"/>
                    <a:pt x="961" y="46"/>
                    <a:pt x="961" y="46"/>
                  </a:cubicBezTo>
                  <a:cubicBezTo>
                    <a:pt x="961" y="46"/>
                    <a:pt x="421" y="46"/>
                    <a:pt x="290" y="2"/>
                  </a:cubicBezTo>
                  <a:cubicBezTo>
                    <a:pt x="285" y="1"/>
                    <a:pt x="279" y="1"/>
                    <a:pt x="273" y="1"/>
                  </a:cubicBezTo>
                  <a:close/>
                </a:path>
              </a:pathLst>
            </a:custGeom>
            <a:solidFill>
              <a:srgbClr val="E39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3"/>
            <p:cNvSpPr/>
            <p:nvPr/>
          </p:nvSpPr>
          <p:spPr>
            <a:xfrm>
              <a:off x="921887" y="2651920"/>
              <a:ext cx="1225637" cy="2789838"/>
            </a:xfrm>
            <a:custGeom>
              <a:rect b="b" l="l" r="r" t="t"/>
              <a:pathLst>
                <a:path extrusionOk="0" h="20172" w="8862">
                  <a:moveTo>
                    <a:pt x="2230" y="0"/>
                  </a:moveTo>
                  <a:lnTo>
                    <a:pt x="2216" y="919"/>
                  </a:lnTo>
                  <a:cubicBezTo>
                    <a:pt x="2216" y="919"/>
                    <a:pt x="0" y="2289"/>
                    <a:pt x="219" y="7142"/>
                  </a:cubicBezTo>
                  <a:cubicBezTo>
                    <a:pt x="263" y="8585"/>
                    <a:pt x="525" y="9692"/>
                    <a:pt x="569" y="10625"/>
                  </a:cubicBezTo>
                  <a:lnTo>
                    <a:pt x="1808" y="20157"/>
                  </a:lnTo>
                  <a:lnTo>
                    <a:pt x="3425" y="20172"/>
                  </a:lnTo>
                  <a:lnTo>
                    <a:pt x="4912" y="7186"/>
                  </a:lnTo>
                  <a:lnTo>
                    <a:pt x="5874" y="20172"/>
                  </a:lnTo>
                  <a:lnTo>
                    <a:pt x="7579" y="20172"/>
                  </a:lnTo>
                  <a:cubicBezTo>
                    <a:pt x="7579" y="20172"/>
                    <a:pt x="8629" y="9794"/>
                    <a:pt x="8745" y="7579"/>
                  </a:cubicBezTo>
                  <a:cubicBezTo>
                    <a:pt x="8818" y="6413"/>
                    <a:pt x="8862" y="4577"/>
                    <a:pt x="8206" y="3178"/>
                  </a:cubicBezTo>
                  <a:cubicBezTo>
                    <a:pt x="7856" y="2434"/>
                    <a:pt x="7492" y="2070"/>
                    <a:pt x="7113" y="1341"/>
                  </a:cubicBezTo>
                  <a:lnTo>
                    <a:pt x="6894" y="423"/>
                  </a:lnTo>
                  <a:cubicBezTo>
                    <a:pt x="6562" y="885"/>
                    <a:pt x="6061" y="1061"/>
                    <a:pt x="5488" y="1061"/>
                  </a:cubicBezTo>
                  <a:cubicBezTo>
                    <a:pt x="4451" y="1061"/>
                    <a:pt x="3178" y="488"/>
                    <a:pt x="2230" y="0"/>
                  </a:cubicBezTo>
                  <a:close/>
                </a:path>
              </a:pathLst>
            </a:custGeom>
            <a:solidFill>
              <a:srgbClr val="154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3"/>
            <p:cNvSpPr/>
            <p:nvPr/>
          </p:nvSpPr>
          <p:spPr>
            <a:xfrm>
              <a:off x="1413688" y="1416333"/>
              <a:ext cx="219901" cy="324596"/>
            </a:xfrm>
            <a:custGeom>
              <a:rect b="b" l="l" r="r" t="t"/>
              <a:pathLst>
                <a:path extrusionOk="0" h="2347" w="1590">
                  <a:moveTo>
                    <a:pt x="1429" y="0"/>
                  </a:moveTo>
                  <a:lnTo>
                    <a:pt x="1" y="15"/>
                  </a:lnTo>
                  <a:lnTo>
                    <a:pt x="59" y="2347"/>
                  </a:lnTo>
                  <a:lnTo>
                    <a:pt x="1589" y="2215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EBA1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3"/>
            <p:cNvSpPr/>
            <p:nvPr/>
          </p:nvSpPr>
          <p:spPr>
            <a:xfrm>
              <a:off x="1343154" y="1089249"/>
              <a:ext cx="490006" cy="520709"/>
            </a:xfrm>
            <a:custGeom>
              <a:rect b="b" l="l" r="r" t="t"/>
              <a:pathLst>
                <a:path extrusionOk="0" h="3765" w="3543">
                  <a:moveTo>
                    <a:pt x="2166" y="0"/>
                  </a:moveTo>
                  <a:cubicBezTo>
                    <a:pt x="1476" y="0"/>
                    <a:pt x="482" y="174"/>
                    <a:pt x="205" y="660"/>
                  </a:cubicBezTo>
                  <a:cubicBezTo>
                    <a:pt x="1" y="1024"/>
                    <a:pt x="175" y="2161"/>
                    <a:pt x="175" y="2161"/>
                  </a:cubicBezTo>
                  <a:cubicBezTo>
                    <a:pt x="190" y="2898"/>
                    <a:pt x="1365" y="3764"/>
                    <a:pt x="2124" y="3764"/>
                  </a:cubicBezTo>
                  <a:cubicBezTo>
                    <a:pt x="2130" y="3764"/>
                    <a:pt x="2137" y="3764"/>
                    <a:pt x="2143" y="3764"/>
                  </a:cubicBezTo>
                  <a:cubicBezTo>
                    <a:pt x="2464" y="3735"/>
                    <a:pt x="3542" y="3210"/>
                    <a:pt x="3426" y="1855"/>
                  </a:cubicBezTo>
                  <a:cubicBezTo>
                    <a:pt x="3426" y="1855"/>
                    <a:pt x="3542" y="150"/>
                    <a:pt x="2624" y="33"/>
                  </a:cubicBezTo>
                  <a:cubicBezTo>
                    <a:pt x="2504" y="12"/>
                    <a:pt x="2345" y="0"/>
                    <a:pt x="2166" y="0"/>
                  </a:cubicBezTo>
                  <a:close/>
                </a:path>
              </a:pathLst>
            </a:custGeom>
            <a:solidFill>
              <a:srgbClr val="FF8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3"/>
            <p:cNvSpPr/>
            <p:nvPr/>
          </p:nvSpPr>
          <p:spPr>
            <a:xfrm>
              <a:off x="1427795" y="1416333"/>
              <a:ext cx="201783" cy="239955"/>
            </a:xfrm>
            <a:custGeom>
              <a:rect b="b" l="l" r="r" t="t"/>
              <a:pathLst>
                <a:path extrusionOk="0" h="1735" w="1459">
                  <a:moveTo>
                    <a:pt x="1327" y="0"/>
                  </a:moveTo>
                  <a:lnTo>
                    <a:pt x="1" y="15"/>
                  </a:lnTo>
                  <a:cubicBezTo>
                    <a:pt x="15" y="306"/>
                    <a:pt x="74" y="539"/>
                    <a:pt x="74" y="539"/>
                  </a:cubicBezTo>
                  <a:cubicBezTo>
                    <a:pt x="511" y="1501"/>
                    <a:pt x="963" y="1705"/>
                    <a:pt x="1458" y="1734"/>
                  </a:cubicBezTo>
                  <a:lnTo>
                    <a:pt x="1327" y="0"/>
                  </a:lnTo>
                  <a:close/>
                </a:path>
              </a:pathLst>
            </a:custGeom>
            <a:solidFill>
              <a:srgbClr val="E39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3"/>
            <p:cNvSpPr/>
            <p:nvPr/>
          </p:nvSpPr>
          <p:spPr>
            <a:xfrm>
              <a:off x="1343154" y="1089249"/>
              <a:ext cx="490006" cy="520709"/>
            </a:xfrm>
            <a:custGeom>
              <a:rect b="b" l="l" r="r" t="t"/>
              <a:pathLst>
                <a:path extrusionOk="0" h="3765" w="3543">
                  <a:moveTo>
                    <a:pt x="2166" y="0"/>
                  </a:moveTo>
                  <a:cubicBezTo>
                    <a:pt x="1476" y="0"/>
                    <a:pt x="482" y="174"/>
                    <a:pt x="205" y="660"/>
                  </a:cubicBezTo>
                  <a:cubicBezTo>
                    <a:pt x="1" y="1024"/>
                    <a:pt x="175" y="2161"/>
                    <a:pt x="175" y="2161"/>
                  </a:cubicBezTo>
                  <a:cubicBezTo>
                    <a:pt x="190" y="2898"/>
                    <a:pt x="1365" y="3764"/>
                    <a:pt x="2124" y="3764"/>
                  </a:cubicBezTo>
                  <a:cubicBezTo>
                    <a:pt x="2130" y="3764"/>
                    <a:pt x="2137" y="3764"/>
                    <a:pt x="2143" y="3764"/>
                  </a:cubicBezTo>
                  <a:cubicBezTo>
                    <a:pt x="2464" y="3735"/>
                    <a:pt x="3542" y="3210"/>
                    <a:pt x="3426" y="1855"/>
                  </a:cubicBezTo>
                  <a:cubicBezTo>
                    <a:pt x="3426" y="1855"/>
                    <a:pt x="3542" y="150"/>
                    <a:pt x="2624" y="33"/>
                  </a:cubicBezTo>
                  <a:cubicBezTo>
                    <a:pt x="2504" y="12"/>
                    <a:pt x="2345" y="0"/>
                    <a:pt x="2166" y="0"/>
                  </a:cubicBezTo>
                  <a:close/>
                </a:path>
              </a:pathLst>
            </a:custGeom>
            <a:solidFill>
              <a:srgbClr val="EBA1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3"/>
            <p:cNvSpPr/>
            <p:nvPr/>
          </p:nvSpPr>
          <p:spPr>
            <a:xfrm>
              <a:off x="1288663" y="1263094"/>
              <a:ext cx="104972" cy="161399"/>
            </a:xfrm>
            <a:custGeom>
              <a:rect b="b" l="l" r="r" t="t"/>
              <a:pathLst>
                <a:path extrusionOk="0" h="1167" w="759">
                  <a:moveTo>
                    <a:pt x="730" y="0"/>
                  </a:moveTo>
                  <a:cubicBezTo>
                    <a:pt x="351" y="30"/>
                    <a:pt x="1" y="44"/>
                    <a:pt x="59" y="613"/>
                  </a:cubicBezTo>
                  <a:cubicBezTo>
                    <a:pt x="74" y="919"/>
                    <a:pt x="380" y="1166"/>
                    <a:pt x="759" y="1166"/>
                  </a:cubicBezTo>
                  <a:lnTo>
                    <a:pt x="730" y="0"/>
                  </a:lnTo>
                  <a:close/>
                </a:path>
              </a:pathLst>
            </a:custGeom>
            <a:solidFill>
              <a:srgbClr val="EBA1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3"/>
            <p:cNvSpPr/>
            <p:nvPr/>
          </p:nvSpPr>
          <p:spPr>
            <a:xfrm>
              <a:off x="1329048" y="1311777"/>
              <a:ext cx="46470" cy="71087"/>
            </a:xfrm>
            <a:custGeom>
              <a:rect b="b" l="l" r="r" t="t"/>
              <a:pathLst>
                <a:path extrusionOk="0" h="514" w="336">
                  <a:moveTo>
                    <a:pt x="107" y="1"/>
                  </a:moveTo>
                  <a:cubicBezTo>
                    <a:pt x="93" y="1"/>
                    <a:pt x="79" y="9"/>
                    <a:pt x="73" y="27"/>
                  </a:cubicBezTo>
                  <a:cubicBezTo>
                    <a:pt x="30" y="71"/>
                    <a:pt x="0" y="173"/>
                    <a:pt x="59" y="275"/>
                  </a:cubicBezTo>
                  <a:cubicBezTo>
                    <a:pt x="94" y="394"/>
                    <a:pt x="188" y="513"/>
                    <a:pt x="254" y="513"/>
                  </a:cubicBezTo>
                  <a:cubicBezTo>
                    <a:pt x="268" y="513"/>
                    <a:pt x="281" y="507"/>
                    <a:pt x="292" y="494"/>
                  </a:cubicBezTo>
                  <a:cubicBezTo>
                    <a:pt x="336" y="435"/>
                    <a:pt x="292" y="435"/>
                    <a:pt x="205" y="261"/>
                  </a:cubicBezTo>
                  <a:cubicBezTo>
                    <a:pt x="146" y="188"/>
                    <a:pt x="146" y="115"/>
                    <a:pt x="146" y="42"/>
                  </a:cubicBezTo>
                  <a:cubicBezTo>
                    <a:pt x="146" y="17"/>
                    <a:pt x="127" y="1"/>
                    <a:pt x="107" y="1"/>
                  </a:cubicBezTo>
                  <a:close/>
                </a:path>
              </a:pathLst>
            </a:custGeom>
            <a:solidFill>
              <a:srgbClr val="E39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3"/>
            <p:cNvSpPr/>
            <p:nvPr/>
          </p:nvSpPr>
          <p:spPr>
            <a:xfrm>
              <a:off x="1308856" y="1025216"/>
              <a:ext cx="433578" cy="300531"/>
            </a:xfrm>
            <a:custGeom>
              <a:rect b="b" l="l" r="r" t="t"/>
              <a:pathLst>
                <a:path extrusionOk="0" h="2173" w="3135">
                  <a:moveTo>
                    <a:pt x="3134" y="1"/>
                  </a:moveTo>
                  <a:lnTo>
                    <a:pt x="3134" y="1"/>
                  </a:lnTo>
                  <a:cubicBezTo>
                    <a:pt x="3134" y="1"/>
                    <a:pt x="1094" y="88"/>
                    <a:pt x="540" y="307"/>
                  </a:cubicBezTo>
                  <a:cubicBezTo>
                    <a:pt x="1" y="511"/>
                    <a:pt x="117" y="1764"/>
                    <a:pt x="132" y="1764"/>
                  </a:cubicBezTo>
                  <a:cubicBezTo>
                    <a:pt x="143" y="1763"/>
                    <a:pt x="154" y="1763"/>
                    <a:pt x="165" y="1763"/>
                  </a:cubicBezTo>
                  <a:cubicBezTo>
                    <a:pt x="369" y="1763"/>
                    <a:pt x="543" y="1892"/>
                    <a:pt x="598" y="2099"/>
                  </a:cubicBezTo>
                  <a:lnTo>
                    <a:pt x="613" y="2172"/>
                  </a:lnTo>
                  <a:cubicBezTo>
                    <a:pt x="657" y="1881"/>
                    <a:pt x="875" y="1633"/>
                    <a:pt x="1167" y="1546"/>
                  </a:cubicBezTo>
                  <a:cubicBezTo>
                    <a:pt x="1444" y="1473"/>
                    <a:pt x="1735" y="1371"/>
                    <a:pt x="1968" y="1225"/>
                  </a:cubicBezTo>
                  <a:cubicBezTo>
                    <a:pt x="2828" y="715"/>
                    <a:pt x="3134" y="1"/>
                    <a:pt x="3134" y="1"/>
                  </a:cubicBezTo>
                  <a:close/>
                </a:path>
              </a:pathLst>
            </a:custGeom>
            <a:solidFill>
              <a:srgbClr val="322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3"/>
            <p:cNvSpPr/>
            <p:nvPr/>
          </p:nvSpPr>
          <p:spPr>
            <a:xfrm>
              <a:off x="1374825" y="977916"/>
              <a:ext cx="510751" cy="331649"/>
            </a:xfrm>
            <a:custGeom>
              <a:rect b="b" l="l" r="r" t="t"/>
              <a:pathLst>
                <a:path extrusionOk="0" h="2398" w="3693">
                  <a:moveTo>
                    <a:pt x="2228" y="1"/>
                  </a:moveTo>
                  <a:cubicBezTo>
                    <a:pt x="1335" y="1"/>
                    <a:pt x="0" y="566"/>
                    <a:pt x="369" y="2398"/>
                  </a:cubicBezTo>
                  <a:cubicBezTo>
                    <a:pt x="369" y="2398"/>
                    <a:pt x="1399" y="1925"/>
                    <a:pt x="2700" y="1925"/>
                  </a:cubicBezTo>
                  <a:cubicBezTo>
                    <a:pt x="2931" y="1925"/>
                    <a:pt x="3171" y="1940"/>
                    <a:pt x="3415" y="1975"/>
                  </a:cubicBezTo>
                  <a:cubicBezTo>
                    <a:pt x="3415" y="1975"/>
                    <a:pt x="3692" y="663"/>
                    <a:pt x="2861" y="139"/>
                  </a:cubicBezTo>
                  <a:cubicBezTo>
                    <a:pt x="2732" y="53"/>
                    <a:pt x="2501" y="1"/>
                    <a:pt x="2228" y="1"/>
                  </a:cubicBezTo>
                  <a:close/>
                </a:path>
              </a:pathLst>
            </a:custGeom>
            <a:solidFill>
              <a:srgbClr val="080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3"/>
            <p:cNvSpPr/>
            <p:nvPr/>
          </p:nvSpPr>
          <p:spPr>
            <a:xfrm>
              <a:off x="1123393" y="1879920"/>
              <a:ext cx="94876" cy="395130"/>
            </a:xfrm>
            <a:custGeom>
              <a:rect b="b" l="l" r="r" t="t"/>
              <a:pathLst>
                <a:path extrusionOk="0" fill="none" h="2857" w="686">
                  <a:moveTo>
                    <a:pt x="132" y="2857"/>
                  </a:moveTo>
                  <a:cubicBezTo>
                    <a:pt x="132" y="2857"/>
                    <a:pt x="686" y="1458"/>
                    <a:pt x="1" y="0"/>
                  </a:cubicBezTo>
                </a:path>
              </a:pathLst>
            </a:custGeom>
            <a:noFill/>
            <a:ln cap="rnd" cmpd="sng" w="2175">
              <a:solidFill>
                <a:srgbClr val="D8C5B6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3"/>
            <p:cNvSpPr/>
            <p:nvPr/>
          </p:nvSpPr>
          <p:spPr>
            <a:xfrm>
              <a:off x="1893457" y="1966497"/>
              <a:ext cx="173431" cy="492080"/>
            </a:xfrm>
            <a:custGeom>
              <a:rect b="b" l="l" r="r" t="t"/>
              <a:pathLst>
                <a:path extrusionOk="0" h="3558" w="1254">
                  <a:moveTo>
                    <a:pt x="0" y="1"/>
                  </a:moveTo>
                  <a:lnTo>
                    <a:pt x="88" y="3557"/>
                  </a:lnTo>
                  <a:cubicBezTo>
                    <a:pt x="88" y="3557"/>
                    <a:pt x="1254" y="2901"/>
                    <a:pt x="1021" y="2100"/>
                  </a:cubicBezTo>
                  <a:cubicBezTo>
                    <a:pt x="773" y="129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3"/>
            <p:cNvSpPr/>
            <p:nvPr/>
          </p:nvSpPr>
          <p:spPr>
            <a:xfrm>
              <a:off x="724392" y="1762917"/>
              <a:ext cx="578658" cy="1208072"/>
            </a:xfrm>
            <a:custGeom>
              <a:rect b="b" l="l" r="r" t="t"/>
              <a:pathLst>
                <a:path extrusionOk="0" h="8735" w="4184">
                  <a:moveTo>
                    <a:pt x="2478" y="1"/>
                  </a:moveTo>
                  <a:cubicBezTo>
                    <a:pt x="525" y="846"/>
                    <a:pt x="1239" y="4257"/>
                    <a:pt x="671" y="5525"/>
                  </a:cubicBezTo>
                  <a:cubicBezTo>
                    <a:pt x="175" y="6618"/>
                    <a:pt x="0" y="7332"/>
                    <a:pt x="714" y="8206"/>
                  </a:cubicBezTo>
                  <a:cubicBezTo>
                    <a:pt x="1027" y="8627"/>
                    <a:pt x="1434" y="8734"/>
                    <a:pt x="1782" y="8734"/>
                  </a:cubicBezTo>
                  <a:cubicBezTo>
                    <a:pt x="2001" y="8734"/>
                    <a:pt x="2197" y="8692"/>
                    <a:pt x="2332" y="8658"/>
                  </a:cubicBezTo>
                  <a:cubicBezTo>
                    <a:pt x="3673" y="8323"/>
                    <a:pt x="2842" y="6705"/>
                    <a:pt x="3513" y="4942"/>
                  </a:cubicBezTo>
                  <a:cubicBezTo>
                    <a:pt x="4183" y="3164"/>
                    <a:pt x="2478" y="1"/>
                    <a:pt x="2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3"/>
            <p:cNvSpPr/>
            <p:nvPr/>
          </p:nvSpPr>
          <p:spPr>
            <a:xfrm>
              <a:off x="1413688" y="2295102"/>
              <a:ext cx="377151" cy="207730"/>
            </a:xfrm>
            <a:custGeom>
              <a:rect b="b" l="l" r="r" t="t"/>
              <a:pathLst>
                <a:path extrusionOk="0" fill="none" h="1502" w="2727">
                  <a:moveTo>
                    <a:pt x="2726" y="496"/>
                  </a:moveTo>
                  <a:cubicBezTo>
                    <a:pt x="2726" y="496"/>
                    <a:pt x="1356" y="1"/>
                    <a:pt x="1" y="1502"/>
                  </a:cubicBezTo>
                </a:path>
              </a:pathLst>
            </a:custGeom>
            <a:noFill/>
            <a:ln cap="rnd" cmpd="sng" w="2175">
              <a:solidFill>
                <a:srgbClr val="D8C5B6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3"/>
            <p:cNvSpPr/>
            <p:nvPr/>
          </p:nvSpPr>
          <p:spPr>
            <a:xfrm>
              <a:off x="1266535" y="2309208"/>
              <a:ext cx="252125" cy="155314"/>
            </a:xfrm>
            <a:custGeom>
              <a:rect b="b" l="l" r="r" t="t"/>
              <a:pathLst>
                <a:path extrusionOk="0" fill="none" h="1123" w="1823">
                  <a:moveTo>
                    <a:pt x="1" y="1"/>
                  </a:moveTo>
                  <a:cubicBezTo>
                    <a:pt x="1" y="1"/>
                    <a:pt x="292" y="1123"/>
                    <a:pt x="1822" y="759"/>
                  </a:cubicBezTo>
                </a:path>
              </a:pathLst>
            </a:custGeom>
            <a:noFill/>
            <a:ln cap="rnd" cmpd="sng" w="2175">
              <a:solidFill>
                <a:srgbClr val="D8C5B6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3"/>
            <p:cNvSpPr/>
            <p:nvPr/>
          </p:nvSpPr>
          <p:spPr>
            <a:xfrm>
              <a:off x="754957" y="2446265"/>
              <a:ext cx="866465" cy="485718"/>
            </a:xfrm>
            <a:custGeom>
              <a:rect b="b" l="l" r="r" t="t"/>
              <a:pathLst>
                <a:path extrusionOk="0" h="3512" w="6265">
                  <a:moveTo>
                    <a:pt x="5769" y="1"/>
                  </a:moveTo>
                  <a:cubicBezTo>
                    <a:pt x="5769" y="1"/>
                    <a:pt x="5369" y="207"/>
                    <a:pt x="5334" y="207"/>
                  </a:cubicBezTo>
                  <a:cubicBezTo>
                    <a:pt x="5332" y="207"/>
                    <a:pt x="5331" y="206"/>
                    <a:pt x="5332" y="205"/>
                  </a:cubicBezTo>
                  <a:lnTo>
                    <a:pt x="5332" y="205"/>
                  </a:lnTo>
                  <a:cubicBezTo>
                    <a:pt x="4283" y="511"/>
                    <a:pt x="2009" y="1050"/>
                    <a:pt x="1324" y="1473"/>
                  </a:cubicBezTo>
                  <a:cubicBezTo>
                    <a:pt x="1" y="2245"/>
                    <a:pt x="385" y="3512"/>
                    <a:pt x="1540" y="3512"/>
                  </a:cubicBezTo>
                  <a:cubicBezTo>
                    <a:pt x="1606" y="3512"/>
                    <a:pt x="1675" y="3507"/>
                    <a:pt x="1747" y="3499"/>
                  </a:cubicBezTo>
                  <a:cubicBezTo>
                    <a:pt x="2636" y="3382"/>
                    <a:pt x="3000" y="3003"/>
                    <a:pt x="3000" y="3003"/>
                  </a:cubicBezTo>
                  <a:lnTo>
                    <a:pt x="5769" y="948"/>
                  </a:lnTo>
                  <a:cubicBezTo>
                    <a:pt x="5944" y="861"/>
                    <a:pt x="6265" y="598"/>
                    <a:pt x="6265" y="598"/>
                  </a:cubicBezTo>
                  <a:cubicBezTo>
                    <a:pt x="6265" y="598"/>
                    <a:pt x="6265" y="467"/>
                    <a:pt x="5769" y="1"/>
                  </a:cubicBezTo>
                  <a:close/>
                </a:path>
              </a:pathLst>
            </a:custGeom>
            <a:solidFill>
              <a:srgbClr val="EBA1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3"/>
            <p:cNvSpPr/>
            <p:nvPr/>
          </p:nvSpPr>
          <p:spPr>
            <a:xfrm>
              <a:off x="2025673" y="2601578"/>
              <a:ext cx="275084" cy="1173220"/>
            </a:xfrm>
            <a:custGeom>
              <a:rect b="b" l="l" r="r" t="t"/>
              <a:pathLst>
                <a:path extrusionOk="0" h="8483" w="1989">
                  <a:moveTo>
                    <a:pt x="841" y="0"/>
                  </a:moveTo>
                  <a:cubicBezTo>
                    <a:pt x="400" y="0"/>
                    <a:pt x="0" y="460"/>
                    <a:pt x="108" y="874"/>
                  </a:cubicBezTo>
                  <a:cubicBezTo>
                    <a:pt x="298" y="1559"/>
                    <a:pt x="604" y="5130"/>
                    <a:pt x="604" y="5130"/>
                  </a:cubicBezTo>
                  <a:cubicBezTo>
                    <a:pt x="239" y="5451"/>
                    <a:pt x="50" y="6165"/>
                    <a:pt x="94" y="6442"/>
                  </a:cubicBezTo>
                  <a:cubicBezTo>
                    <a:pt x="137" y="6733"/>
                    <a:pt x="269" y="7462"/>
                    <a:pt x="269" y="7462"/>
                  </a:cubicBezTo>
                  <a:cubicBezTo>
                    <a:pt x="677" y="7346"/>
                    <a:pt x="210" y="6325"/>
                    <a:pt x="473" y="6267"/>
                  </a:cubicBezTo>
                  <a:cubicBezTo>
                    <a:pt x="476" y="6266"/>
                    <a:pt x="480" y="6266"/>
                    <a:pt x="484" y="6266"/>
                  </a:cubicBezTo>
                  <a:cubicBezTo>
                    <a:pt x="646" y="6266"/>
                    <a:pt x="604" y="6894"/>
                    <a:pt x="604" y="6894"/>
                  </a:cubicBezTo>
                  <a:lnTo>
                    <a:pt x="618" y="7535"/>
                  </a:lnTo>
                  <a:cubicBezTo>
                    <a:pt x="327" y="7652"/>
                    <a:pt x="400" y="7856"/>
                    <a:pt x="400" y="7856"/>
                  </a:cubicBezTo>
                  <a:cubicBezTo>
                    <a:pt x="298" y="7899"/>
                    <a:pt x="283" y="8074"/>
                    <a:pt x="283" y="8074"/>
                  </a:cubicBezTo>
                  <a:lnTo>
                    <a:pt x="458" y="8074"/>
                  </a:lnTo>
                  <a:cubicBezTo>
                    <a:pt x="371" y="8191"/>
                    <a:pt x="516" y="8482"/>
                    <a:pt x="516" y="8482"/>
                  </a:cubicBezTo>
                  <a:lnTo>
                    <a:pt x="983" y="7681"/>
                  </a:lnTo>
                  <a:lnTo>
                    <a:pt x="1085" y="7622"/>
                  </a:lnTo>
                  <a:cubicBezTo>
                    <a:pt x="1129" y="7579"/>
                    <a:pt x="1172" y="7535"/>
                    <a:pt x="1172" y="7477"/>
                  </a:cubicBezTo>
                  <a:lnTo>
                    <a:pt x="1187" y="7360"/>
                  </a:lnTo>
                  <a:lnTo>
                    <a:pt x="1318" y="7244"/>
                  </a:lnTo>
                  <a:lnTo>
                    <a:pt x="1347" y="7025"/>
                  </a:lnTo>
                  <a:lnTo>
                    <a:pt x="1464" y="6908"/>
                  </a:lnTo>
                  <a:cubicBezTo>
                    <a:pt x="1566" y="6529"/>
                    <a:pt x="1522" y="6048"/>
                    <a:pt x="1405" y="5291"/>
                  </a:cubicBezTo>
                  <a:cubicBezTo>
                    <a:pt x="1303" y="4504"/>
                    <a:pt x="1988" y="1603"/>
                    <a:pt x="1595" y="641"/>
                  </a:cubicBezTo>
                  <a:cubicBezTo>
                    <a:pt x="1400" y="175"/>
                    <a:pt x="1113" y="0"/>
                    <a:pt x="841" y="0"/>
                  </a:cubicBezTo>
                  <a:close/>
                </a:path>
              </a:pathLst>
            </a:custGeom>
            <a:solidFill>
              <a:srgbClr val="EBA1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3"/>
            <p:cNvSpPr/>
            <p:nvPr/>
          </p:nvSpPr>
          <p:spPr>
            <a:xfrm>
              <a:off x="2163560" y="3508561"/>
              <a:ext cx="24341" cy="153377"/>
            </a:xfrm>
            <a:custGeom>
              <a:rect b="b" l="l" r="r" t="t"/>
              <a:pathLst>
                <a:path extrusionOk="0" h="1109" w="176">
                  <a:moveTo>
                    <a:pt x="175" y="1"/>
                  </a:moveTo>
                  <a:lnTo>
                    <a:pt x="15" y="277"/>
                  </a:lnTo>
                  <a:lnTo>
                    <a:pt x="0" y="1108"/>
                  </a:lnTo>
                  <a:lnTo>
                    <a:pt x="15" y="1094"/>
                  </a:lnTo>
                  <a:lnTo>
                    <a:pt x="73" y="496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FA73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3"/>
            <p:cNvSpPr/>
            <p:nvPr/>
          </p:nvSpPr>
          <p:spPr>
            <a:xfrm>
              <a:off x="2062738" y="3641607"/>
              <a:ext cx="50480" cy="76758"/>
            </a:xfrm>
            <a:custGeom>
              <a:rect b="b" l="l" r="r" t="t"/>
              <a:pathLst>
                <a:path extrusionOk="0" h="555" w="365">
                  <a:moveTo>
                    <a:pt x="365" y="0"/>
                  </a:moveTo>
                  <a:lnTo>
                    <a:pt x="365" y="0"/>
                  </a:lnTo>
                  <a:cubicBezTo>
                    <a:pt x="88" y="132"/>
                    <a:pt x="132" y="336"/>
                    <a:pt x="132" y="336"/>
                  </a:cubicBezTo>
                  <a:cubicBezTo>
                    <a:pt x="30" y="379"/>
                    <a:pt x="15" y="554"/>
                    <a:pt x="1" y="554"/>
                  </a:cubicBezTo>
                  <a:lnTo>
                    <a:pt x="176" y="55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A73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3"/>
            <p:cNvSpPr/>
            <p:nvPr/>
          </p:nvSpPr>
          <p:spPr>
            <a:xfrm>
              <a:off x="2187763" y="3522667"/>
              <a:ext cx="46470" cy="94876"/>
            </a:xfrm>
            <a:custGeom>
              <a:rect b="b" l="l" r="r" t="t"/>
              <a:pathLst>
                <a:path extrusionOk="0" h="686" w="336">
                  <a:moveTo>
                    <a:pt x="335" y="1"/>
                  </a:moveTo>
                  <a:lnTo>
                    <a:pt x="335" y="1"/>
                  </a:lnTo>
                  <a:cubicBezTo>
                    <a:pt x="277" y="44"/>
                    <a:pt x="204" y="44"/>
                    <a:pt x="204" y="44"/>
                  </a:cubicBezTo>
                  <a:cubicBezTo>
                    <a:pt x="204" y="44"/>
                    <a:pt x="145" y="113"/>
                    <a:pt x="92" y="113"/>
                  </a:cubicBezTo>
                  <a:cubicBezTo>
                    <a:pt x="80" y="113"/>
                    <a:pt x="69" y="110"/>
                    <a:pt x="59" y="103"/>
                  </a:cubicBezTo>
                  <a:lnTo>
                    <a:pt x="0" y="686"/>
                  </a:lnTo>
                  <a:lnTo>
                    <a:pt x="73" y="613"/>
                  </a:lnTo>
                  <a:cubicBezTo>
                    <a:pt x="117" y="584"/>
                    <a:pt x="146" y="540"/>
                    <a:pt x="146" y="482"/>
                  </a:cubicBezTo>
                  <a:lnTo>
                    <a:pt x="161" y="336"/>
                  </a:lnTo>
                  <a:lnTo>
                    <a:pt x="219" y="277"/>
                  </a:lnTo>
                  <a:cubicBezTo>
                    <a:pt x="263" y="248"/>
                    <a:pt x="277" y="205"/>
                    <a:pt x="292" y="175"/>
                  </a:cubicBezTo>
                  <a:cubicBezTo>
                    <a:pt x="306" y="117"/>
                    <a:pt x="335" y="44"/>
                    <a:pt x="335" y="1"/>
                  </a:cubicBezTo>
                  <a:close/>
                </a:path>
              </a:pathLst>
            </a:custGeom>
            <a:solidFill>
              <a:srgbClr val="FA73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3"/>
            <p:cNvSpPr/>
            <p:nvPr/>
          </p:nvSpPr>
          <p:spPr>
            <a:xfrm>
              <a:off x="1746304" y="1662233"/>
              <a:ext cx="106908" cy="915286"/>
            </a:xfrm>
            <a:custGeom>
              <a:rect b="b" l="l" r="r" t="t"/>
              <a:pathLst>
                <a:path extrusionOk="0" fill="none" h="6618" w="773">
                  <a:moveTo>
                    <a:pt x="773" y="0"/>
                  </a:moveTo>
                  <a:lnTo>
                    <a:pt x="0" y="6617"/>
                  </a:lnTo>
                </a:path>
              </a:pathLst>
            </a:custGeom>
            <a:noFill/>
            <a:ln cap="flat" cmpd="sng" w="9100">
              <a:solidFill>
                <a:srgbClr val="A55A3C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3"/>
            <p:cNvSpPr/>
            <p:nvPr/>
          </p:nvSpPr>
          <p:spPr>
            <a:xfrm>
              <a:off x="1742293" y="1668180"/>
              <a:ext cx="880987" cy="474101"/>
            </a:xfrm>
            <a:custGeom>
              <a:rect b="b" l="l" r="r" t="t"/>
              <a:pathLst>
                <a:path extrusionOk="0" h="3428" w="6370">
                  <a:moveTo>
                    <a:pt x="365" y="1"/>
                  </a:moveTo>
                  <a:cubicBezTo>
                    <a:pt x="248" y="1065"/>
                    <a:pt x="131" y="2143"/>
                    <a:pt x="0" y="3222"/>
                  </a:cubicBezTo>
                  <a:cubicBezTo>
                    <a:pt x="296" y="3368"/>
                    <a:pt x="601" y="3428"/>
                    <a:pt x="913" y="3428"/>
                  </a:cubicBezTo>
                  <a:cubicBezTo>
                    <a:pt x="2382" y="3428"/>
                    <a:pt x="4000" y="2098"/>
                    <a:pt x="5462" y="2098"/>
                  </a:cubicBezTo>
                  <a:cubicBezTo>
                    <a:pt x="5772" y="2098"/>
                    <a:pt x="6076" y="2158"/>
                    <a:pt x="6369" y="2304"/>
                  </a:cubicBezTo>
                  <a:cubicBezTo>
                    <a:pt x="4518" y="249"/>
                    <a:pt x="2216" y="2056"/>
                    <a:pt x="365" y="1"/>
                  </a:cubicBezTo>
                  <a:close/>
                </a:path>
              </a:pathLst>
            </a:custGeom>
            <a:solidFill>
              <a:srgbClr val="E95E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3"/>
            <p:cNvSpPr/>
            <p:nvPr/>
          </p:nvSpPr>
          <p:spPr>
            <a:xfrm>
              <a:off x="1454072" y="2309208"/>
              <a:ext cx="358895" cy="312564"/>
            </a:xfrm>
            <a:custGeom>
              <a:rect b="b" l="l" r="r" t="t"/>
              <a:pathLst>
                <a:path extrusionOk="0" h="2260" w="2595">
                  <a:moveTo>
                    <a:pt x="2143" y="1"/>
                  </a:moveTo>
                  <a:lnTo>
                    <a:pt x="1807" y="336"/>
                  </a:lnTo>
                  <a:cubicBezTo>
                    <a:pt x="1560" y="482"/>
                    <a:pt x="641" y="1021"/>
                    <a:pt x="641" y="1021"/>
                  </a:cubicBezTo>
                  <a:lnTo>
                    <a:pt x="0" y="1298"/>
                  </a:lnTo>
                  <a:lnTo>
                    <a:pt x="102" y="2260"/>
                  </a:lnTo>
                  <a:lnTo>
                    <a:pt x="1778" y="2245"/>
                  </a:lnTo>
                  <a:lnTo>
                    <a:pt x="2011" y="2245"/>
                  </a:lnTo>
                  <a:lnTo>
                    <a:pt x="2230" y="2216"/>
                  </a:lnTo>
                  <a:cubicBezTo>
                    <a:pt x="2303" y="2187"/>
                    <a:pt x="2332" y="2143"/>
                    <a:pt x="2361" y="2070"/>
                  </a:cubicBezTo>
                  <a:cubicBezTo>
                    <a:pt x="2361" y="1997"/>
                    <a:pt x="2303" y="1925"/>
                    <a:pt x="2215" y="1925"/>
                  </a:cubicBezTo>
                  <a:lnTo>
                    <a:pt x="1968" y="1925"/>
                  </a:lnTo>
                  <a:lnTo>
                    <a:pt x="1895" y="1895"/>
                  </a:lnTo>
                  <a:cubicBezTo>
                    <a:pt x="1880" y="1895"/>
                    <a:pt x="1880" y="1866"/>
                    <a:pt x="1895" y="1866"/>
                  </a:cubicBezTo>
                  <a:lnTo>
                    <a:pt x="2332" y="1793"/>
                  </a:lnTo>
                  <a:cubicBezTo>
                    <a:pt x="2405" y="1779"/>
                    <a:pt x="2463" y="1720"/>
                    <a:pt x="2463" y="1633"/>
                  </a:cubicBezTo>
                  <a:cubicBezTo>
                    <a:pt x="2463" y="1539"/>
                    <a:pt x="2388" y="1457"/>
                    <a:pt x="2308" y="1457"/>
                  </a:cubicBezTo>
                  <a:cubicBezTo>
                    <a:pt x="2301" y="1457"/>
                    <a:pt x="2295" y="1457"/>
                    <a:pt x="2288" y="1458"/>
                  </a:cubicBezTo>
                  <a:lnTo>
                    <a:pt x="1953" y="1516"/>
                  </a:lnTo>
                  <a:cubicBezTo>
                    <a:pt x="1953" y="1529"/>
                    <a:pt x="1947" y="1534"/>
                    <a:pt x="1941" y="1534"/>
                  </a:cubicBezTo>
                  <a:cubicBezTo>
                    <a:pt x="1926" y="1534"/>
                    <a:pt x="1909" y="1500"/>
                    <a:pt x="1982" y="1458"/>
                  </a:cubicBezTo>
                  <a:lnTo>
                    <a:pt x="2463" y="1356"/>
                  </a:lnTo>
                  <a:cubicBezTo>
                    <a:pt x="2536" y="1342"/>
                    <a:pt x="2594" y="1283"/>
                    <a:pt x="2594" y="1210"/>
                  </a:cubicBezTo>
                  <a:cubicBezTo>
                    <a:pt x="2594" y="1130"/>
                    <a:pt x="2521" y="1063"/>
                    <a:pt x="2431" y="1063"/>
                  </a:cubicBezTo>
                  <a:cubicBezTo>
                    <a:pt x="2422" y="1063"/>
                    <a:pt x="2414" y="1063"/>
                    <a:pt x="2405" y="1065"/>
                  </a:cubicBezTo>
                  <a:lnTo>
                    <a:pt x="2041" y="1123"/>
                  </a:lnTo>
                  <a:cubicBezTo>
                    <a:pt x="2011" y="1123"/>
                    <a:pt x="1924" y="1094"/>
                    <a:pt x="2041" y="1065"/>
                  </a:cubicBezTo>
                  <a:lnTo>
                    <a:pt x="2405" y="1006"/>
                  </a:lnTo>
                  <a:cubicBezTo>
                    <a:pt x="2478" y="992"/>
                    <a:pt x="2536" y="933"/>
                    <a:pt x="2536" y="861"/>
                  </a:cubicBezTo>
                  <a:cubicBezTo>
                    <a:pt x="2536" y="781"/>
                    <a:pt x="2463" y="713"/>
                    <a:pt x="2384" y="713"/>
                  </a:cubicBezTo>
                  <a:cubicBezTo>
                    <a:pt x="2376" y="713"/>
                    <a:pt x="2369" y="714"/>
                    <a:pt x="2361" y="715"/>
                  </a:cubicBezTo>
                  <a:lnTo>
                    <a:pt x="1749" y="831"/>
                  </a:lnTo>
                  <a:lnTo>
                    <a:pt x="1793" y="788"/>
                  </a:lnTo>
                  <a:cubicBezTo>
                    <a:pt x="1939" y="700"/>
                    <a:pt x="2041" y="554"/>
                    <a:pt x="2099" y="365"/>
                  </a:cubicBezTo>
                  <a:lnTo>
                    <a:pt x="2143" y="1"/>
                  </a:lnTo>
                  <a:close/>
                </a:path>
              </a:pathLst>
            </a:custGeom>
            <a:solidFill>
              <a:srgbClr val="EBA1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3"/>
            <p:cNvSpPr/>
            <p:nvPr/>
          </p:nvSpPr>
          <p:spPr>
            <a:xfrm>
              <a:off x="1712005" y="1228242"/>
              <a:ext cx="100961" cy="49789"/>
            </a:xfrm>
            <a:custGeom>
              <a:rect b="b" l="l" r="r" t="t"/>
              <a:pathLst>
                <a:path extrusionOk="0" h="360" w="730">
                  <a:moveTo>
                    <a:pt x="295" y="1"/>
                  </a:moveTo>
                  <a:cubicBezTo>
                    <a:pt x="83" y="1"/>
                    <a:pt x="59" y="121"/>
                    <a:pt x="59" y="121"/>
                  </a:cubicBezTo>
                  <a:cubicBezTo>
                    <a:pt x="59" y="121"/>
                    <a:pt x="1" y="267"/>
                    <a:pt x="219" y="296"/>
                  </a:cubicBezTo>
                  <a:cubicBezTo>
                    <a:pt x="380" y="311"/>
                    <a:pt x="467" y="340"/>
                    <a:pt x="554" y="354"/>
                  </a:cubicBezTo>
                  <a:cubicBezTo>
                    <a:pt x="569" y="358"/>
                    <a:pt x="584" y="360"/>
                    <a:pt x="598" y="360"/>
                  </a:cubicBezTo>
                  <a:cubicBezTo>
                    <a:pt x="640" y="360"/>
                    <a:pt x="678" y="344"/>
                    <a:pt x="700" y="311"/>
                  </a:cubicBezTo>
                  <a:cubicBezTo>
                    <a:pt x="729" y="282"/>
                    <a:pt x="729" y="238"/>
                    <a:pt x="700" y="209"/>
                  </a:cubicBezTo>
                  <a:cubicBezTo>
                    <a:pt x="657" y="136"/>
                    <a:pt x="540" y="48"/>
                    <a:pt x="365" y="5"/>
                  </a:cubicBezTo>
                  <a:cubicBezTo>
                    <a:pt x="340" y="2"/>
                    <a:pt x="317" y="1"/>
                    <a:pt x="2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3"/>
            <p:cNvSpPr/>
            <p:nvPr/>
          </p:nvSpPr>
          <p:spPr>
            <a:xfrm>
              <a:off x="1466105" y="1228242"/>
              <a:ext cx="159324" cy="57949"/>
            </a:xfrm>
            <a:custGeom>
              <a:rect b="b" l="l" r="r" t="t"/>
              <a:pathLst>
                <a:path extrusionOk="0" h="419" w="1152">
                  <a:moveTo>
                    <a:pt x="771" y="0"/>
                  </a:moveTo>
                  <a:cubicBezTo>
                    <a:pt x="736" y="0"/>
                    <a:pt x="699" y="1"/>
                    <a:pt x="656" y="5"/>
                  </a:cubicBezTo>
                  <a:cubicBezTo>
                    <a:pt x="394" y="48"/>
                    <a:pt x="117" y="194"/>
                    <a:pt x="44" y="267"/>
                  </a:cubicBezTo>
                  <a:cubicBezTo>
                    <a:pt x="1" y="296"/>
                    <a:pt x="1" y="340"/>
                    <a:pt x="44" y="369"/>
                  </a:cubicBezTo>
                  <a:cubicBezTo>
                    <a:pt x="88" y="402"/>
                    <a:pt x="140" y="418"/>
                    <a:pt x="194" y="418"/>
                  </a:cubicBezTo>
                  <a:cubicBezTo>
                    <a:pt x="212" y="418"/>
                    <a:pt x="230" y="416"/>
                    <a:pt x="248" y="413"/>
                  </a:cubicBezTo>
                  <a:cubicBezTo>
                    <a:pt x="365" y="369"/>
                    <a:pt x="642" y="296"/>
                    <a:pt x="860" y="282"/>
                  </a:cubicBezTo>
                  <a:cubicBezTo>
                    <a:pt x="1152" y="238"/>
                    <a:pt x="1079" y="92"/>
                    <a:pt x="1079" y="92"/>
                  </a:cubicBezTo>
                  <a:cubicBezTo>
                    <a:pt x="1079" y="92"/>
                    <a:pt x="1045" y="0"/>
                    <a:pt x="7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3"/>
            <p:cNvSpPr/>
            <p:nvPr/>
          </p:nvSpPr>
          <p:spPr>
            <a:xfrm>
              <a:off x="1695962" y="1375949"/>
              <a:ext cx="36374" cy="70673"/>
            </a:xfrm>
            <a:custGeom>
              <a:rect b="b" l="l" r="r" t="t"/>
              <a:pathLst>
                <a:path extrusionOk="0" h="511" w="263">
                  <a:moveTo>
                    <a:pt x="44" y="1"/>
                  </a:moveTo>
                  <a:cubicBezTo>
                    <a:pt x="15" y="1"/>
                    <a:pt x="15" y="15"/>
                    <a:pt x="15" y="30"/>
                  </a:cubicBezTo>
                  <a:lnTo>
                    <a:pt x="160" y="336"/>
                  </a:lnTo>
                  <a:lnTo>
                    <a:pt x="15" y="452"/>
                  </a:lnTo>
                  <a:cubicBezTo>
                    <a:pt x="0" y="452"/>
                    <a:pt x="0" y="467"/>
                    <a:pt x="15" y="482"/>
                  </a:cubicBezTo>
                  <a:cubicBezTo>
                    <a:pt x="44" y="511"/>
                    <a:pt x="58" y="511"/>
                    <a:pt x="58" y="511"/>
                  </a:cubicBezTo>
                  <a:lnTo>
                    <a:pt x="233" y="380"/>
                  </a:lnTo>
                  <a:cubicBezTo>
                    <a:pt x="262" y="380"/>
                    <a:pt x="262" y="365"/>
                    <a:pt x="233" y="336"/>
                  </a:cubicBezTo>
                  <a:lnTo>
                    <a:pt x="73" y="15"/>
                  </a:lnTo>
                  <a:cubicBezTo>
                    <a:pt x="73" y="1"/>
                    <a:pt x="58" y="1"/>
                    <a:pt x="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3"/>
            <p:cNvSpPr/>
            <p:nvPr/>
          </p:nvSpPr>
          <p:spPr>
            <a:xfrm>
              <a:off x="1560841" y="1325607"/>
              <a:ext cx="44533" cy="44395"/>
            </a:xfrm>
            <a:custGeom>
              <a:rect b="b" l="l" r="r" t="t"/>
              <a:pathLst>
                <a:path extrusionOk="0" h="321" w="322">
                  <a:moveTo>
                    <a:pt x="161" y="0"/>
                  </a:moveTo>
                  <a:cubicBezTo>
                    <a:pt x="73" y="0"/>
                    <a:pt x="1" y="73"/>
                    <a:pt x="1" y="161"/>
                  </a:cubicBezTo>
                  <a:cubicBezTo>
                    <a:pt x="1" y="248"/>
                    <a:pt x="73" y="321"/>
                    <a:pt x="161" y="321"/>
                  </a:cubicBezTo>
                  <a:cubicBezTo>
                    <a:pt x="248" y="321"/>
                    <a:pt x="321" y="248"/>
                    <a:pt x="321" y="161"/>
                  </a:cubicBezTo>
                  <a:cubicBezTo>
                    <a:pt x="321" y="73"/>
                    <a:pt x="248" y="0"/>
                    <a:pt x="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3"/>
            <p:cNvSpPr/>
            <p:nvPr/>
          </p:nvSpPr>
          <p:spPr>
            <a:xfrm>
              <a:off x="1736208" y="1325607"/>
              <a:ext cx="46470" cy="44395"/>
            </a:xfrm>
            <a:custGeom>
              <a:rect b="b" l="l" r="r" t="t"/>
              <a:pathLst>
                <a:path extrusionOk="0" h="321" w="336">
                  <a:moveTo>
                    <a:pt x="175" y="0"/>
                  </a:moveTo>
                  <a:cubicBezTo>
                    <a:pt x="73" y="0"/>
                    <a:pt x="1" y="73"/>
                    <a:pt x="1" y="161"/>
                  </a:cubicBezTo>
                  <a:cubicBezTo>
                    <a:pt x="1" y="248"/>
                    <a:pt x="73" y="321"/>
                    <a:pt x="175" y="321"/>
                  </a:cubicBezTo>
                  <a:cubicBezTo>
                    <a:pt x="263" y="321"/>
                    <a:pt x="336" y="248"/>
                    <a:pt x="336" y="161"/>
                  </a:cubicBezTo>
                  <a:cubicBezTo>
                    <a:pt x="336" y="73"/>
                    <a:pt x="263" y="0"/>
                    <a:pt x="1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3"/>
            <p:cNvSpPr/>
            <p:nvPr/>
          </p:nvSpPr>
          <p:spPr>
            <a:xfrm>
              <a:off x="1613258" y="1477324"/>
              <a:ext cx="123089" cy="25724"/>
            </a:xfrm>
            <a:custGeom>
              <a:rect b="b" l="l" r="r" t="t"/>
              <a:pathLst>
                <a:path extrusionOk="0" h="186" w="890">
                  <a:moveTo>
                    <a:pt x="864" y="0"/>
                  </a:moveTo>
                  <a:cubicBezTo>
                    <a:pt x="857" y="0"/>
                    <a:pt x="846" y="4"/>
                    <a:pt x="831" y="11"/>
                  </a:cubicBezTo>
                  <a:cubicBezTo>
                    <a:pt x="702" y="123"/>
                    <a:pt x="551" y="156"/>
                    <a:pt x="417" y="156"/>
                  </a:cubicBezTo>
                  <a:cubicBezTo>
                    <a:pt x="219" y="156"/>
                    <a:pt x="59" y="84"/>
                    <a:pt x="59" y="84"/>
                  </a:cubicBezTo>
                  <a:cubicBezTo>
                    <a:pt x="44" y="84"/>
                    <a:pt x="44" y="84"/>
                    <a:pt x="15" y="98"/>
                  </a:cubicBezTo>
                  <a:cubicBezTo>
                    <a:pt x="1" y="113"/>
                    <a:pt x="15" y="113"/>
                    <a:pt x="44" y="142"/>
                  </a:cubicBezTo>
                  <a:cubicBezTo>
                    <a:pt x="47" y="133"/>
                    <a:pt x="56" y="130"/>
                    <a:pt x="71" y="130"/>
                  </a:cubicBezTo>
                  <a:cubicBezTo>
                    <a:pt x="130" y="130"/>
                    <a:pt x="275" y="186"/>
                    <a:pt x="438" y="186"/>
                  </a:cubicBezTo>
                  <a:cubicBezTo>
                    <a:pt x="583" y="186"/>
                    <a:pt x="744" y="157"/>
                    <a:pt x="875" y="40"/>
                  </a:cubicBezTo>
                  <a:cubicBezTo>
                    <a:pt x="890" y="40"/>
                    <a:pt x="890" y="26"/>
                    <a:pt x="875" y="11"/>
                  </a:cubicBezTo>
                  <a:cubicBezTo>
                    <a:pt x="875" y="4"/>
                    <a:pt x="871" y="0"/>
                    <a:pt x="86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3" name="Google Shape;1603;p53"/>
          <p:cNvGrpSpPr/>
          <p:nvPr/>
        </p:nvGrpSpPr>
        <p:grpSpPr>
          <a:xfrm>
            <a:off x="4733615" y="1093758"/>
            <a:ext cx="2313298" cy="4679868"/>
            <a:chOff x="4423648" y="1633091"/>
            <a:chExt cx="1138042" cy="2808707"/>
          </a:xfrm>
        </p:grpSpPr>
        <p:sp>
          <p:nvSpPr>
            <p:cNvPr id="1604" name="Google Shape;1604;p53"/>
            <p:cNvSpPr/>
            <p:nvPr/>
          </p:nvSpPr>
          <p:spPr>
            <a:xfrm>
              <a:off x="4592993" y="4129021"/>
              <a:ext cx="165876" cy="304153"/>
            </a:xfrm>
            <a:custGeom>
              <a:rect b="b" l="l" r="r" t="t"/>
              <a:pathLst>
                <a:path extrusionOk="0" h="7725" w="4213">
                  <a:moveTo>
                    <a:pt x="1181" y="0"/>
                  </a:moveTo>
                  <a:cubicBezTo>
                    <a:pt x="1152" y="437"/>
                    <a:pt x="1108" y="831"/>
                    <a:pt x="1093" y="1181"/>
                  </a:cubicBezTo>
                  <a:cubicBezTo>
                    <a:pt x="1064" y="1807"/>
                    <a:pt x="1020" y="2274"/>
                    <a:pt x="1006" y="2551"/>
                  </a:cubicBezTo>
                  <a:cubicBezTo>
                    <a:pt x="991" y="2711"/>
                    <a:pt x="947" y="2886"/>
                    <a:pt x="875" y="3046"/>
                  </a:cubicBezTo>
                  <a:cubicBezTo>
                    <a:pt x="743" y="3323"/>
                    <a:pt x="569" y="3717"/>
                    <a:pt x="452" y="4008"/>
                  </a:cubicBezTo>
                  <a:cubicBezTo>
                    <a:pt x="73" y="4955"/>
                    <a:pt x="0" y="6340"/>
                    <a:pt x="0" y="7695"/>
                  </a:cubicBezTo>
                  <a:lnTo>
                    <a:pt x="0" y="7725"/>
                  </a:lnTo>
                  <a:lnTo>
                    <a:pt x="787" y="5436"/>
                  </a:lnTo>
                  <a:lnTo>
                    <a:pt x="4212" y="6180"/>
                  </a:lnTo>
                  <a:lnTo>
                    <a:pt x="4212" y="4810"/>
                  </a:lnTo>
                  <a:cubicBezTo>
                    <a:pt x="3775" y="4489"/>
                    <a:pt x="3440" y="4008"/>
                    <a:pt x="3279" y="3702"/>
                  </a:cubicBezTo>
                  <a:cubicBezTo>
                    <a:pt x="3134" y="3454"/>
                    <a:pt x="3119" y="3192"/>
                    <a:pt x="3192" y="2929"/>
                  </a:cubicBezTo>
                  <a:cubicBezTo>
                    <a:pt x="3265" y="2638"/>
                    <a:pt x="3411" y="2201"/>
                    <a:pt x="3585" y="1632"/>
                  </a:cubicBezTo>
                  <a:cubicBezTo>
                    <a:pt x="3688" y="1312"/>
                    <a:pt x="3804" y="947"/>
                    <a:pt x="3935" y="525"/>
                  </a:cubicBezTo>
                  <a:lnTo>
                    <a:pt x="1181" y="0"/>
                  </a:ln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3"/>
            <p:cNvSpPr/>
            <p:nvPr/>
          </p:nvSpPr>
          <p:spPr>
            <a:xfrm>
              <a:off x="5136974" y="4160559"/>
              <a:ext cx="400025" cy="281238"/>
            </a:xfrm>
            <a:custGeom>
              <a:rect b="b" l="l" r="r" t="t"/>
              <a:pathLst>
                <a:path extrusionOk="0" h="7143" w="10160">
                  <a:moveTo>
                    <a:pt x="2493" y="1"/>
                  </a:moveTo>
                  <a:lnTo>
                    <a:pt x="1" y="584"/>
                  </a:lnTo>
                  <a:cubicBezTo>
                    <a:pt x="45" y="744"/>
                    <a:pt x="103" y="919"/>
                    <a:pt x="161" y="1065"/>
                  </a:cubicBezTo>
                  <a:cubicBezTo>
                    <a:pt x="234" y="1239"/>
                    <a:pt x="263" y="1400"/>
                    <a:pt x="307" y="1589"/>
                  </a:cubicBezTo>
                  <a:cubicBezTo>
                    <a:pt x="365" y="1881"/>
                    <a:pt x="380" y="2187"/>
                    <a:pt x="336" y="2478"/>
                  </a:cubicBezTo>
                  <a:cubicBezTo>
                    <a:pt x="336" y="2639"/>
                    <a:pt x="322" y="2813"/>
                    <a:pt x="307" y="2988"/>
                  </a:cubicBezTo>
                  <a:cubicBezTo>
                    <a:pt x="220" y="4067"/>
                    <a:pt x="117" y="5685"/>
                    <a:pt x="234" y="7142"/>
                  </a:cubicBezTo>
                  <a:lnTo>
                    <a:pt x="1502" y="7142"/>
                  </a:lnTo>
                  <a:lnTo>
                    <a:pt x="1604" y="5408"/>
                  </a:lnTo>
                  <a:cubicBezTo>
                    <a:pt x="1604" y="5408"/>
                    <a:pt x="3615" y="7142"/>
                    <a:pt x="6297" y="7142"/>
                  </a:cubicBezTo>
                  <a:cubicBezTo>
                    <a:pt x="8979" y="7142"/>
                    <a:pt x="10159" y="7084"/>
                    <a:pt x="6822" y="5320"/>
                  </a:cubicBezTo>
                  <a:cubicBezTo>
                    <a:pt x="5933" y="4854"/>
                    <a:pt x="5219" y="4431"/>
                    <a:pt x="4679" y="4009"/>
                  </a:cubicBezTo>
                  <a:cubicBezTo>
                    <a:pt x="3426" y="3061"/>
                    <a:pt x="2930" y="2172"/>
                    <a:pt x="2639" y="846"/>
                  </a:cubicBezTo>
                  <a:cubicBezTo>
                    <a:pt x="2581" y="598"/>
                    <a:pt x="2551" y="336"/>
                    <a:pt x="2493" y="59"/>
                  </a:cubicBezTo>
                  <a:lnTo>
                    <a:pt x="2493" y="1"/>
                  </a:ln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3"/>
            <p:cNvSpPr/>
            <p:nvPr/>
          </p:nvSpPr>
          <p:spPr>
            <a:xfrm>
              <a:off x="4682488" y="2048830"/>
              <a:ext cx="137764" cy="161860"/>
            </a:xfrm>
            <a:custGeom>
              <a:rect b="b" l="l" r="r" t="t"/>
              <a:pathLst>
                <a:path extrusionOk="0" h="4111" w="3499">
                  <a:moveTo>
                    <a:pt x="1750" y="0"/>
                  </a:moveTo>
                  <a:cubicBezTo>
                    <a:pt x="788" y="0"/>
                    <a:pt x="1" y="918"/>
                    <a:pt x="1" y="2055"/>
                  </a:cubicBezTo>
                  <a:cubicBezTo>
                    <a:pt x="1" y="3192"/>
                    <a:pt x="788" y="4110"/>
                    <a:pt x="1750" y="4110"/>
                  </a:cubicBezTo>
                  <a:cubicBezTo>
                    <a:pt x="2726" y="4110"/>
                    <a:pt x="3499" y="3192"/>
                    <a:pt x="3499" y="2055"/>
                  </a:cubicBezTo>
                  <a:cubicBezTo>
                    <a:pt x="3499" y="918"/>
                    <a:pt x="2726" y="0"/>
                    <a:pt x="1750" y="0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3"/>
            <p:cNvSpPr/>
            <p:nvPr/>
          </p:nvSpPr>
          <p:spPr>
            <a:xfrm>
              <a:off x="4751352" y="2063752"/>
              <a:ext cx="99337" cy="116503"/>
            </a:xfrm>
            <a:custGeom>
              <a:rect b="b" l="l" r="r" t="t"/>
              <a:pathLst>
                <a:path extrusionOk="0" h="2959" w="2523">
                  <a:moveTo>
                    <a:pt x="1254" y="0"/>
                  </a:moveTo>
                  <a:cubicBezTo>
                    <a:pt x="569" y="0"/>
                    <a:pt x="1" y="671"/>
                    <a:pt x="1" y="1487"/>
                  </a:cubicBezTo>
                  <a:cubicBezTo>
                    <a:pt x="1" y="2288"/>
                    <a:pt x="569" y="2959"/>
                    <a:pt x="1254" y="2959"/>
                  </a:cubicBezTo>
                  <a:cubicBezTo>
                    <a:pt x="1954" y="2959"/>
                    <a:pt x="2522" y="2288"/>
                    <a:pt x="2522" y="1487"/>
                  </a:cubicBezTo>
                  <a:cubicBezTo>
                    <a:pt x="2522" y="671"/>
                    <a:pt x="1954" y="0"/>
                    <a:pt x="1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3"/>
            <p:cNvSpPr/>
            <p:nvPr/>
          </p:nvSpPr>
          <p:spPr>
            <a:xfrm>
              <a:off x="4741587" y="1937601"/>
              <a:ext cx="457390" cy="418845"/>
            </a:xfrm>
            <a:custGeom>
              <a:rect b="b" l="l" r="r" t="t"/>
              <a:pathLst>
                <a:path extrusionOk="0" h="10638" w="11617">
                  <a:moveTo>
                    <a:pt x="6091" y="0"/>
                  </a:moveTo>
                  <a:cubicBezTo>
                    <a:pt x="4068" y="0"/>
                    <a:pt x="3076" y="1207"/>
                    <a:pt x="3076" y="1207"/>
                  </a:cubicBezTo>
                  <a:cubicBezTo>
                    <a:pt x="2932" y="1174"/>
                    <a:pt x="2784" y="1156"/>
                    <a:pt x="2636" y="1156"/>
                  </a:cubicBezTo>
                  <a:cubicBezTo>
                    <a:pt x="1885" y="1156"/>
                    <a:pt x="1131" y="1622"/>
                    <a:pt x="875" y="2913"/>
                  </a:cubicBezTo>
                  <a:cubicBezTo>
                    <a:pt x="1" y="7329"/>
                    <a:pt x="4257" y="9427"/>
                    <a:pt x="4257" y="9427"/>
                  </a:cubicBezTo>
                  <a:lnTo>
                    <a:pt x="6997" y="8334"/>
                  </a:lnTo>
                  <a:lnTo>
                    <a:pt x="8294" y="10637"/>
                  </a:lnTo>
                  <a:cubicBezTo>
                    <a:pt x="11282" y="8451"/>
                    <a:pt x="11617" y="1601"/>
                    <a:pt x="8192" y="391"/>
                  </a:cubicBezTo>
                  <a:cubicBezTo>
                    <a:pt x="7398" y="109"/>
                    <a:pt x="6698" y="0"/>
                    <a:pt x="6091" y="0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3"/>
            <p:cNvSpPr/>
            <p:nvPr/>
          </p:nvSpPr>
          <p:spPr>
            <a:xfrm>
              <a:off x="4808758" y="2220378"/>
              <a:ext cx="232416" cy="218714"/>
            </a:xfrm>
            <a:custGeom>
              <a:rect b="b" l="l" r="r" t="t"/>
              <a:pathLst>
                <a:path extrusionOk="0" h="5555" w="5903">
                  <a:moveTo>
                    <a:pt x="4956" y="1"/>
                  </a:moveTo>
                  <a:lnTo>
                    <a:pt x="2318" y="278"/>
                  </a:lnTo>
                  <a:lnTo>
                    <a:pt x="2478" y="3076"/>
                  </a:lnTo>
                  <a:lnTo>
                    <a:pt x="2536" y="4038"/>
                  </a:lnTo>
                  <a:lnTo>
                    <a:pt x="2449" y="4096"/>
                  </a:lnTo>
                  <a:lnTo>
                    <a:pt x="335" y="4621"/>
                  </a:lnTo>
                  <a:cubicBezTo>
                    <a:pt x="219" y="4665"/>
                    <a:pt x="117" y="4679"/>
                    <a:pt x="0" y="4709"/>
                  </a:cubicBezTo>
                  <a:cubicBezTo>
                    <a:pt x="263" y="5000"/>
                    <a:pt x="714" y="5335"/>
                    <a:pt x="1516" y="5481"/>
                  </a:cubicBezTo>
                  <a:cubicBezTo>
                    <a:pt x="1784" y="5528"/>
                    <a:pt x="2087" y="5554"/>
                    <a:pt x="2433" y="5554"/>
                  </a:cubicBezTo>
                  <a:cubicBezTo>
                    <a:pt x="2726" y="5554"/>
                    <a:pt x="3050" y="5536"/>
                    <a:pt x="3411" y="5496"/>
                  </a:cubicBezTo>
                  <a:cubicBezTo>
                    <a:pt x="4518" y="5379"/>
                    <a:pt x="5145" y="4985"/>
                    <a:pt x="5495" y="4534"/>
                  </a:cubicBezTo>
                  <a:cubicBezTo>
                    <a:pt x="5903" y="3965"/>
                    <a:pt x="5888" y="3295"/>
                    <a:pt x="5801" y="2872"/>
                  </a:cubicBezTo>
                  <a:lnTo>
                    <a:pt x="5801" y="2872"/>
                  </a:lnTo>
                  <a:cubicBezTo>
                    <a:pt x="5582" y="3018"/>
                    <a:pt x="5364" y="3164"/>
                    <a:pt x="5160" y="3280"/>
                  </a:cubicBezTo>
                  <a:lnTo>
                    <a:pt x="4956" y="1"/>
                  </a:ln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3"/>
            <p:cNvSpPr/>
            <p:nvPr/>
          </p:nvSpPr>
          <p:spPr>
            <a:xfrm>
              <a:off x="4899395" y="2219827"/>
              <a:ext cx="111385" cy="122252"/>
            </a:xfrm>
            <a:custGeom>
              <a:rect b="b" l="l" r="r" t="t"/>
              <a:pathLst>
                <a:path extrusionOk="0" h="3105" w="2829">
                  <a:moveTo>
                    <a:pt x="2654" y="0"/>
                  </a:moveTo>
                  <a:lnTo>
                    <a:pt x="2828" y="3105"/>
                  </a:lnTo>
                  <a:cubicBezTo>
                    <a:pt x="1327" y="3105"/>
                    <a:pt x="292" y="2070"/>
                    <a:pt x="30" y="919"/>
                  </a:cubicBezTo>
                  <a:lnTo>
                    <a:pt x="1" y="263"/>
                  </a:lnTo>
                  <a:close/>
                </a:path>
              </a:pathLst>
            </a:custGeom>
            <a:solidFill>
              <a:srgbClr val="FFC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3"/>
            <p:cNvSpPr/>
            <p:nvPr/>
          </p:nvSpPr>
          <p:spPr>
            <a:xfrm>
              <a:off x="4838603" y="1996818"/>
              <a:ext cx="276041" cy="311712"/>
            </a:xfrm>
            <a:custGeom>
              <a:rect b="b" l="l" r="r" t="t"/>
              <a:pathLst>
                <a:path extrusionOk="0" h="7917" w="7011">
                  <a:moveTo>
                    <a:pt x="3121" y="0"/>
                  </a:moveTo>
                  <a:cubicBezTo>
                    <a:pt x="1643" y="0"/>
                    <a:pt x="359" y="674"/>
                    <a:pt x="175" y="2341"/>
                  </a:cubicBezTo>
                  <a:cubicBezTo>
                    <a:pt x="0" y="4222"/>
                    <a:pt x="612" y="3843"/>
                    <a:pt x="1181" y="5883"/>
                  </a:cubicBezTo>
                  <a:cubicBezTo>
                    <a:pt x="1482" y="6986"/>
                    <a:pt x="2809" y="7916"/>
                    <a:pt x="4113" y="7916"/>
                  </a:cubicBezTo>
                  <a:cubicBezTo>
                    <a:pt x="5015" y="7916"/>
                    <a:pt x="5906" y="7472"/>
                    <a:pt x="6442" y="6335"/>
                  </a:cubicBezTo>
                  <a:cubicBezTo>
                    <a:pt x="6661" y="5898"/>
                    <a:pt x="6748" y="5417"/>
                    <a:pt x="6792" y="4936"/>
                  </a:cubicBezTo>
                  <a:cubicBezTo>
                    <a:pt x="7010" y="1452"/>
                    <a:pt x="5976" y="272"/>
                    <a:pt x="3615" y="24"/>
                  </a:cubicBezTo>
                  <a:cubicBezTo>
                    <a:pt x="3448" y="8"/>
                    <a:pt x="3283" y="0"/>
                    <a:pt x="3121" y="0"/>
                  </a:cubicBez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3"/>
            <p:cNvSpPr/>
            <p:nvPr/>
          </p:nvSpPr>
          <p:spPr>
            <a:xfrm>
              <a:off x="5079607" y="2122261"/>
              <a:ext cx="14371" cy="24726"/>
            </a:xfrm>
            <a:custGeom>
              <a:rect b="b" l="l" r="r" t="t"/>
              <a:pathLst>
                <a:path extrusionOk="0" h="628" w="365">
                  <a:moveTo>
                    <a:pt x="175" y="1"/>
                  </a:moveTo>
                  <a:cubicBezTo>
                    <a:pt x="73" y="1"/>
                    <a:pt x="0" y="132"/>
                    <a:pt x="0" y="321"/>
                  </a:cubicBezTo>
                  <a:cubicBezTo>
                    <a:pt x="0" y="482"/>
                    <a:pt x="73" y="627"/>
                    <a:pt x="175" y="627"/>
                  </a:cubicBezTo>
                  <a:cubicBezTo>
                    <a:pt x="292" y="627"/>
                    <a:pt x="365" y="482"/>
                    <a:pt x="365" y="307"/>
                  </a:cubicBezTo>
                  <a:cubicBezTo>
                    <a:pt x="336" y="146"/>
                    <a:pt x="263" y="1"/>
                    <a:pt x="175" y="1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3"/>
            <p:cNvSpPr/>
            <p:nvPr/>
          </p:nvSpPr>
          <p:spPr>
            <a:xfrm>
              <a:off x="4975150" y="2117654"/>
              <a:ext cx="14410" cy="25317"/>
            </a:xfrm>
            <a:custGeom>
              <a:rect b="b" l="l" r="r" t="t"/>
              <a:pathLst>
                <a:path extrusionOk="0" h="643" w="366">
                  <a:moveTo>
                    <a:pt x="204" y="0"/>
                  </a:moveTo>
                  <a:cubicBezTo>
                    <a:pt x="200" y="0"/>
                    <a:pt x="195" y="0"/>
                    <a:pt x="190" y="1"/>
                  </a:cubicBezTo>
                  <a:cubicBezTo>
                    <a:pt x="74" y="1"/>
                    <a:pt x="1" y="147"/>
                    <a:pt x="1" y="322"/>
                  </a:cubicBezTo>
                  <a:cubicBezTo>
                    <a:pt x="1" y="497"/>
                    <a:pt x="74" y="642"/>
                    <a:pt x="190" y="642"/>
                  </a:cubicBezTo>
                  <a:cubicBezTo>
                    <a:pt x="292" y="642"/>
                    <a:pt x="365" y="497"/>
                    <a:pt x="365" y="307"/>
                  </a:cubicBezTo>
                  <a:cubicBezTo>
                    <a:pt x="365" y="140"/>
                    <a:pt x="299" y="0"/>
                    <a:pt x="204" y="0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3"/>
            <p:cNvSpPr/>
            <p:nvPr/>
          </p:nvSpPr>
          <p:spPr>
            <a:xfrm>
              <a:off x="4791513" y="1980518"/>
              <a:ext cx="169341" cy="226156"/>
            </a:xfrm>
            <a:custGeom>
              <a:rect b="b" l="l" r="r" t="t"/>
              <a:pathLst>
                <a:path extrusionOk="0" h="5744" w="4301">
                  <a:moveTo>
                    <a:pt x="4300" y="1"/>
                  </a:moveTo>
                  <a:cubicBezTo>
                    <a:pt x="4300" y="1"/>
                    <a:pt x="1167" y="45"/>
                    <a:pt x="701" y="2304"/>
                  </a:cubicBezTo>
                  <a:cubicBezTo>
                    <a:pt x="1" y="5583"/>
                    <a:pt x="2216" y="5743"/>
                    <a:pt x="2216" y="5743"/>
                  </a:cubicBezTo>
                  <a:cubicBezTo>
                    <a:pt x="2756" y="4519"/>
                    <a:pt x="2333" y="3470"/>
                    <a:pt x="2333" y="3470"/>
                  </a:cubicBezTo>
                  <a:cubicBezTo>
                    <a:pt x="3980" y="2668"/>
                    <a:pt x="4300" y="1"/>
                    <a:pt x="4300" y="1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3"/>
            <p:cNvSpPr/>
            <p:nvPr/>
          </p:nvSpPr>
          <p:spPr>
            <a:xfrm>
              <a:off x="5016413" y="2113677"/>
              <a:ext cx="44294" cy="76343"/>
            </a:xfrm>
            <a:custGeom>
              <a:rect b="b" l="l" r="r" t="t"/>
              <a:pathLst>
                <a:path extrusionOk="0" h="1939" w="1125">
                  <a:moveTo>
                    <a:pt x="2" y="0"/>
                  </a:moveTo>
                  <a:cubicBezTo>
                    <a:pt x="2" y="0"/>
                    <a:pt x="0" y="47"/>
                    <a:pt x="4" y="125"/>
                  </a:cubicBezTo>
                  <a:lnTo>
                    <a:pt x="4" y="125"/>
                  </a:lnTo>
                  <a:lnTo>
                    <a:pt x="2" y="0"/>
                  </a:lnTo>
                  <a:close/>
                  <a:moveTo>
                    <a:pt x="4" y="125"/>
                  </a:moveTo>
                  <a:lnTo>
                    <a:pt x="31" y="1939"/>
                  </a:lnTo>
                  <a:lnTo>
                    <a:pt x="1124" y="1574"/>
                  </a:lnTo>
                  <a:cubicBezTo>
                    <a:pt x="156" y="1479"/>
                    <a:pt x="21" y="481"/>
                    <a:pt x="4" y="125"/>
                  </a:cubicBez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3"/>
            <p:cNvSpPr/>
            <p:nvPr/>
          </p:nvSpPr>
          <p:spPr>
            <a:xfrm>
              <a:off x="5011885" y="2111354"/>
              <a:ext cx="51696" cy="83273"/>
            </a:xfrm>
            <a:custGeom>
              <a:rect b="b" l="l" r="r" t="t"/>
              <a:pathLst>
                <a:path extrusionOk="0" h="2115" w="1313">
                  <a:moveTo>
                    <a:pt x="117" y="1"/>
                  </a:moveTo>
                  <a:cubicBezTo>
                    <a:pt x="73" y="1"/>
                    <a:pt x="44" y="30"/>
                    <a:pt x="44" y="74"/>
                  </a:cubicBezTo>
                  <a:cubicBezTo>
                    <a:pt x="44" y="88"/>
                    <a:pt x="1" y="1371"/>
                    <a:pt x="948" y="1677"/>
                  </a:cubicBezTo>
                  <a:lnTo>
                    <a:pt x="132" y="1954"/>
                  </a:lnTo>
                  <a:cubicBezTo>
                    <a:pt x="73" y="1954"/>
                    <a:pt x="59" y="1998"/>
                    <a:pt x="73" y="2041"/>
                  </a:cubicBezTo>
                  <a:cubicBezTo>
                    <a:pt x="88" y="2070"/>
                    <a:pt x="117" y="2100"/>
                    <a:pt x="146" y="2100"/>
                  </a:cubicBezTo>
                  <a:cubicBezTo>
                    <a:pt x="146" y="2100"/>
                    <a:pt x="161" y="2100"/>
                    <a:pt x="161" y="2114"/>
                  </a:cubicBezTo>
                  <a:lnTo>
                    <a:pt x="1254" y="1750"/>
                  </a:lnTo>
                  <a:cubicBezTo>
                    <a:pt x="1298" y="1735"/>
                    <a:pt x="1312" y="1691"/>
                    <a:pt x="1312" y="1662"/>
                  </a:cubicBezTo>
                  <a:cubicBezTo>
                    <a:pt x="1312" y="1619"/>
                    <a:pt x="1283" y="1589"/>
                    <a:pt x="1239" y="1589"/>
                  </a:cubicBezTo>
                  <a:cubicBezTo>
                    <a:pt x="146" y="1458"/>
                    <a:pt x="190" y="132"/>
                    <a:pt x="190" y="74"/>
                  </a:cubicBezTo>
                  <a:cubicBezTo>
                    <a:pt x="190" y="30"/>
                    <a:pt x="146" y="1"/>
                    <a:pt x="117" y="1"/>
                  </a:cubicBezTo>
                  <a:close/>
                </a:path>
              </a:pathLst>
            </a:custGeom>
            <a:solidFill>
              <a:srgbClr val="FF8E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3"/>
            <p:cNvSpPr/>
            <p:nvPr/>
          </p:nvSpPr>
          <p:spPr>
            <a:xfrm>
              <a:off x="4795883" y="2148286"/>
              <a:ext cx="95518" cy="91069"/>
            </a:xfrm>
            <a:custGeom>
              <a:rect b="b" l="l" r="r" t="t"/>
              <a:pathLst>
                <a:path extrusionOk="0" h="2313" w="2426">
                  <a:moveTo>
                    <a:pt x="1202" y="1"/>
                  </a:moveTo>
                  <a:cubicBezTo>
                    <a:pt x="1075" y="1"/>
                    <a:pt x="939" y="34"/>
                    <a:pt x="794" y="112"/>
                  </a:cubicBezTo>
                  <a:cubicBezTo>
                    <a:pt x="1" y="555"/>
                    <a:pt x="625" y="2313"/>
                    <a:pt x="1623" y="2313"/>
                  </a:cubicBezTo>
                  <a:cubicBezTo>
                    <a:pt x="1873" y="2313"/>
                    <a:pt x="2146" y="2202"/>
                    <a:pt x="2426" y="1934"/>
                  </a:cubicBezTo>
                  <a:lnTo>
                    <a:pt x="2338" y="1089"/>
                  </a:lnTo>
                  <a:cubicBezTo>
                    <a:pt x="2338" y="1089"/>
                    <a:pt x="1927" y="1"/>
                    <a:pt x="1202" y="1"/>
                  </a:cubicBez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3"/>
            <p:cNvSpPr/>
            <p:nvPr/>
          </p:nvSpPr>
          <p:spPr>
            <a:xfrm>
              <a:off x="4827697" y="2170729"/>
              <a:ext cx="43074" cy="35947"/>
            </a:xfrm>
            <a:custGeom>
              <a:rect b="b" l="l" r="r" t="t"/>
              <a:pathLst>
                <a:path extrusionOk="0" h="913" w="1094">
                  <a:moveTo>
                    <a:pt x="278" y="0"/>
                  </a:moveTo>
                  <a:cubicBezTo>
                    <a:pt x="258" y="0"/>
                    <a:pt x="238" y="3"/>
                    <a:pt x="219" y="9"/>
                  </a:cubicBezTo>
                  <a:cubicBezTo>
                    <a:pt x="15" y="52"/>
                    <a:pt x="0" y="417"/>
                    <a:pt x="0" y="460"/>
                  </a:cubicBezTo>
                  <a:cubicBezTo>
                    <a:pt x="0" y="490"/>
                    <a:pt x="29" y="533"/>
                    <a:pt x="73" y="533"/>
                  </a:cubicBezTo>
                  <a:cubicBezTo>
                    <a:pt x="102" y="533"/>
                    <a:pt x="146" y="490"/>
                    <a:pt x="146" y="460"/>
                  </a:cubicBezTo>
                  <a:cubicBezTo>
                    <a:pt x="146" y="344"/>
                    <a:pt x="175" y="169"/>
                    <a:pt x="248" y="154"/>
                  </a:cubicBezTo>
                  <a:cubicBezTo>
                    <a:pt x="256" y="150"/>
                    <a:pt x="267" y="147"/>
                    <a:pt x="281" y="147"/>
                  </a:cubicBezTo>
                  <a:cubicBezTo>
                    <a:pt x="365" y="147"/>
                    <a:pt x="559" y="257"/>
                    <a:pt x="948" y="883"/>
                  </a:cubicBezTo>
                  <a:cubicBezTo>
                    <a:pt x="962" y="898"/>
                    <a:pt x="977" y="912"/>
                    <a:pt x="1006" y="912"/>
                  </a:cubicBezTo>
                  <a:lnTo>
                    <a:pt x="1050" y="912"/>
                  </a:lnTo>
                  <a:cubicBezTo>
                    <a:pt x="1093" y="898"/>
                    <a:pt x="1093" y="839"/>
                    <a:pt x="1079" y="810"/>
                  </a:cubicBezTo>
                  <a:cubicBezTo>
                    <a:pt x="722" y="256"/>
                    <a:pt x="474" y="0"/>
                    <a:pt x="278" y="0"/>
                  </a:cubicBezTo>
                  <a:close/>
                </a:path>
              </a:pathLst>
            </a:custGeom>
            <a:solidFill>
              <a:srgbClr val="FF8E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3"/>
            <p:cNvSpPr/>
            <p:nvPr/>
          </p:nvSpPr>
          <p:spPr>
            <a:xfrm>
              <a:off x="4839154" y="2177658"/>
              <a:ext cx="17836" cy="41066"/>
            </a:xfrm>
            <a:custGeom>
              <a:rect b="b" l="l" r="r" t="t"/>
              <a:pathLst>
                <a:path extrusionOk="0" h="1043" w="453">
                  <a:moveTo>
                    <a:pt x="270" y="0"/>
                  </a:moveTo>
                  <a:cubicBezTo>
                    <a:pt x="252" y="0"/>
                    <a:pt x="234" y="7"/>
                    <a:pt x="219" y="22"/>
                  </a:cubicBezTo>
                  <a:cubicBezTo>
                    <a:pt x="219" y="22"/>
                    <a:pt x="1" y="284"/>
                    <a:pt x="30" y="576"/>
                  </a:cubicBezTo>
                  <a:cubicBezTo>
                    <a:pt x="59" y="751"/>
                    <a:pt x="161" y="897"/>
                    <a:pt x="350" y="1028"/>
                  </a:cubicBezTo>
                  <a:cubicBezTo>
                    <a:pt x="365" y="1042"/>
                    <a:pt x="365" y="1042"/>
                    <a:pt x="380" y="1042"/>
                  </a:cubicBezTo>
                  <a:cubicBezTo>
                    <a:pt x="423" y="1042"/>
                    <a:pt x="438" y="1028"/>
                    <a:pt x="438" y="1028"/>
                  </a:cubicBezTo>
                  <a:cubicBezTo>
                    <a:pt x="452" y="999"/>
                    <a:pt x="452" y="940"/>
                    <a:pt x="423" y="926"/>
                  </a:cubicBezTo>
                  <a:cubicBezTo>
                    <a:pt x="278" y="809"/>
                    <a:pt x="205" y="707"/>
                    <a:pt x="176" y="576"/>
                  </a:cubicBezTo>
                  <a:cubicBezTo>
                    <a:pt x="146" y="343"/>
                    <a:pt x="321" y="139"/>
                    <a:pt x="321" y="139"/>
                  </a:cubicBezTo>
                  <a:cubicBezTo>
                    <a:pt x="365" y="95"/>
                    <a:pt x="365" y="66"/>
                    <a:pt x="321" y="22"/>
                  </a:cubicBezTo>
                  <a:cubicBezTo>
                    <a:pt x="307" y="7"/>
                    <a:pt x="289" y="0"/>
                    <a:pt x="270" y="0"/>
                  </a:cubicBezTo>
                  <a:close/>
                </a:path>
              </a:pathLst>
            </a:custGeom>
            <a:solidFill>
              <a:srgbClr val="FF8E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3"/>
            <p:cNvSpPr/>
            <p:nvPr/>
          </p:nvSpPr>
          <p:spPr>
            <a:xfrm>
              <a:off x="5055510" y="2054539"/>
              <a:ext cx="41932" cy="23584"/>
            </a:xfrm>
            <a:custGeom>
              <a:rect b="b" l="l" r="r" t="t"/>
              <a:pathLst>
                <a:path extrusionOk="0" fill="none" h="599" w="1065">
                  <a:moveTo>
                    <a:pt x="0" y="351"/>
                  </a:moveTo>
                  <a:cubicBezTo>
                    <a:pt x="0" y="351"/>
                    <a:pt x="569" y="1"/>
                    <a:pt x="1064" y="599"/>
                  </a:cubicBez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3"/>
            <p:cNvSpPr/>
            <p:nvPr/>
          </p:nvSpPr>
          <p:spPr>
            <a:xfrm>
              <a:off x="4937272" y="2035050"/>
              <a:ext cx="48822" cy="22403"/>
            </a:xfrm>
            <a:custGeom>
              <a:rect b="b" l="l" r="r" t="t"/>
              <a:pathLst>
                <a:path extrusionOk="0" fill="none" h="569" w="1240">
                  <a:moveTo>
                    <a:pt x="1" y="569"/>
                  </a:moveTo>
                  <a:cubicBezTo>
                    <a:pt x="1" y="569"/>
                    <a:pt x="846" y="0"/>
                    <a:pt x="1240" y="569"/>
                  </a:cubicBez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3"/>
            <p:cNvSpPr/>
            <p:nvPr/>
          </p:nvSpPr>
          <p:spPr>
            <a:xfrm>
              <a:off x="4933847" y="2203763"/>
              <a:ext cx="79808" cy="46814"/>
            </a:xfrm>
            <a:custGeom>
              <a:rect b="b" l="l" r="r" t="t"/>
              <a:pathLst>
                <a:path extrusionOk="0" h="1189" w="2027">
                  <a:moveTo>
                    <a:pt x="0" y="0"/>
                  </a:moveTo>
                  <a:cubicBezTo>
                    <a:pt x="59" y="88"/>
                    <a:pt x="88" y="161"/>
                    <a:pt x="146" y="234"/>
                  </a:cubicBezTo>
                  <a:cubicBezTo>
                    <a:pt x="615" y="966"/>
                    <a:pt x="1006" y="1188"/>
                    <a:pt x="1307" y="1188"/>
                  </a:cubicBezTo>
                  <a:cubicBezTo>
                    <a:pt x="1774" y="1188"/>
                    <a:pt x="2026" y="656"/>
                    <a:pt x="2026" y="656"/>
                  </a:cubicBezTo>
                  <a:lnTo>
                    <a:pt x="1779" y="5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E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3"/>
            <p:cNvSpPr/>
            <p:nvPr/>
          </p:nvSpPr>
          <p:spPr>
            <a:xfrm>
              <a:off x="4933847" y="2204314"/>
              <a:ext cx="70044" cy="32561"/>
            </a:xfrm>
            <a:custGeom>
              <a:rect b="b" l="l" r="r" t="t"/>
              <a:pathLst>
                <a:path extrusionOk="0" h="827" w="1779">
                  <a:moveTo>
                    <a:pt x="0" y="1"/>
                  </a:moveTo>
                  <a:lnTo>
                    <a:pt x="0" y="1"/>
                  </a:lnTo>
                  <a:cubicBezTo>
                    <a:pt x="59" y="103"/>
                    <a:pt x="88" y="176"/>
                    <a:pt x="146" y="249"/>
                  </a:cubicBezTo>
                  <a:lnTo>
                    <a:pt x="1268" y="788"/>
                  </a:lnTo>
                  <a:cubicBezTo>
                    <a:pt x="1321" y="814"/>
                    <a:pt x="1376" y="827"/>
                    <a:pt x="1431" y="827"/>
                  </a:cubicBezTo>
                  <a:cubicBezTo>
                    <a:pt x="1530" y="827"/>
                    <a:pt x="1626" y="785"/>
                    <a:pt x="1691" y="700"/>
                  </a:cubicBezTo>
                  <a:lnTo>
                    <a:pt x="1779" y="5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53"/>
            <p:cNvSpPr/>
            <p:nvPr/>
          </p:nvSpPr>
          <p:spPr>
            <a:xfrm>
              <a:off x="4573463" y="2863693"/>
              <a:ext cx="707603" cy="1334177"/>
            </a:xfrm>
            <a:custGeom>
              <a:rect b="b" l="l" r="r" t="t"/>
              <a:pathLst>
                <a:path extrusionOk="0" h="33886" w="17972">
                  <a:moveTo>
                    <a:pt x="5743" y="0"/>
                  </a:moveTo>
                  <a:cubicBezTo>
                    <a:pt x="5626" y="204"/>
                    <a:pt x="5510" y="379"/>
                    <a:pt x="5379" y="583"/>
                  </a:cubicBezTo>
                  <a:cubicBezTo>
                    <a:pt x="1371" y="5961"/>
                    <a:pt x="1210" y="21294"/>
                    <a:pt x="1" y="33886"/>
                  </a:cubicBezTo>
                  <a:lnTo>
                    <a:pt x="17971" y="33886"/>
                  </a:lnTo>
                  <a:cubicBezTo>
                    <a:pt x="17971" y="33886"/>
                    <a:pt x="15566" y="7695"/>
                    <a:pt x="13963" y="3425"/>
                  </a:cubicBezTo>
                  <a:cubicBezTo>
                    <a:pt x="13395" y="1968"/>
                    <a:pt x="13161" y="889"/>
                    <a:pt x="13147" y="0"/>
                  </a:cubicBezTo>
                  <a:close/>
                </a:path>
              </a:pathLst>
            </a:custGeom>
            <a:solidFill>
              <a:srgbClr val="488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53"/>
            <p:cNvSpPr/>
            <p:nvPr/>
          </p:nvSpPr>
          <p:spPr>
            <a:xfrm>
              <a:off x="4423648" y="2653087"/>
              <a:ext cx="303641" cy="228833"/>
            </a:xfrm>
            <a:custGeom>
              <a:rect b="b" l="l" r="r" t="t"/>
              <a:pathLst>
                <a:path extrusionOk="0" h="5812" w="7712">
                  <a:moveTo>
                    <a:pt x="2771" y="0"/>
                  </a:moveTo>
                  <a:lnTo>
                    <a:pt x="1138" y="2201"/>
                  </a:lnTo>
                  <a:cubicBezTo>
                    <a:pt x="1" y="3723"/>
                    <a:pt x="1132" y="5812"/>
                    <a:pt x="2920" y="5812"/>
                  </a:cubicBezTo>
                  <a:cubicBezTo>
                    <a:pt x="3033" y="5812"/>
                    <a:pt x="3149" y="5804"/>
                    <a:pt x="3266" y="5786"/>
                  </a:cubicBezTo>
                  <a:lnTo>
                    <a:pt x="7595" y="5174"/>
                  </a:lnTo>
                  <a:lnTo>
                    <a:pt x="7712" y="2580"/>
                  </a:lnTo>
                  <a:lnTo>
                    <a:pt x="5015" y="2522"/>
                  </a:lnTo>
                  <a:lnTo>
                    <a:pt x="5613" y="1822"/>
                  </a:lnTo>
                  <a:lnTo>
                    <a:pt x="2771" y="0"/>
                  </a:ln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3"/>
            <p:cNvSpPr/>
            <p:nvPr/>
          </p:nvSpPr>
          <p:spPr>
            <a:xfrm>
              <a:off x="4953376" y="3145446"/>
              <a:ext cx="31577" cy="1052427"/>
            </a:xfrm>
            <a:custGeom>
              <a:rect b="b" l="l" r="r" t="t"/>
              <a:pathLst>
                <a:path extrusionOk="0" fill="none" h="26730" w="802">
                  <a:moveTo>
                    <a:pt x="802" y="0"/>
                  </a:moveTo>
                  <a:lnTo>
                    <a:pt x="0" y="26730"/>
                  </a:ln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3"/>
            <p:cNvSpPr/>
            <p:nvPr/>
          </p:nvSpPr>
          <p:spPr>
            <a:xfrm>
              <a:off x="4609608" y="4119808"/>
              <a:ext cx="296160" cy="39"/>
            </a:xfrm>
            <a:custGeom>
              <a:rect b="b" l="l" r="r" t="t"/>
              <a:pathLst>
                <a:path extrusionOk="0" fill="none" h="1" w="7522">
                  <a:moveTo>
                    <a:pt x="1" y="1"/>
                  </a:moveTo>
                  <a:lnTo>
                    <a:pt x="7521" y="1"/>
                  </a:ln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3"/>
            <p:cNvSpPr/>
            <p:nvPr/>
          </p:nvSpPr>
          <p:spPr>
            <a:xfrm>
              <a:off x="4994679" y="4119808"/>
              <a:ext cx="247377" cy="39"/>
            </a:xfrm>
            <a:custGeom>
              <a:rect b="b" l="l" r="r" t="t"/>
              <a:pathLst>
                <a:path extrusionOk="0" fill="none" h="1" w="6283">
                  <a:moveTo>
                    <a:pt x="0" y="1"/>
                  </a:moveTo>
                  <a:lnTo>
                    <a:pt x="6282" y="1"/>
                  </a:ln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3"/>
            <p:cNvSpPr/>
            <p:nvPr/>
          </p:nvSpPr>
          <p:spPr>
            <a:xfrm>
              <a:off x="4803010" y="2903263"/>
              <a:ext cx="278364" cy="39"/>
            </a:xfrm>
            <a:custGeom>
              <a:rect b="b" l="l" r="r" t="t"/>
              <a:pathLst>
                <a:path extrusionOk="0" fill="none" h="1" w="7070">
                  <a:moveTo>
                    <a:pt x="0" y="1"/>
                  </a:moveTo>
                  <a:lnTo>
                    <a:pt x="7069" y="1"/>
                  </a:ln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3"/>
            <p:cNvSpPr/>
            <p:nvPr/>
          </p:nvSpPr>
          <p:spPr>
            <a:xfrm>
              <a:off x="4902270" y="2903263"/>
              <a:ext cx="68351" cy="71185"/>
            </a:xfrm>
            <a:custGeom>
              <a:rect b="b" l="l" r="r" t="t"/>
              <a:pathLst>
                <a:path extrusionOk="0" fill="none" h="1808" w="1736">
                  <a:moveTo>
                    <a:pt x="1735" y="1"/>
                  </a:moveTo>
                  <a:lnTo>
                    <a:pt x="365" y="715"/>
                  </a:lnTo>
                  <a:cubicBezTo>
                    <a:pt x="59" y="875"/>
                    <a:pt x="1" y="1269"/>
                    <a:pt x="219" y="1531"/>
                  </a:cubicBezTo>
                  <a:lnTo>
                    <a:pt x="219" y="1531"/>
                  </a:lnTo>
                  <a:cubicBezTo>
                    <a:pt x="467" y="1808"/>
                    <a:pt x="934" y="1750"/>
                    <a:pt x="1094" y="1400"/>
                  </a:cubicBezTo>
                  <a:close/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3"/>
            <p:cNvSpPr/>
            <p:nvPr/>
          </p:nvSpPr>
          <p:spPr>
            <a:xfrm>
              <a:off x="4970582" y="2903263"/>
              <a:ext cx="67760" cy="71185"/>
            </a:xfrm>
            <a:custGeom>
              <a:rect b="b" l="l" r="r" t="t"/>
              <a:pathLst>
                <a:path extrusionOk="0" fill="none" h="1808" w="1721">
                  <a:moveTo>
                    <a:pt x="0" y="1"/>
                  </a:moveTo>
                  <a:lnTo>
                    <a:pt x="1356" y="715"/>
                  </a:lnTo>
                  <a:cubicBezTo>
                    <a:pt x="1676" y="875"/>
                    <a:pt x="1720" y="1269"/>
                    <a:pt x="1501" y="1531"/>
                  </a:cubicBezTo>
                  <a:lnTo>
                    <a:pt x="1501" y="1531"/>
                  </a:lnTo>
                  <a:cubicBezTo>
                    <a:pt x="1254" y="1808"/>
                    <a:pt x="802" y="1750"/>
                    <a:pt x="627" y="1400"/>
                  </a:cubicBezTo>
                  <a:close/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3"/>
            <p:cNvSpPr/>
            <p:nvPr/>
          </p:nvSpPr>
          <p:spPr>
            <a:xfrm>
              <a:off x="4715207" y="3050163"/>
              <a:ext cx="69492" cy="1069121"/>
            </a:xfrm>
            <a:custGeom>
              <a:rect b="b" l="l" r="r" t="t"/>
              <a:pathLst>
                <a:path extrusionOk="0" fill="none" h="27154" w="1765">
                  <a:moveTo>
                    <a:pt x="1764" y="1"/>
                  </a:moveTo>
                  <a:cubicBezTo>
                    <a:pt x="1764" y="1"/>
                    <a:pt x="802" y="4271"/>
                    <a:pt x="438" y="10975"/>
                  </a:cubicBezTo>
                  <a:cubicBezTo>
                    <a:pt x="73" y="17680"/>
                    <a:pt x="1" y="27153"/>
                    <a:pt x="1" y="27153"/>
                  </a:cubicBez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3"/>
            <p:cNvSpPr/>
            <p:nvPr/>
          </p:nvSpPr>
          <p:spPr>
            <a:xfrm>
              <a:off x="5050904" y="3340539"/>
              <a:ext cx="13229" cy="779300"/>
            </a:xfrm>
            <a:custGeom>
              <a:rect b="b" l="l" r="r" t="t"/>
              <a:pathLst>
                <a:path extrusionOk="0" fill="none" h="19793" w="336">
                  <a:moveTo>
                    <a:pt x="1" y="1"/>
                  </a:moveTo>
                  <a:lnTo>
                    <a:pt x="336" y="19793"/>
                  </a:ln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3"/>
            <p:cNvSpPr/>
            <p:nvPr/>
          </p:nvSpPr>
          <p:spPr>
            <a:xfrm>
              <a:off x="4532161" y="2189392"/>
              <a:ext cx="783316" cy="674333"/>
            </a:xfrm>
            <a:custGeom>
              <a:rect b="b" l="l" r="r" t="t"/>
              <a:pathLst>
                <a:path extrusionOk="0" h="17127" w="19895">
                  <a:moveTo>
                    <a:pt x="16542" y="1"/>
                  </a:moveTo>
                  <a:cubicBezTo>
                    <a:pt x="16324" y="263"/>
                    <a:pt x="16120" y="526"/>
                    <a:pt x="15901" y="773"/>
                  </a:cubicBezTo>
                  <a:cubicBezTo>
                    <a:pt x="14793" y="2027"/>
                    <a:pt x="13759" y="2989"/>
                    <a:pt x="12826" y="3630"/>
                  </a:cubicBezTo>
                  <a:cubicBezTo>
                    <a:pt x="12972" y="4417"/>
                    <a:pt x="12957" y="5977"/>
                    <a:pt x="10436" y="6268"/>
                  </a:cubicBezTo>
                  <a:cubicBezTo>
                    <a:pt x="10074" y="6314"/>
                    <a:pt x="9747" y="6334"/>
                    <a:pt x="9451" y="6334"/>
                  </a:cubicBezTo>
                  <a:cubicBezTo>
                    <a:pt x="8056" y="6334"/>
                    <a:pt x="7362" y="5878"/>
                    <a:pt x="7025" y="5481"/>
                  </a:cubicBezTo>
                  <a:cubicBezTo>
                    <a:pt x="5087" y="6035"/>
                    <a:pt x="3367" y="7215"/>
                    <a:pt x="2143" y="8862"/>
                  </a:cubicBezTo>
                  <a:lnTo>
                    <a:pt x="204" y="11486"/>
                  </a:lnTo>
                  <a:lnTo>
                    <a:pt x="0" y="11748"/>
                  </a:lnTo>
                  <a:lnTo>
                    <a:pt x="2842" y="13570"/>
                  </a:lnTo>
                  <a:lnTo>
                    <a:pt x="3352" y="13905"/>
                  </a:lnTo>
                  <a:lnTo>
                    <a:pt x="6063" y="10509"/>
                  </a:lnTo>
                  <a:cubicBezTo>
                    <a:pt x="6705" y="11573"/>
                    <a:pt x="8235" y="14517"/>
                    <a:pt x="6792" y="17126"/>
                  </a:cubicBezTo>
                  <a:lnTo>
                    <a:pt x="14196" y="17126"/>
                  </a:lnTo>
                  <a:cubicBezTo>
                    <a:pt x="14138" y="15435"/>
                    <a:pt x="14925" y="14459"/>
                    <a:pt x="15959" y="12958"/>
                  </a:cubicBezTo>
                  <a:cubicBezTo>
                    <a:pt x="17184" y="11151"/>
                    <a:pt x="16309" y="8148"/>
                    <a:pt x="15843" y="6866"/>
                  </a:cubicBezTo>
                  <a:cubicBezTo>
                    <a:pt x="17810" y="5802"/>
                    <a:pt x="19895" y="2493"/>
                    <a:pt x="19895" y="2493"/>
                  </a:cubicBezTo>
                  <a:lnTo>
                    <a:pt x="19122" y="1939"/>
                  </a:lnTo>
                  <a:lnTo>
                    <a:pt x="16542" y="1"/>
                  </a:lnTo>
                  <a:close/>
                </a:path>
              </a:pathLst>
            </a:custGeom>
            <a:solidFill>
              <a:srgbClr val="E95E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3"/>
            <p:cNvSpPr/>
            <p:nvPr/>
          </p:nvSpPr>
          <p:spPr>
            <a:xfrm>
              <a:off x="5183473" y="1801489"/>
              <a:ext cx="310492" cy="464281"/>
            </a:xfrm>
            <a:custGeom>
              <a:rect b="b" l="l" r="r" t="t"/>
              <a:pathLst>
                <a:path extrusionOk="0" h="11792" w="7886">
                  <a:moveTo>
                    <a:pt x="5903" y="1"/>
                  </a:moveTo>
                  <a:cubicBezTo>
                    <a:pt x="3936" y="4213"/>
                    <a:pt x="1881" y="7521"/>
                    <a:pt x="0" y="9853"/>
                  </a:cubicBezTo>
                  <a:lnTo>
                    <a:pt x="2580" y="11791"/>
                  </a:lnTo>
                  <a:cubicBezTo>
                    <a:pt x="5816" y="6792"/>
                    <a:pt x="7885" y="1006"/>
                    <a:pt x="7885" y="1006"/>
                  </a:cubicBezTo>
                  <a:lnTo>
                    <a:pt x="5903" y="1"/>
                  </a:ln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3"/>
            <p:cNvSpPr/>
            <p:nvPr/>
          </p:nvSpPr>
          <p:spPr>
            <a:xfrm>
              <a:off x="4943021" y="2436732"/>
              <a:ext cx="33900" cy="131465"/>
            </a:xfrm>
            <a:custGeom>
              <a:rect b="b" l="l" r="r" t="t"/>
              <a:pathLst>
                <a:path extrusionOk="0" fill="none" h="3339" w="861">
                  <a:moveTo>
                    <a:pt x="1" y="1"/>
                  </a:moveTo>
                  <a:cubicBezTo>
                    <a:pt x="1" y="1"/>
                    <a:pt x="861" y="1414"/>
                    <a:pt x="846" y="3338"/>
                  </a:cubicBez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3"/>
            <p:cNvSpPr/>
            <p:nvPr/>
          </p:nvSpPr>
          <p:spPr>
            <a:xfrm>
              <a:off x="4967708" y="2445355"/>
              <a:ext cx="17245" cy="17245"/>
            </a:xfrm>
            <a:custGeom>
              <a:rect b="b" l="l" r="r" t="t"/>
              <a:pathLst>
                <a:path extrusionOk="0" fill="none" h="438" w="438">
                  <a:moveTo>
                    <a:pt x="438" y="219"/>
                  </a:moveTo>
                  <a:cubicBezTo>
                    <a:pt x="438" y="350"/>
                    <a:pt x="336" y="437"/>
                    <a:pt x="219" y="437"/>
                  </a:cubicBezTo>
                  <a:cubicBezTo>
                    <a:pt x="88" y="437"/>
                    <a:pt x="0" y="350"/>
                    <a:pt x="0" y="219"/>
                  </a:cubicBezTo>
                  <a:cubicBezTo>
                    <a:pt x="0" y="102"/>
                    <a:pt x="88" y="0"/>
                    <a:pt x="219" y="0"/>
                  </a:cubicBezTo>
                  <a:cubicBezTo>
                    <a:pt x="336" y="0"/>
                    <a:pt x="438" y="102"/>
                    <a:pt x="438" y="219"/>
                  </a:cubicBezTo>
                  <a:close/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3"/>
            <p:cNvSpPr/>
            <p:nvPr/>
          </p:nvSpPr>
          <p:spPr>
            <a:xfrm>
              <a:off x="4984914" y="2502170"/>
              <a:ext cx="17245" cy="17245"/>
            </a:xfrm>
            <a:custGeom>
              <a:rect b="b" l="l" r="r" t="t"/>
              <a:pathLst>
                <a:path extrusionOk="0" fill="none" h="438" w="438">
                  <a:moveTo>
                    <a:pt x="438" y="219"/>
                  </a:moveTo>
                  <a:cubicBezTo>
                    <a:pt x="438" y="350"/>
                    <a:pt x="336" y="437"/>
                    <a:pt x="219" y="437"/>
                  </a:cubicBezTo>
                  <a:cubicBezTo>
                    <a:pt x="88" y="437"/>
                    <a:pt x="1" y="350"/>
                    <a:pt x="1" y="219"/>
                  </a:cubicBezTo>
                  <a:cubicBezTo>
                    <a:pt x="1" y="88"/>
                    <a:pt x="88" y="0"/>
                    <a:pt x="219" y="0"/>
                  </a:cubicBezTo>
                  <a:cubicBezTo>
                    <a:pt x="336" y="0"/>
                    <a:pt x="438" y="117"/>
                    <a:pt x="438" y="219"/>
                  </a:cubicBezTo>
                  <a:close/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3"/>
            <p:cNvSpPr/>
            <p:nvPr/>
          </p:nvSpPr>
          <p:spPr>
            <a:xfrm>
              <a:off x="5404987" y="1633091"/>
              <a:ext cx="156703" cy="208044"/>
            </a:xfrm>
            <a:custGeom>
              <a:rect b="b" l="l" r="r" t="t"/>
              <a:pathLst>
                <a:path extrusionOk="0" h="5284" w="3980">
                  <a:moveTo>
                    <a:pt x="1723" y="1"/>
                  </a:moveTo>
                  <a:cubicBezTo>
                    <a:pt x="1406" y="1"/>
                    <a:pt x="1118" y="225"/>
                    <a:pt x="1035" y="546"/>
                  </a:cubicBezTo>
                  <a:lnTo>
                    <a:pt x="875" y="1348"/>
                  </a:lnTo>
                  <a:cubicBezTo>
                    <a:pt x="59" y="1669"/>
                    <a:pt x="0" y="2951"/>
                    <a:pt x="277" y="4278"/>
                  </a:cubicBezTo>
                  <a:lnTo>
                    <a:pt x="2259" y="5283"/>
                  </a:lnTo>
                  <a:cubicBezTo>
                    <a:pt x="2755" y="4452"/>
                    <a:pt x="3367" y="3170"/>
                    <a:pt x="3760" y="2339"/>
                  </a:cubicBezTo>
                  <a:cubicBezTo>
                    <a:pt x="3979" y="1887"/>
                    <a:pt x="3863" y="1319"/>
                    <a:pt x="3484" y="998"/>
                  </a:cubicBezTo>
                  <a:cubicBezTo>
                    <a:pt x="3061" y="634"/>
                    <a:pt x="2478" y="211"/>
                    <a:pt x="1939" y="36"/>
                  </a:cubicBezTo>
                  <a:cubicBezTo>
                    <a:pt x="1866" y="12"/>
                    <a:pt x="1794" y="1"/>
                    <a:pt x="1723" y="1"/>
                  </a:cubicBez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3"/>
            <p:cNvSpPr/>
            <p:nvPr/>
          </p:nvSpPr>
          <p:spPr>
            <a:xfrm>
              <a:off x="5399239" y="1651714"/>
              <a:ext cx="117094" cy="150403"/>
            </a:xfrm>
            <a:custGeom>
              <a:rect b="b" l="l" r="r" t="t"/>
              <a:pathLst>
                <a:path extrusionOk="0" fill="none" h="3820" w="2974">
                  <a:moveTo>
                    <a:pt x="423" y="3819"/>
                  </a:moveTo>
                  <a:cubicBezTo>
                    <a:pt x="0" y="1852"/>
                    <a:pt x="350" y="1"/>
                    <a:pt x="2784" y="1181"/>
                  </a:cubicBezTo>
                  <a:cubicBezTo>
                    <a:pt x="2915" y="1239"/>
                    <a:pt x="2974" y="1385"/>
                    <a:pt x="2959" y="1502"/>
                  </a:cubicBezTo>
                  <a:lnTo>
                    <a:pt x="2959" y="1502"/>
                  </a:lnTo>
                  <a:cubicBezTo>
                    <a:pt x="2930" y="1633"/>
                    <a:pt x="2828" y="1720"/>
                    <a:pt x="2697" y="1735"/>
                  </a:cubicBezTo>
                  <a:lnTo>
                    <a:pt x="1647" y="1910"/>
                  </a:lnTo>
                </a:path>
              </a:pathLst>
            </a:custGeom>
            <a:noFill/>
            <a:ln cap="rnd" cmpd="sng" w="3275">
              <a:solidFill>
                <a:srgbClr val="FF8E77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3"/>
            <p:cNvSpPr/>
            <p:nvPr/>
          </p:nvSpPr>
          <p:spPr>
            <a:xfrm>
              <a:off x="5475544" y="1724594"/>
              <a:ext cx="69492" cy="28151"/>
            </a:xfrm>
            <a:custGeom>
              <a:rect b="b" l="l" r="r" t="t"/>
              <a:pathLst>
                <a:path extrusionOk="0" fill="none" h="715" w="1765">
                  <a:moveTo>
                    <a:pt x="1764" y="1"/>
                  </a:moveTo>
                  <a:lnTo>
                    <a:pt x="1546" y="409"/>
                  </a:lnTo>
                  <a:cubicBezTo>
                    <a:pt x="1415" y="627"/>
                    <a:pt x="1123" y="715"/>
                    <a:pt x="905" y="569"/>
                  </a:cubicBezTo>
                  <a:lnTo>
                    <a:pt x="1" y="15"/>
                  </a:lnTo>
                </a:path>
              </a:pathLst>
            </a:custGeom>
            <a:noFill/>
            <a:ln cap="rnd" cmpd="sng" w="3275">
              <a:solidFill>
                <a:srgbClr val="FF8E77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3"/>
            <p:cNvSpPr/>
            <p:nvPr/>
          </p:nvSpPr>
          <p:spPr>
            <a:xfrm>
              <a:off x="4721507" y="2698996"/>
              <a:ext cx="171979" cy="162372"/>
            </a:xfrm>
            <a:custGeom>
              <a:rect b="b" l="l" r="r" t="t"/>
              <a:pathLst>
                <a:path extrusionOk="0" h="4124" w="4368">
                  <a:moveTo>
                    <a:pt x="1764" y="0"/>
                  </a:moveTo>
                  <a:cubicBezTo>
                    <a:pt x="1327" y="0"/>
                    <a:pt x="904" y="233"/>
                    <a:pt x="671" y="598"/>
                  </a:cubicBezTo>
                  <a:lnTo>
                    <a:pt x="147" y="1414"/>
                  </a:lnTo>
                  <a:lnTo>
                    <a:pt x="1" y="3979"/>
                  </a:lnTo>
                  <a:cubicBezTo>
                    <a:pt x="862" y="4075"/>
                    <a:pt x="1585" y="4124"/>
                    <a:pt x="2124" y="4124"/>
                  </a:cubicBezTo>
                  <a:cubicBezTo>
                    <a:pt x="2806" y="4124"/>
                    <a:pt x="3193" y="4046"/>
                    <a:pt x="3193" y="3892"/>
                  </a:cubicBezTo>
                  <a:cubicBezTo>
                    <a:pt x="3193" y="3615"/>
                    <a:pt x="2624" y="3513"/>
                    <a:pt x="2624" y="3513"/>
                  </a:cubicBezTo>
                  <a:lnTo>
                    <a:pt x="2624" y="3513"/>
                  </a:lnTo>
                  <a:cubicBezTo>
                    <a:pt x="2624" y="3513"/>
                    <a:pt x="2710" y="3520"/>
                    <a:pt x="2833" y="3520"/>
                  </a:cubicBezTo>
                  <a:cubicBezTo>
                    <a:pt x="3142" y="3520"/>
                    <a:pt x="3686" y="3475"/>
                    <a:pt x="3717" y="3163"/>
                  </a:cubicBezTo>
                  <a:cubicBezTo>
                    <a:pt x="3765" y="2796"/>
                    <a:pt x="3215" y="2698"/>
                    <a:pt x="3008" y="2674"/>
                  </a:cubicBezTo>
                  <a:lnTo>
                    <a:pt x="3008" y="2674"/>
                  </a:lnTo>
                  <a:cubicBezTo>
                    <a:pt x="3066" y="2679"/>
                    <a:pt x="3154" y="2684"/>
                    <a:pt x="3255" y="2684"/>
                  </a:cubicBezTo>
                  <a:cubicBezTo>
                    <a:pt x="3627" y="2684"/>
                    <a:pt x="4184" y="2619"/>
                    <a:pt x="4184" y="2230"/>
                  </a:cubicBezTo>
                  <a:cubicBezTo>
                    <a:pt x="4184" y="1756"/>
                    <a:pt x="3351" y="1656"/>
                    <a:pt x="3111" y="1637"/>
                  </a:cubicBezTo>
                  <a:lnTo>
                    <a:pt x="3111" y="1637"/>
                  </a:lnTo>
                  <a:cubicBezTo>
                    <a:pt x="3147" y="1638"/>
                    <a:pt x="3196" y="1640"/>
                    <a:pt x="3254" y="1640"/>
                  </a:cubicBezTo>
                  <a:cubicBezTo>
                    <a:pt x="3618" y="1640"/>
                    <a:pt x="4337" y="1575"/>
                    <a:pt x="4359" y="1064"/>
                  </a:cubicBezTo>
                  <a:cubicBezTo>
                    <a:pt x="4367" y="667"/>
                    <a:pt x="3885" y="583"/>
                    <a:pt x="3479" y="583"/>
                  </a:cubicBezTo>
                  <a:cubicBezTo>
                    <a:pt x="3185" y="583"/>
                    <a:pt x="2930" y="627"/>
                    <a:pt x="2930" y="627"/>
                  </a:cubicBezTo>
                  <a:cubicBezTo>
                    <a:pt x="2930" y="292"/>
                    <a:pt x="2639" y="0"/>
                    <a:pt x="2289" y="0"/>
                  </a:cubicBez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3"/>
            <p:cNvSpPr/>
            <p:nvPr/>
          </p:nvSpPr>
          <p:spPr>
            <a:xfrm>
              <a:off x="4789820" y="2719076"/>
              <a:ext cx="47641" cy="6930"/>
            </a:xfrm>
            <a:custGeom>
              <a:rect b="b" l="l" r="r" t="t"/>
              <a:pathLst>
                <a:path extrusionOk="0" fill="none" h="176" w="1210">
                  <a:moveTo>
                    <a:pt x="1210" y="146"/>
                  </a:moveTo>
                  <a:cubicBezTo>
                    <a:pt x="700" y="175"/>
                    <a:pt x="0" y="0"/>
                    <a:pt x="0" y="0"/>
                  </a:cubicBezTo>
                </a:path>
              </a:pathLst>
            </a:custGeom>
            <a:noFill/>
            <a:ln cap="rnd" cmpd="sng" w="3275">
              <a:solidFill>
                <a:srgbClr val="FF8E77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3"/>
            <p:cNvSpPr/>
            <p:nvPr/>
          </p:nvSpPr>
          <p:spPr>
            <a:xfrm>
              <a:off x="4666424" y="2748330"/>
              <a:ext cx="51696" cy="138906"/>
            </a:xfrm>
            <a:custGeom>
              <a:rect b="b" l="l" r="r" t="t"/>
              <a:pathLst>
                <a:path extrusionOk="0" h="3528" w="1313">
                  <a:moveTo>
                    <a:pt x="1108" y="1"/>
                  </a:moveTo>
                  <a:lnTo>
                    <a:pt x="1108" y="1"/>
                  </a:lnTo>
                  <a:cubicBezTo>
                    <a:pt x="1108" y="1"/>
                    <a:pt x="1108" y="6"/>
                    <a:pt x="1107" y="15"/>
                  </a:cubicBezTo>
                  <a:lnTo>
                    <a:pt x="1108" y="15"/>
                  </a:lnTo>
                  <a:lnTo>
                    <a:pt x="1108" y="1"/>
                  </a:lnTo>
                  <a:close/>
                  <a:moveTo>
                    <a:pt x="627" y="15"/>
                  </a:moveTo>
                  <a:cubicBezTo>
                    <a:pt x="1" y="1968"/>
                    <a:pt x="394" y="3528"/>
                    <a:pt x="394" y="3528"/>
                  </a:cubicBezTo>
                  <a:lnTo>
                    <a:pt x="1312" y="3309"/>
                  </a:lnTo>
                  <a:cubicBezTo>
                    <a:pt x="994" y="1968"/>
                    <a:pt x="1096" y="193"/>
                    <a:pt x="1107" y="15"/>
                  </a:cubicBez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3"/>
            <p:cNvSpPr/>
            <p:nvPr/>
          </p:nvSpPr>
          <p:spPr>
            <a:xfrm>
              <a:off x="4592993" y="4286828"/>
              <a:ext cx="381047" cy="154970"/>
            </a:xfrm>
            <a:custGeom>
              <a:rect b="b" l="l" r="r" t="t"/>
              <a:pathLst>
                <a:path extrusionOk="0" h="3936" w="9678">
                  <a:moveTo>
                    <a:pt x="452" y="0"/>
                  </a:moveTo>
                  <a:cubicBezTo>
                    <a:pt x="117" y="962"/>
                    <a:pt x="0" y="2332"/>
                    <a:pt x="0" y="3687"/>
                  </a:cubicBezTo>
                  <a:lnTo>
                    <a:pt x="0" y="3702"/>
                  </a:lnTo>
                  <a:cubicBezTo>
                    <a:pt x="0" y="3775"/>
                    <a:pt x="15" y="3862"/>
                    <a:pt x="15" y="3935"/>
                  </a:cubicBezTo>
                  <a:lnTo>
                    <a:pt x="1020" y="3935"/>
                  </a:lnTo>
                  <a:lnTo>
                    <a:pt x="1108" y="2201"/>
                  </a:lnTo>
                  <a:cubicBezTo>
                    <a:pt x="1108" y="2201"/>
                    <a:pt x="3134" y="3935"/>
                    <a:pt x="5815" y="3935"/>
                  </a:cubicBezTo>
                  <a:cubicBezTo>
                    <a:pt x="8497" y="3935"/>
                    <a:pt x="9678" y="3877"/>
                    <a:pt x="6369" y="2128"/>
                  </a:cubicBezTo>
                  <a:cubicBezTo>
                    <a:pt x="5480" y="1662"/>
                    <a:pt x="4766" y="1239"/>
                    <a:pt x="4227" y="816"/>
                  </a:cubicBezTo>
                  <a:lnTo>
                    <a:pt x="3877" y="1866"/>
                  </a:lnTo>
                  <a:cubicBezTo>
                    <a:pt x="3877" y="1866"/>
                    <a:pt x="3819" y="1876"/>
                    <a:pt x="3715" y="1876"/>
                  </a:cubicBezTo>
                  <a:cubicBezTo>
                    <a:pt x="3390" y="1876"/>
                    <a:pt x="2621" y="1775"/>
                    <a:pt x="1793" y="947"/>
                  </a:cubicBezTo>
                  <a:cubicBezTo>
                    <a:pt x="1268" y="452"/>
                    <a:pt x="816" y="160"/>
                    <a:pt x="452" y="0"/>
                  </a:cubicBezTo>
                  <a:close/>
                </a:path>
              </a:pathLst>
            </a:custGeom>
            <a:solidFill>
              <a:srgbClr val="154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3"/>
            <p:cNvSpPr/>
            <p:nvPr/>
          </p:nvSpPr>
          <p:spPr>
            <a:xfrm>
              <a:off x="5141580" y="4278205"/>
              <a:ext cx="395418" cy="163593"/>
            </a:xfrm>
            <a:custGeom>
              <a:rect b="b" l="l" r="r" t="t"/>
              <a:pathLst>
                <a:path extrusionOk="0" h="4155" w="10043">
                  <a:moveTo>
                    <a:pt x="190" y="0"/>
                  </a:moveTo>
                  <a:cubicBezTo>
                    <a:pt x="103" y="1079"/>
                    <a:pt x="0" y="2697"/>
                    <a:pt x="117" y="4154"/>
                  </a:cubicBezTo>
                  <a:lnTo>
                    <a:pt x="1385" y="4154"/>
                  </a:lnTo>
                  <a:lnTo>
                    <a:pt x="1487" y="2420"/>
                  </a:lnTo>
                  <a:cubicBezTo>
                    <a:pt x="1487" y="2420"/>
                    <a:pt x="3498" y="4154"/>
                    <a:pt x="6180" y="4154"/>
                  </a:cubicBezTo>
                  <a:cubicBezTo>
                    <a:pt x="8862" y="4154"/>
                    <a:pt x="10042" y="4096"/>
                    <a:pt x="6749" y="2332"/>
                  </a:cubicBezTo>
                  <a:cubicBezTo>
                    <a:pt x="5845" y="1866"/>
                    <a:pt x="5145" y="1443"/>
                    <a:pt x="4591" y="1021"/>
                  </a:cubicBezTo>
                  <a:lnTo>
                    <a:pt x="4591" y="2012"/>
                  </a:lnTo>
                  <a:cubicBezTo>
                    <a:pt x="4591" y="2012"/>
                    <a:pt x="4405" y="2084"/>
                    <a:pt x="4096" y="2084"/>
                  </a:cubicBezTo>
                  <a:cubicBezTo>
                    <a:pt x="3643" y="2084"/>
                    <a:pt x="2929" y="1929"/>
                    <a:pt x="2158" y="1166"/>
                  </a:cubicBezTo>
                  <a:cubicBezTo>
                    <a:pt x="1283" y="306"/>
                    <a:pt x="569" y="73"/>
                    <a:pt x="190" y="0"/>
                  </a:cubicBezTo>
                  <a:close/>
                </a:path>
              </a:pathLst>
            </a:custGeom>
            <a:solidFill>
              <a:srgbClr val="154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36"/>
          <p:cNvSpPr txBox="1"/>
          <p:nvPr>
            <p:ph type="title"/>
          </p:nvPr>
        </p:nvSpPr>
        <p:spPr>
          <a:xfrm>
            <a:off x="2835750" y="334325"/>
            <a:ext cx="34725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About the Dataset</a:t>
            </a:r>
            <a:endParaRPr sz="3500"/>
          </a:p>
        </p:txBody>
      </p:sp>
      <p:sp>
        <p:nvSpPr>
          <p:cNvPr id="1021" name="Google Shape;1021;p36"/>
          <p:cNvSpPr txBox="1"/>
          <p:nvPr>
            <p:ph idx="1" type="body"/>
          </p:nvPr>
        </p:nvSpPr>
        <p:spPr>
          <a:xfrm>
            <a:off x="1014750" y="1209000"/>
            <a:ext cx="7114500" cy="3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Kaggle dataset</a:t>
            </a:r>
            <a:r>
              <a:rPr lang="en" sz="2200"/>
              <a:t> of 2016 </a:t>
            </a:r>
            <a:r>
              <a:rPr lang="en" sz="2200"/>
              <a:t>primary</a:t>
            </a:r>
            <a:r>
              <a:rPr lang="en" sz="2200"/>
              <a:t> election results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Fraction of votes </a:t>
            </a:r>
            <a:r>
              <a:rPr lang="en" sz="2000"/>
              <a:t>received</a:t>
            </a:r>
            <a:r>
              <a:rPr lang="en" sz="2000"/>
              <a:t> per candidate per county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AutoNum type="romanLcPeriod"/>
            </a:pPr>
            <a:r>
              <a:rPr lang="en" sz="2000"/>
              <a:t>primary election: vote fraction split by party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Missing Minnesota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South Dakota had limited data reported</a:t>
            </a:r>
            <a:endParaRPr sz="20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County facts dataset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" sz="2200"/>
              <a:t>P</a:t>
            </a:r>
            <a:r>
              <a:rPr lang="en" sz="2200"/>
              <a:t>opulation</a:t>
            </a:r>
            <a:r>
              <a:rPr lang="en" sz="2200"/>
              <a:t> </a:t>
            </a:r>
            <a:r>
              <a:rPr lang="en" sz="2200"/>
              <a:t>demographics</a:t>
            </a:r>
            <a:r>
              <a:rPr lang="en" sz="2200"/>
              <a:t> (age, race, gender)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" sz="2200"/>
              <a:t>Economic conditions (median income, percent below poverty, retail sales)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54"/>
          <p:cNvSpPr txBox="1"/>
          <p:nvPr>
            <p:ph type="title"/>
          </p:nvPr>
        </p:nvSpPr>
        <p:spPr>
          <a:xfrm>
            <a:off x="-2400" y="646575"/>
            <a:ext cx="4508700" cy="202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Sales</a:t>
            </a:r>
            <a:r>
              <a:rPr lang="en" sz="4000"/>
              <a:t>: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Predicting Number of votes </a:t>
            </a:r>
            <a:r>
              <a:rPr lang="en" sz="3400">
                <a:solidFill>
                  <a:srgbClr val="0000FF"/>
                </a:solidFill>
              </a:rPr>
              <a:t>Democratic</a:t>
            </a:r>
            <a:r>
              <a:rPr lang="en" sz="3400"/>
              <a:t> </a:t>
            </a:r>
            <a:endParaRPr sz="3400"/>
          </a:p>
        </p:txBody>
      </p:sp>
      <p:sp>
        <p:nvSpPr>
          <p:cNvPr id="1652" name="Google Shape;1652;p54"/>
          <p:cNvSpPr txBox="1"/>
          <p:nvPr>
            <p:ph idx="1" type="subTitle"/>
          </p:nvPr>
        </p:nvSpPr>
        <p:spPr>
          <a:xfrm>
            <a:off x="229350" y="2936700"/>
            <a:ext cx="40452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Democratic</a:t>
            </a:r>
            <a:r>
              <a:rPr lang="en"/>
              <a:t> </a:t>
            </a:r>
            <a:r>
              <a:rPr lang="en"/>
              <a:t>candidates see a higher level of correlation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54"/>
          <p:cNvSpPr txBox="1"/>
          <p:nvPr>
            <p:ph idx="2" type="body"/>
          </p:nvPr>
        </p:nvSpPr>
        <p:spPr>
          <a:xfrm>
            <a:off x="4911300" y="4075200"/>
            <a:ext cx="3827700" cy="7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Squada One"/>
                <a:ea typeface="Squada One"/>
                <a:cs typeface="Squada One"/>
                <a:sym typeface="Squada One"/>
              </a:rPr>
              <a:t>R^2 = 0.771</a:t>
            </a:r>
            <a:endParaRPr sz="1800"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654" name="Google Shape;165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700" y="152400"/>
            <a:ext cx="4332901" cy="3661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55"/>
          <p:cNvSpPr txBox="1"/>
          <p:nvPr>
            <p:ph type="title"/>
          </p:nvPr>
        </p:nvSpPr>
        <p:spPr>
          <a:xfrm>
            <a:off x="-2400" y="673875"/>
            <a:ext cx="4508700" cy="20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Sales: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Predicting Number of votes </a:t>
            </a:r>
            <a:r>
              <a:rPr lang="en" sz="3400">
                <a:solidFill>
                  <a:srgbClr val="FF0000"/>
                </a:solidFill>
              </a:rPr>
              <a:t>Republican</a:t>
            </a:r>
            <a:endParaRPr sz="3400"/>
          </a:p>
        </p:txBody>
      </p:sp>
      <p:sp>
        <p:nvSpPr>
          <p:cNvPr id="1660" name="Google Shape;1660;p55"/>
          <p:cNvSpPr txBox="1"/>
          <p:nvPr>
            <p:ph idx="1" type="subTitle"/>
          </p:nvPr>
        </p:nvSpPr>
        <p:spPr>
          <a:xfrm>
            <a:off x="229350" y="2869650"/>
            <a:ext cx="4045200" cy="17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Republican </a:t>
            </a:r>
            <a:r>
              <a:rPr lang="en" sz="1800"/>
              <a:t>candidates</a:t>
            </a:r>
            <a:r>
              <a:rPr lang="en" sz="1800"/>
              <a:t> see lower level of correlation than Democrats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55"/>
          <p:cNvSpPr txBox="1"/>
          <p:nvPr>
            <p:ph idx="2" type="body"/>
          </p:nvPr>
        </p:nvSpPr>
        <p:spPr>
          <a:xfrm>
            <a:off x="4911300" y="4067950"/>
            <a:ext cx="3827700" cy="7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Squada One"/>
                <a:ea typeface="Squada One"/>
                <a:cs typeface="Squada One"/>
                <a:sym typeface="Squada One"/>
              </a:rPr>
              <a:t>R^2 = 0.612</a:t>
            </a:r>
            <a:endParaRPr sz="1800"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662" name="Google Shape;166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700" y="152400"/>
            <a:ext cx="4332899" cy="3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56"/>
          <p:cNvSpPr txBox="1"/>
          <p:nvPr>
            <p:ph type="title"/>
          </p:nvPr>
        </p:nvSpPr>
        <p:spPr>
          <a:xfrm>
            <a:off x="63300" y="113600"/>
            <a:ext cx="4670400" cy="22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Sales: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Predicting </a:t>
            </a:r>
            <a:r>
              <a:rPr lang="en" sz="3400"/>
              <a:t>Primary Outcomes With Logistic Regression</a:t>
            </a:r>
            <a:endParaRPr sz="3400"/>
          </a:p>
        </p:txBody>
      </p:sp>
      <p:sp>
        <p:nvSpPr>
          <p:cNvPr id="1668" name="Google Shape;1668;p56"/>
          <p:cNvSpPr txBox="1"/>
          <p:nvPr>
            <p:ph idx="1" type="subTitle"/>
          </p:nvPr>
        </p:nvSpPr>
        <p:spPr>
          <a:xfrm>
            <a:off x="295050" y="2360300"/>
            <a:ext cx="4045200" cy="26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00"/>
                </a:solidFill>
              </a:rPr>
              <a:t>Columns Used:</a:t>
            </a:r>
            <a:endParaRPr sz="1800" u="sng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Manufacturer shipments by $1000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Merchant wholesaler sales by $1000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Retail Sales by $1000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Food Service Sales by $1000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000000"/>
                </a:solidFill>
              </a:rPr>
              <a:t>Grouped by Parties</a:t>
            </a:r>
            <a:endParaRPr b="1" sz="2000" u="sng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FF"/>
                </a:solidFill>
                <a:latin typeface="Squada One"/>
                <a:ea typeface="Squada One"/>
                <a:cs typeface="Squada One"/>
                <a:sym typeface="Squada One"/>
              </a:rPr>
              <a:t>Democrats</a:t>
            </a:r>
            <a:r>
              <a:rPr lang="en" sz="2300">
                <a:latin typeface="Squada One"/>
                <a:ea typeface="Squada One"/>
                <a:cs typeface="Squada One"/>
                <a:sym typeface="Squada One"/>
              </a:rPr>
              <a:t> Vs. </a:t>
            </a:r>
            <a:r>
              <a:rPr lang="en" sz="2300">
                <a:solidFill>
                  <a:srgbClr val="FF0000"/>
                </a:solidFill>
                <a:latin typeface="Squada One"/>
                <a:ea typeface="Squada One"/>
                <a:cs typeface="Squada One"/>
                <a:sym typeface="Squada One"/>
              </a:rPr>
              <a:t>Republicans</a:t>
            </a:r>
            <a:endParaRPr sz="2300">
              <a:solidFill>
                <a:srgbClr val="FF0000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9191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9" name="Google Shape;1669;p56"/>
          <p:cNvGrpSpPr/>
          <p:nvPr/>
        </p:nvGrpSpPr>
        <p:grpSpPr>
          <a:xfrm flipH="1">
            <a:off x="7350684" y="1072539"/>
            <a:ext cx="1793309" cy="4722313"/>
            <a:chOff x="724392" y="884701"/>
            <a:chExt cx="1898888" cy="5153676"/>
          </a:xfrm>
        </p:grpSpPr>
        <p:sp>
          <p:nvSpPr>
            <p:cNvPr id="1670" name="Google Shape;1670;p56"/>
            <p:cNvSpPr/>
            <p:nvPr/>
          </p:nvSpPr>
          <p:spPr>
            <a:xfrm>
              <a:off x="1061019" y="5105668"/>
              <a:ext cx="330681" cy="920680"/>
            </a:xfrm>
            <a:custGeom>
              <a:rect b="b" l="l" r="r" t="t"/>
              <a:pathLst>
                <a:path extrusionOk="0" h="6657" w="2391">
                  <a:moveTo>
                    <a:pt x="1867" y="0"/>
                  </a:moveTo>
                  <a:cubicBezTo>
                    <a:pt x="1416" y="0"/>
                    <a:pt x="845" y="637"/>
                    <a:pt x="845" y="637"/>
                  </a:cubicBezTo>
                  <a:cubicBezTo>
                    <a:pt x="845" y="637"/>
                    <a:pt x="1151" y="3843"/>
                    <a:pt x="977" y="4470"/>
                  </a:cubicBezTo>
                  <a:cubicBezTo>
                    <a:pt x="787" y="5082"/>
                    <a:pt x="131" y="5811"/>
                    <a:pt x="117" y="5927"/>
                  </a:cubicBezTo>
                  <a:cubicBezTo>
                    <a:pt x="88" y="6029"/>
                    <a:pt x="0" y="6656"/>
                    <a:pt x="685" y="6656"/>
                  </a:cubicBezTo>
                  <a:cubicBezTo>
                    <a:pt x="1355" y="6656"/>
                    <a:pt x="1778" y="6336"/>
                    <a:pt x="1807" y="5913"/>
                  </a:cubicBezTo>
                  <a:cubicBezTo>
                    <a:pt x="1866" y="5490"/>
                    <a:pt x="2041" y="5505"/>
                    <a:pt x="2172" y="5330"/>
                  </a:cubicBezTo>
                  <a:cubicBezTo>
                    <a:pt x="2303" y="5126"/>
                    <a:pt x="1968" y="4747"/>
                    <a:pt x="1968" y="3960"/>
                  </a:cubicBezTo>
                  <a:cubicBezTo>
                    <a:pt x="1968" y="3202"/>
                    <a:pt x="2390" y="841"/>
                    <a:pt x="2390" y="841"/>
                  </a:cubicBezTo>
                  <a:cubicBezTo>
                    <a:pt x="2338" y="204"/>
                    <a:pt x="2121" y="0"/>
                    <a:pt x="1867" y="0"/>
                  </a:cubicBezTo>
                  <a:close/>
                </a:path>
              </a:pathLst>
            </a:custGeom>
            <a:solidFill>
              <a:srgbClr val="FFA1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6"/>
            <p:cNvSpPr/>
            <p:nvPr/>
          </p:nvSpPr>
          <p:spPr>
            <a:xfrm>
              <a:off x="1026720" y="5711706"/>
              <a:ext cx="350873" cy="326671"/>
            </a:xfrm>
            <a:custGeom>
              <a:rect b="b" l="l" r="r" t="t"/>
              <a:pathLst>
                <a:path extrusionOk="0" h="2362" w="2537">
                  <a:moveTo>
                    <a:pt x="2245" y="1"/>
                  </a:moveTo>
                  <a:cubicBezTo>
                    <a:pt x="2070" y="146"/>
                    <a:pt x="2172" y="598"/>
                    <a:pt x="1982" y="875"/>
                  </a:cubicBezTo>
                  <a:cubicBezTo>
                    <a:pt x="1818" y="1135"/>
                    <a:pt x="1305" y="1551"/>
                    <a:pt x="869" y="1551"/>
                  </a:cubicBezTo>
                  <a:cubicBezTo>
                    <a:pt x="842" y="1551"/>
                    <a:pt x="814" y="1549"/>
                    <a:pt x="787" y="1545"/>
                  </a:cubicBezTo>
                  <a:cubicBezTo>
                    <a:pt x="525" y="1531"/>
                    <a:pt x="598" y="1196"/>
                    <a:pt x="598" y="1196"/>
                  </a:cubicBezTo>
                  <a:lnTo>
                    <a:pt x="598" y="1196"/>
                  </a:lnTo>
                  <a:cubicBezTo>
                    <a:pt x="467" y="1385"/>
                    <a:pt x="394" y="1516"/>
                    <a:pt x="379" y="1531"/>
                  </a:cubicBezTo>
                  <a:cubicBezTo>
                    <a:pt x="248" y="1735"/>
                    <a:pt x="0" y="2362"/>
                    <a:pt x="656" y="2362"/>
                  </a:cubicBezTo>
                  <a:cubicBezTo>
                    <a:pt x="1327" y="2362"/>
                    <a:pt x="2026" y="2041"/>
                    <a:pt x="2070" y="1516"/>
                  </a:cubicBezTo>
                  <a:cubicBezTo>
                    <a:pt x="2114" y="1108"/>
                    <a:pt x="2318" y="1123"/>
                    <a:pt x="2420" y="948"/>
                  </a:cubicBezTo>
                  <a:cubicBezTo>
                    <a:pt x="2536" y="802"/>
                    <a:pt x="2463" y="248"/>
                    <a:pt x="2245" y="1"/>
                  </a:cubicBezTo>
                  <a:close/>
                </a:path>
              </a:pathLst>
            </a:custGeom>
            <a:solidFill>
              <a:srgbClr val="322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6"/>
            <p:cNvSpPr/>
            <p:nvPr/>
          </p:nvSpPr>
          <p:spPr>
            <a:xfrm>
              <a:off x="1734133" y="5105807"/>
              <a:ext cx="514209" cy="858029"/>
            </a:xfrm>
            <a:custGeom>
              <a:rect b="b" l="l" r="r" t="t"/>
              <a:pathLst>
                <a:path extrusionOk="0" h="6204" w="3718">
                  <a:moveTo>
                    <a:pt x="1078" y="0"/>
                  </a:moveTo>
                  <a:cubicBezTo>
                    <a:pt x="604" y="0"/>
                    <a:pt x="1" y="1554"/>
                    <a:pt x="1" y="1554"/>
                  </a:cubicBezTo>
                  <a:cubicBezTo>
                    <a:pt x="1" y="1554"/>
                    <a:pt x="438" y="4236"/>
                    <a:pt x="220" y="4950"/>
                  </a:cubicBezTo>
                  <a:cubicBezTo>
                    <a:pt x="1" y="5679"/>
                    <a:pt x="467" y="5722"/>
                    <a:pt x="467" y="5722"/>
                  </a:cubicBezTo>
                  <a:cubicBezTo>
                    <a:pt x="494" y="5722"/>
                    <a:pt x="521" y="5721"/>
                    <a:pt x="548" y="5721"/>
                  </a:cubicBezTo>
                  <a:cubicBezTo>
                    <a:pt x="1485" y="5721"/>
                    <a:pt x="2202" y="6203"/>
                    <a:pt x="2202" y="6203"/>
                  </a:cubicBezTo>
                  <a:cubicBezTo>
                    <a:pt x="2202" y="6203"/>
                    <a:pt x="2726" y="6160"/>
                    <a:pt x="3193" y="6087"/>
                  </a:cubicBezTo>
                  <a:cubicBezTo>
                    <a:pt x="3645" y="6043"/>
                    <a:pt x="3718" y="5781"/>
                    <a:pt x="3659" y="5693"/>
                  </a:cubicBezTo>
                  <a:cubicBezTo>
                    <a:pt x="3601" y="5606"/>
                    <a:pt x="2974" y="5489"/>
                    <a:pt x="2974" y="5489"/>
                  </a:cubicBezTo>
                  <a:cubicBezTo>
                    <a:pt x="2974" y="5489"/>
                    <a:pt x="1517" y="4673"/>
                    <a:pt x="1313" y="4163"/>
                  </a:cubicBezTo>
                  <a:cubicBezTo>
                    <a:pt x="1109" y="3653"/>
                    <a:pt x="1517" y="811"/>
                    <a:pt x="1517" y="811"/>
                  </a:cubicBezTo>
                  <a:cubicBezTo>
                    <a:pt x="1414" y="217"/>
                    <a:pt x="1255" y="0"/>
                    <a:pt x="1078" y="0"/>
                  </a:cubicBezTo>
                  <a:close/>
                </a:path>
              </a:pathLst>
            </a:custGeom>
            <a:solidFill>
              <a:srgbClr val="FFA1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6"/>
            <p:cNvSpPr/>
            <p:nvPr/>
          </p:nvSpPr>
          <p:spPr>
            <a:xfrm>
              <a:off x="1734133" y="5768548"/>
              <a:ext cx="514209" cy="195283"/>
            </a:xfrm>
            <a:custGeom>
              <a:rect b="b" l="l" r="r" t="t"/>
              <a:pathLst>
                <a:path extrusionOk="0" h="1412" w="3718">
                  <a:moveTo>
                    <a:pt x="345" y="0"/>
                  </a:moveTo>
                  <a:cubicBezTo>
                    <a:pt x="314" y="0"/>
                    <a:pt x="286" y="5"/>
                    <a:pt x="263" y="12"/>
                  </a:cubicBezTo>
                  <a:cubicBezTo>
                    <a:pt x="263" y="56"/>
                    <a:pt x="234" y="114"/>
                    <a:pt x="220" y="158"/>
                  </a:cubicBezTo>
                  <a:cubicBezTo>
                    <a:pt x="1" y="858"/>
                    <a:pt x="467" y="930"/>
                    <a:pt x="467" y="930"/>
                  </a:cubicBezTo>
                  <a:cubicBezTo>
                    <a:pt x="494" y="930"/>
                    <a:pt x="521" y="929"/>
                    <a:pt x="548" y="929"/>
                  </a:cubicBezTo>
                  <a:cubicBezTo>
                    <a:pt x="1485" y="929"/>
                    <a:pt x="2202" y="1411"/>
                    <a:pt x="2202" y="1411"/>
                  </a:cubicBezTo>
                  <a:cubicBezTo>
                    <a:pt x="2202" y="1411"/>
                    <a:pt x="2726" y="1368"/>
                    <a:pt x="3193" y="1295"/>
                  </a:cubicBezTo>
                  <a:cubicBezTo>
                    <a:pt x="3645" y="1222"/>
                    <a:pt x="3718" y="989"/>
                    <a:pt x="3659" y="901"/>
                  </a:cubicBezTo>
                  <a:cubicBezTo>
                    <a:pt x="3601" y="814"/>
                    <a:pt x="2974" y="697"/>
                    <a:pt x="2974" y="697"/>
                  </a:cubicBezTo>
                  <a:cubicBezTo>
                    <a:pt x="2884" y="760"/>
                    <a:pt x="2741" y="788"/>
                    <a:pt x="2570" y="788"/>
                  </a:cubicBezTo>
                  <a:cubicBezTo>
                    <a:pt x="2109" y="788"/>
                    <a:pt x="1444" y="584"/>
                    <a:pt x="1050" y="318"/>
                  </a:cubicBezTo>
                  <a:cubicBezTo>
                    <a:pt x="726" y="90"/>
                    <a:pt x="491" y="0"/>
                    <a:pt x="345" y="0"/>
                  </a:cubicBezTo>
                  <a:close/>
                </a:path>
              </a:pathLst>
            </a:custGeom>
            <a:solidFill>
              <a:srgbClr val="322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6"/>
            <p:cNvSpPr/>
            <p:nvPr/>
          </p:nvSpPr>
          <p:spPr>
            <a:xfrm>
              <a:off x="1760411" y="5852774"/>
              <a:ext cx="512411" cy="129866"/>
            </a:xfrm>
            <a:custGeom>
              <a:rect b="b" l="l" r="r" t="t"/>
              <a:pathLst>
                <a:path extrusionOk="0" h="939" w="3705">
                  <a:moveTo>
                    <a:pt x="0" y="1"/>
                  </a:moveTo>
                  <a:lnTo>
                    <a:pt x="0" y="161"/>
                  </a:lnTo>
                  <a:cubicBezTo>
                    <a:pt x="0" y="321"/>
                    <a:pt x="117" y="467"/>
                    <a:pt x="292" y="496"/>
                  </a:cubicBezTo>
                  <a:cubicBezTo>
                    <a:pt x="467" y="511"/>
                    <a:pt x="729" y="540"/>
                    <a:pt x="992" y="584"/>
                  </a:cubicBezTo>
                  <a:cubicBezTo>
                    <a:pt x="1487" y="657"/>
                    <a:pt x="1677" y="890"/>
                    <a:pt x="2012" y="934"/>
                  </a:cubicBezTo>
                  <a:cubicBezTo>
                    <a:pt x="2054" y="937"/>
                    <a:pt x="2102" y="939"/>
                    <a:pt x="2155" y="939"/>
                  </a:cubicBezTo>
                  <a:cubicBezTo>
                    <a:pt x="2544" y="939"/>
                    <a:pt x="3190" y="840"/>
                    <a:pt x="3498" y="584"/>
                  </a:cubicBezTo>
                  <a:cubicBezTo>
                    <a:pt x="3705" y="405"/>
                    <a:pt x="3366" y="291"/>
                    <a:pt x="3143" y="291"/>
                  </a:cubicBezTo>
                  <a:cubicBezTo>
                    <a:pt x="3130" y="291"/>
                    <a:pt x="3117" y="291"/>
                    <a:pt x="3105" y="292"/>
                  </a:cubicBezTo>
                  <a:cubicBezTo>
                    <a:pt x="3095" y="294"/>
                    <a:pt x="3080" y="294"/>
                    <a:pt x="3060" y="294"/>
                  </a:cubicBezTo>
                  <a:cubicBezTo>
                    <a:pt x="2627" y="29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22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6"/>
            <p:cNvSpPr/>
            <p:nvPr/>
          </p:nvSpPr>
          <p:spPr>
            <a:xfrm>
              <a:off x="1236385" y="981097"/>
              <a:ext cx="564413" cy="542699"/>
            </a:xfrm>
            <a:custGeom>
              <a:rect b="b" l="l" r="r" t="t"/>
              <a:pathLst>
                <a:path extrusionOk="0" h="3924" w="4081">
                  <a:moveTo>
                    <a:pt x="2321" y="1"/>
                  </a:moveTo>
                  <a:cubicBezTo>
                    <a:pt x="2208" y="1"/>
                    <a:pt x="2089" y="10"/>
                    <a:pt x="1968" y="28"/>
                  </a:cubicBezTo>
                  <a:cubicBezTo>
                    <a:pt x="816" y="232"/>
                    <a:pt x="0" y="815"/>
                    <a:pt x="87" y="1981"/>
                  </a:cubicBezTo>
                  <a:cubicBezTo>
                    <a:pt x="171" y="3100"/>
                    <a:pt x="1048" y="3924"/>
                    <a:pt x="2059" y="3924"/>
                  </a:cubicBezTo>
                  <a:cubicBezTo>
                    <a:pt x="2101" y="3924"/>
                    <a:pt x="2143" y="3923"/>
                    <a:pt x="2186" y="3920"/>
                  </a:cubicBezTo>
                  <a:cubicBezTo>
                    <a:pt x="3250" y="3832"/>
                    <a:pt x="4081" y="2826"/>
                    <a:pt x="3950" y="1661"/>
                  </a:cubicBezTo>
                  <a:cubicBezTo>
                    <a:pt x="3834" y="551"/>
                    <a:pt x="3203" y="1"/>
                    <a:pt x="2321" y="1"/>
                  </a:cubicBezTo>
                  <a:close/>
                </a:path>
              </a:pathLst>
            </a:custGeom>
            <a:solidFill>
              <a:srgbClr val="FC5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6"/>
            <p:cNvSpPr/>
            <p:nvPr/>
          </p:nvSpPr>
          <p:spPr>
            <a:xfrm>
              <a:off x="1770507" y="1760980"/>
              <a:ext cx="518081" cy="1031183"/>
            </a:xfrm>
            <a:custGeom>
              <a:rect b="b" l="l" r="r" t="t"/>
              <a:pathLst>
                <a:path extrusionOk="0" h="7456" w="3746">
                  <a:moveTo>
                    <a:pt x="1050" y="0"/>
                  </a:moveTo>
                  <a:cubicBezTo>
                    <a:pt x="1050" y="0"/>
                    <a:pt x="0" y="2551"/>
                    <a:pt x="685" y="4300"/>
                  </a:cubicBezTo>
                  <a:cubicBezTo>
                    <a:pt x="1357" y="5992"/>
                    <a:pt x="1679" y="7456"/>
                    <a:pt x="2155" y="7456"/>
                  </a:cubicBezTo>
                  <a:cubicBezTo>
                    <a:pt x="2175" y="7456"/>
                    <a:pt x="2195" y="7453"/>
                    <a:pt x="2216" y="7448"/>
                  </a:cubicBezTo>
                  <a:cubicBezTo>
                    <a:pt x="2711" y="7317"/>
                    <a:pt x="3236" y="7302"/>
                    <a:pt x="3513" y="7229"/>
                  </a:cubicBezTo>
                  <a:cubicBezTo>
                    <a:pt x="3746" y="7142"/>
                    <a:pt x="3746" y="6486"/>
                    <a:pt x="3688" y="6224"/>
                  </a:cubicBezTo>
                  <a:cubicBezTo>
                    <a:pt x="3396" y="4548"/>
                    <a:pt x="1764" y="248"/>
                    <a:pt x="10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6"/>
            <p:cNvSpPr/>
            <p:nvPr/>
          </p:nvSpPr>
          <p:spPr>
            <a:xfrm>
              <a:off x="800873" y="884701"/>
              <a:ext cx="1124953" cy="1327981"/>
            </a:xfrm>
            <a:custGeom>
              <a:rect b="b" l="l" r="r" t="t"/>
              <a:pathLst>
                <a:path extrusionOk="0" h="9602" w="8134">
                  <a:moveTo>
                    <a:pt x="5330" y="0"/>
                  </a:moveTo>
                  <a:cubicBezTo>
                    <a:pt x="5246" y="0"/>
                    <a:pt x="5160" y="4"/>
                    <a:pt x="5073" y="11"/>
                  </a:cubicBezTo>
                  <a:cubicBezTo>
                    <a:pt x="4709" y="55"/>
                    <a:pt x="4402" y="215"/>
                    <a:pt x="4140" y="463"/>
                  </a:cubicBezTo>
                  <a:cubicBezTo>
                    <a:pt x="4009" y="594"/>
                    <a:pt x="3863" y="681"/>
                    <a:pt x="3688" y="725"/>
                  </a:cubicBezTo>
                  <a:cubicBezTo>
                    <a:pt x="2901" y="900"/>
                    <a:pt x="2406" y="1658"/>
                    <a:pt x="2508" y="2416"/>
                  </a:cubicBezTo>
                  <a:cubicBezTo>
                    <a:pt x="2537" y="2722"/>
                    <a:pt x="2449" y="3057"/>
                    <a:pt x="2231" y="3290"/>
                  </a:cubicBezTo>
                  <a:cubicBezTo>
                    <a:pt x="1866" y="3669"/>
                    <a:pt x="1648" y="4165"/>
                    <a:pt x="1604" y="4689"/>
                  </a:cubicBezTo>
                  <a:cubicBezTo>
                    <a:pt x="1590" y="5039"/>
                    <a:pt x="1415" y="5345"/>
                    <a:pt x="1123" y="5535"/>
                  </a:cubicBezTo>
                  <a:cubicBezTo>
                    <a:pt x="409" y="6030"/>
                    <a:pt x="1" y="6905"/>
                    <a:pt x="190" y="7823"/>
                  </a:cubicBezTo>
                  <a:cubicBezTo>
                    <a:pt x="394" y="8829"/>
                    <a:pt x="1283" y="9572"/>
                    <a:pt x="2304" y="9601"/>
                  </a:cubicBezTo>
                  <a:cubicBezTo>
                    <a:pt x="2317" y="9601"/>
                    <a:pt x="2330" y="9601"/>
                    <a:pt x="2343" y="9601"/>
                  </a:cubicBezTo>
                  <a:cubicBezTo>
                    <a:pt x="3215" y="9601"/>
                    <a:pt x="3942" y="9124"/>
                    <a:pt x="4330" y="8421"/>
                  </a:cubicBezTo>
                  <a:cubicBezTo>
                    <a:pt x="4563" y="7983"/>
                    <a:pt x="4985" y="7721"/>
                    <a:pt x="5466" y="7677"/>
                  </a:cubicBezTo>
                  <a:lnTo>
                    <a:pt x="5525" y="7677"/>
                  </a:lnTo>
                  <a:cubicBezTo>
                    <a:pt x="7405" y="7531"/>
                    <a:pt x="8134" y="5404"/>
                    <a:pt x="7128" y="4106"/>
                  </a:cubicBezTo>
                  <a:cubicBezTo>
                    <a:pt x="6836" y="3728"/>
                    <a:pt x="6734" y="3232"/>
                    <a:pt x="6836" y="2780"/>
                  </a:cubicBezTo>
                  <a:cubicBezTo>
                    <a:pt x="6895" y="2532"/>
                    <a:pt x="6938" y="2255"/>
                    <a:pt x="6909" y="1979"/>
                  </a:cubicBezTo>
                  <a:cubicBezTo>
                    <a:pt x="6817" y="366"/>
                    <a:pt x="6149" y="0"/>
                    <a:pt x="5330" y="0"/>
                  </a:cubicBezTo>
                  <a:close/>
                </a:path>
              </a:pathLst>
            </a:custGeom>
            <a:solidFill>
              <a:srgbClr val="080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6"/>
            <p:cNvSpPr/>
            <p:nvPr/>
          </p:nvSpPr>
          <p:spPr>
            <a:xfrm>
              <a:off x="1040827" y="1641764"/>
              <a:ext cx="889008" cy="1516764"/>
            </a:xfrm>
            <a:custGeom>
              <a:rect b="b" l="l" r="r" t="t"/>
              <a:pathLst>
                <a:path extrusionOk="0" h="10967" w="6428">
                  <a:moveTo>
                    <a:pt x="3579" y="1"/>
                  </a:moveTo>
                  <a:cubicBezTo>
                    <a:pt x="3552" y="1"/>
                    <a:pt x="3525" y="1"/>
                    <a:pt x="3498" y="2"/>
                  </a:cubicBezTo>
                  <a:cubicBezTo>
                    <a:pt x="2157" y="32"/>
                    <a:pt x="0" y="935"/>
                    <a:pt x="0" y="935"/>
                  </a:cubicBezTo>
                  <a:cubicBezTo>
                    <a:pt x="0" y="935"/>
                    <a:pt x="948" y="5716"/>
                    <a:pt x="1166" y="6488"/>
                  </a:cubicBezTo>
                  <a:cubicBezTo>
                    <a:pt x="2118" y="9995"/>
                    <a:pt x="3084" y="10967"/>
                    <a:pt x="4049" y="10967"/>
                  </a:cubicBezTo>
                  <a:cubicBezTo>
                    <a:pt x="4488" y="10967"/>
                    <a:pt x="4926" y="10766"/>
                    <a:pt x="5364" y="10511"/>
                  </a:cubicBezTo>
                  <a:cubicBezTo>
                    <a:pt x="5364" y="10511"/>
                    <a:pt x="6428" y="5993"/>
                    <a:pt x="6399" y="4287"/>
                  </a:cubicBezTo>
                  <a:cubicBezTo>
                    <a:pt x="6384" y="3632"/>
                    <a:pt x="6326" y="862"/>
                    <a:pt x="6326" y="862"/>
                  </a:cubicBezTo>
                  <a:cubicBezTo>
                    <a:pt x="6326" y="862"/>
                    <a:pt x="4700" y="1"/>
                    <a:pt x="3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6"/>
            <p:cNvSpPr/>
            <p:nvPr/>
          </p:nvSpPr>
          <p:spPr>
            <a:xfrm>
              <a:off x="1161702" y="2194280"/>
              <a:ext cx="131249" cy="516145"/>
            </a:xfrm>
            <a:custGeom>
              <a:rect b="b" l="l" r="r" t="t"/>
              <a:pathLst>
                <a:path extrusionOk="0" fill="none" h="3732" w="949">
                  <a:moveTo>
                    <a:pt x="1" y="1"/>
                  </a:moveTo>
                  <a:lnTo>
                    <a:pt x="948" y="3732"/>
                  </a:lnTo>
                </a:path>
              </a:pathLst>
            </a:custGeom>
            <a:noFill/>
            <a:ln cap="rnd" cmpd="sng" w="2175">
              <a:solidFill>
                <a:srgbClr val="D8C5B6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6"/>
            <p:cNvSpPr/>
            <p:nvPr/>
          </p:nvSpPr>
          <p:spPr>
            <a:xfrm>
              <a:off x="1310930" y="1636232"/>
              <a:ext cx="419333" cy="536890"/>
            </a:xfrm>
            <a:custGeom>
              <a:rect b="b" l="l" r="r" t="t"/>
              <a:pathLst>
                <a:path extrusionOk="0" h="3882" w="3032">
                  <a:moveTo>
                    <a:pt x="1499" y="0"/>
                  </a:moveTo>
                  <a:cubicBezTo>
                    <a:pt x="1050" y="0"/>
                    <a:pt x="535" y="76"/>
                    <a:pt x="0" y="305"/>
                  </a:cubicBezTo>
                  <a:cubicBezTo>
                    <a:pt x="0" y="305"/>
                    <a:pt x="1501" y="3701"/>
                    <a:pt x="2128" y="3876"/>
                  </a:cubicBezTo>
                  <a:cubicBezTo>
                    <a:pt x="2143" y="3880"/>
                    <a:pt x="2157" y="3882"/>
                    <a:pt x="2172" y="3882"/>
                  </a:cubicBezTo>
                  <a:cubicBezTo>
                    <a:pt x="2781" y="3882"/>
                    <a:pt x="3032" y="305"/>
                    <a:pt x="3032" y="305"/>
                  </a:cubicBezTo>
                  <a:cubicBezTo>
                    <a:pt x="3032" y="305"/>
                    <a:pt x="2397" y="0"/>
                    <a:pt x="1499" y="0"/>
                  </a:cubicBezTo>
                  <a:close/>
                </a:path>
              </a:pathLst>
            </a:custGeom>
            <a:solidFill>
              <a:srgbClr val="EBA1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6"/>
            <p:cNvSpPr/>
            <p:nvPr/>
          </p:nvSpPr>
          <p:spPr>
            <a:xfrm>
              <a:off x="1379389" y="1752682"/>
              <a:ext cx="155314" cy="45225"/>
            </a:xfrm>
            <a:custGeom>
              <a:rect b="b" l="l" r="r" t="t"/>
              <a:pathLst>
                <a:path extrusionOk="0" h="327" w="1123">
                  <a:moveTo>
                    <a:pt x="807" y="0"/>
                  </a:moveTo>
                  <a:cubicBezTo>
                    <a:pt x="801" y="0"/>
                    <a:pt x="794" y="1"/>
                    <a:pt x="788" y="2"/>
                  </a:cubicBezTo>
                  <a:cubicBezTo>
                    <a:pt x="642" y="60"/>
                    <a:pt x="1" y="133"/>
                    <a:pt x="1" y="133"/>
                  </a:cubicBezTo>
                  <a:cubicBezTo>
                    <a:pt x="1" y="133"/>
                    <a:pt x="671" y="133"/>
                    <a:pt x="788" y="221"/>
                  </a:cubicBezTo>
                  <a:cubicBezTo>
                    <a:pt x="858" y="280"/>
                    <a:pt x="1002" y="327"/>
                    <a:pt x="1073" y="327"/>
                  </a:cubicBezTo>
                  <a:cubicBezTo>
                    <a:pt x="1106" y="327"/>
                    <a:pt x="1122" y="317"/>
                    <a:pt x="1109" y="294"/>
                  </a:cubicBezTo>
                  <a:cubicBezTo>
                    <a:pt x="1109" y="294"/>
                    <a:pt x="948" y="0"/>
                    <a:pt x="807" y="0"/>
                  </a:cubicBezTo>
                  <a:close/>
                </a:path>
              </a:pathLst>
            </a:custGeom>
            <a:solidFill>
              <a:srgbClr val="E39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6"/>
            <p:cNvSpPr/>
            <p:nvPr/>
          </p:nvSpPr>
          <p:spPr>
            <a:xfrm>
              <a:off x="1579235" y="1742586"/>
              <a:ext cx="132909" cy="51587"/>
            </a:xfrm>
            <a:custGeom>
              <a:rect b="b" l="l" r="r" t="t"/>
              <a:pathLst>
                <a:path extrusionOk="0" h="373" w="961">
                  <a:moveTo>
                    <a:pt x="273" y="1"/>
                  </a:moveTo>
                  <a:cubicBezTo>
                    <a:pt x="135" y="1"/>
                    <a:pt x="13" y="337"/>
                    <a:pt x="13" y="337"/>
                  </a:cubicBezTo>
                  <a:cubicBezTo>
                    <a:pt x="1" y="362"/>
                    <a:pt x="13" y="373"/>
                    <a:pt x="39" y="373"/>
                  </a:cubicBezTo>
                  <a:cubicBezTo>
                    <a:pt x="104" y="373"/>
                    <a:pt x="257" y="304"/>
                    <a:pt x="319" y="221"/>
                  </a:cubicBezTo>
                  <a:cubicBezTo>
                    <a:pt x="436" y="133"/>
                    <a:pt x="961" y="46"/>
                    <a:pt x="961" y="46"/>
                  </a:cubicBezTo>
                  <a:cubicBezTo>
                    <a:pt x="961" y="46"/>
                    <a:pt x="421" y="46"/>
                    <a:pt x="290" y="2"/>
                  </a:cubicBezTo>
                  <a:cubicBezTo>
                    <a:pt x="285" y="1"/>
                    <a:pt x="279" y="1"/>
                    <a:pt x="273" y="1"/>
                  </a:cubicBezTo>
                  <a:close/>
                </a:path>
              </a:pathLst>
            </a:custGeom>
            <a:solidFill>
              <a:srgbClr val="E39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6"/>
            <p:cNvSpPr/>
            <p:nvPr/>
          </p:nvSpPr>
          <p:spPr>
            <a:xfrm>
              <a:off x="921887" y="2651920"/>
              <a:ext cx="1225637" cy="2789838"/>
            </a:xfrm>
            <a:custGeom>
              <a:rect b="b" l="l" r="r" t="t"/>
              <a:pathLst>
                <a:path extrusionOk="0" h="20172" w="8862">
                  <a:moveTo>
                    <a:pt x="2230" y="0"/>
                  </a:moveTo>
                  <a:lnTo>
                    <a:pt x="2216" y="919"/>
                  </a:lnTo>
                  <a:cubicBezTo>
                    <a:pt x="2216" y="919"/>
                    <a:pt x="0" y="2289"/>
                    <a:pt x="219" y="7142"/>
                  </a:cubicBezTo>
                  <a:cubicBezTo>
                    <a:pt x="263" y="8585"/>
                    <a:pt x="525" y="9692"/>
                    <a:pt x="569" y="10625"/>
                  </a:cubicBezTo>
                  <a:lnTo>
                    <a:pt x="1808" y="20157"/>
                  </a:lnTo>
                  <a:lnTo>
                    <a:pt x="3425" y="20172"/>
                  </a:lnTo>
                  <a:lnTo>
                    <a:pt x="4912" y="7186"/>
                  </a:lnTo>
                  <a:lnTo>
                    <a:pt x="5874" y="20172"/>
                  </a:lnTo>
                  <a:lnTo>
                    <a:pt x="7579" y="20172"/>
                  </a:lnTo>
                  <a:cubicBezTo>
                    <a:pt x="7579" y="20172"/>
                    <a:pt x="8629" y="9794"/>
                    <a:pt x="8745" y="7579"/>
                  </a:cubicBezTo>
                  <a:cubicBezTo>
                    <a:pt x="8818" y="6413"/>
                    <a:pt x="8862" y="4577"/>
                    <a:pt x="8206" y="3178"/>
                  </a:cubicBezTo>
                  <a:cubicBezTo>
                    <a:pt x="7856" y="2434"/>
                    <a:pt x="7492" y="2070"/>
                    <a:pt x="7113" y="1341"/>
                  </a:cubicBezTo>
                  <a:lnTo>
                    <a:pt x="6894" y="423"/>
                  </a:lnTo>
                  <a:cubicBezTo>
                    <a:pt x="6562" y="885"/>
                    <a:pt x="6061" y="1061"/>
                    <a:pt x="5488" y="1061"/>
                  </a:cubicBezTo>
                  <a:cubicBezTo>
                    <a:pt x="4451" y="1061"/>
                    <a:pt x="3178" y="488"/>
                    <a:pt x="2230" y="0"/>
                  </a:cubicBezTo>
                  <a:close/>
                </a:path>
              </a:pathLst>
            </a:custGeom>
            <a:solidFill>
              <a:srgbClr val="154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6"/>
            <p:cNvSpPr/>
            <p:nvPr/>
          </p:nvSpPr>
          <p:spPr>
            <a:xfrm>
              <a:off x="1413688" y="1416333"/>
              <a:ext cx="219901" cy="324596"/>
            </a:xfrm>
            <a:custGeom>
              <a:rect b="b" l="l" r="r" t="t"/>
              <a:pathLst>
                <a:path extrusionOk="0" h="2347" w="1590">
                  <a:moveTo>
                    <a:pt x="1429" y="0"/>
                  </a:moveTo>
                  <a:lnTo>
                    <a:pt x="1" y="15"/>
                  </a:lnTo>
                  <a:lnTo>
                    <a:pt x="59" y="2347"/>
                  </a:lnTo>
                  <a:lnTo>
                    <a:pt x="1589" y="2215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EBA1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6"/>
            <p:cNvSpPr/>
            <p:nvPr/>
          </p:nvSpPr>
          <p:spPr>
            <a:xfrm>
              <a:off x="1343154" y="1089249"/>
              <a:ext cx="490006" cy="520709"/>
            </a:xfrm>
            <a:custGeom>
              <a:rect b="b" l="l" r="r" t="t"/>
              <a:pathLst>
                <a:path extrusionOk="0" h="3765" w="3543">
                  <a:moveTo>
                    <a:pt x="2166" y="0"/>
                  </a:moveTo>
                  <a:cubicBezTo>
                    <a:pt x="1476" y="0"/>
                    <a:pt x="482" y="174"/>
                    <a:pt x="205" y="660"/>
                  </a:cubicBezTo>
                  <a:cubicBezTo>
                    <a:pt x="1" y="1024"/>
                    <a:pt x="175" y="2161"/>
                    <a:pt x="175" y="2161"/>
                  </a:cubicBezTo>
                  <a:cubicBezTo>
                    <a:pt x="190" y="2898"/>
                    <a:pt x="1365" y="3764"/>
                    <a:pt x="2124" y="3764"/>
                  </a:cubicBezTo>
                  <a:cubicBezTo>
                    <a:pt x="2130" y="3764"/>
                    <a:pt x="2137" y="3764"/>
                    <a:pt x="2143" y="3764"/>
                  </a:cubicBezTo>
                  <a:cubicBezTo>
                    <a:pt x="2464" y="3735"/>
                    <a:pt x="3542" y="3210"/>
                    <a:pt x="3426" y="1855"/>
                  </a:cubicBezTo>
                  <a:cubicBezTo>
                    <a:pt x="3426" y="1855"/>
                    <a:pt x="3542" y="150"/>
                    <a:pt x="2624" y="33"/>
                  </a:cubicBezTo>
                  <a:cubicBezTo>
                    <a:pt x="2504" y="12"/>
                    <a:pt x="2345" y="0"/>
                    <a:pt x="2166" y="0"/>
                  </a:cubicBezTo>
                  <a:close/>
                </a:path>
              </a:pathLst>
            </a:custGeom>
            <a:solidFill>
              <a:srgbClr val="FF8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6"/>
            <p:cNvSpPr/>
            <p:nvPr/>
          </p:nvSpPr>
          <p:spPr>
            <a:xfrm>
              <a:off x="1427795" y="1416333"/>
              <a:ext cx="201783" cy="239955"/>
            </a:xfrm>
            <a:custGeom>
              <a:rect b="b" l="l" r="r" t="t"/>
              <a:pathLst>
                <a:path extrusionOk="0" h="1735" w="1459">
                  <a:moveTo>
                    <a:pt x="1327" y="0"/>
                  </a:moveTo>
                  <a:lnTo>
                    <a:pt x="1" y="15"/>
                  </a:lnTo>
                  <a:cubicBezTo>
                    <a:pt x="15" y="306"/>
                    <a:pt x="74" y="539"/>
                    <a:pt x="74" y="539"/>
                  </a:cubicBezTo>
                  <a:cubicBezTo>
                    <a:pt x="511" y="1501"/>
                    <a:pt x="963" y="1705"/>
                    <a:pt x="1458" y="1734"/>
                  </a:cubicBezTo>
                  <a:lnTo>
                    <a:pt x="1327" y="0"/>
                  </a:lnTo>
                  <a:close/>
                </a:path>
              </a:pathLst>
            </a:custGeom>
            <a:solidFill>
              <a:srgbClr val="E39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56"/>
            <p:cNvSpPr/>
            <p:nvPr/>
          </p:nvSpPr>
          <p:spPr>
            <a:xfrm>
              <a:off x="1343154" y="1089249"/>
              <a:ext cx="490006" cy="520709"/>
            </a:xfrm>
            <a:custGeom>
              <a:rect b="b" l="l" r="r" t="t"/>
              <a:pathLst>
                <a:path extrusionOk="0" h="3765" w="3543">
                  <a:moveTo>
                    <a:pt x="2166" y="0"/>
                  </a:moveTo>
                  <a:cubicBezTo>
                    <a:pt x="1476" y="0"/>
                    <a:pt x="482" y="174"/>
                    <a:pt x="205" y="660"/>
                  </a:cubicBezTo>
                  <a:cubicBezTo>
                    <a:pt x="1" y="1024"/>
                    <a:pt x="175" y="2161"/>
                    <a:pt x="175" y="2161"/>
                  </a:cubicBezTo>
                  <a:cubicBezTo>
                    <a:pt x="190" y="2898"/>
                    <a:pt x="1365" y="3764"/>
                    <a:pt x="2124" y="3764"/>
                  </a:cubicBezTo>
                  <a:cubicBezTo>
                    <a:pt x="2130" y="3764"/>
                    <a:pt x="2137" y="3764"/>
                    <a:pt x="2143" y="3764"/>
                  </a:cubicBezTo>
                  <a:cubicBezTo>
                    <a:pt x="2464" y="3735"/>
                    <a:pt x="3542" y="3210"/>
                    <a:pt x="3426" y="1855"/>
                  </a:cubicBezTo>
                  <a:cubicBezTo>
                    <a:pt x="3426" y="1855"/>
                    <a:pt x="3542" y="150"/>
                    <a:pt x="2624" y="33"/>
                  </a:cubicBezTo>
                  <a:cubicBezTo>
                    <a:pt x="2504" y="12"/>
                    <a:pt x="2345" y="0"/>
                    <a:pt x="2166" y="0"/>
                  </a:cubicBezTo>
                  <a:close/>
                </a:path>
              </a:pathLst>
            </a:custGeom>
            <a:solidFill>
              <a:srgbClr val="EBA1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56"/>
            <p:cNvSpPr/>
            <p:nvPr/>
          </p:nvSpPr>
          <p:spPr>
            <a:xfrm>
              <a:off x="1288663" y="1263094"/>
              <a:ext cx="104972" cy="161399"/>
            </a:xfrm>
            <a:custGeom>
              <a:rect b="b" l="l" r="r" t="t"/>
              <a:pathLst>
                <a:path extrusionOk="0" h="1167" w="759">
                  <a:moveTo>
                    <a:pt x="730" y="0"/>
                  </a:moveTo>
                  <a:cubicBezTo>
                    <a:pt x="351" y="30"/>
                    <a:pt x="1" y="44"/>
                    <a:pt x="59" y="613"/>
                  </a:cubicBezTo>
                  <a:cubicBezTo>
                    <a:pt x="74" y="919"/>
                    <a:pt x="380" y="1166"/>
                    <a:pt x="759" y="1166"/>
                  </a:cubicBezTo>
                  <a:lnTo>
                    <a:pt x="730" y="0"/>
                  </a:lnTo>
                  <a:close/>
                </a:path>
              </a:pathLst>
            </a:custGeom>
            <a:solidFill>
              <a:srgbClr val="EBA1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6"/>
            <p:cNvSpPr/>
            <p:nvPr/>
          </p:nvSpPr>
          <p:spPr>
            <a:xfrm>
              <a:off x="1329048" y="1311777"/>
              <a:ext cx="46470" cy="71087"/>
            </a:xfrm>
            <a:custGeom>
              <a:rect b="b" l="l" r="r" t="t"/>
              <a:pathLst>
                <a:path extrusionOk="0" h="514" w="336">
                  <a:moveTo>
                    <a:pt x="107" y="1"/>
                  </a:moveTo>
                  <a:cubicBezTo>
                    <a:pt x="93" y="1"/>
                    <a:pt x="79" y="9"/>
                    <a:pt x="73" y="27"/>
                  </a:cubicBezTo>
                  <a:cubicBezTo>
                    <a:pt x="30" y="71"/>
                    <a:pt x="0" y="173"/>
                    <a:pt x="59" y="275"/>
                  </a:cubicBezTo>
                  <a:cubicBezTo>
                    <a:pt x="94" y="394"/>
                    <a:pt x="188" y="513"/>
                    <a:pt x="254" y="513"/>
                  </a:cubicBezTo>
                  <a:cubicBezTo>
                    <a:pt x="268" y="513"/>
                    <a:pt x="281" y="507"/>
                    <a:pt x="292" y="494"/>
                  </a:cubicBezTo>
                  <a:cubicBezTo>
                    <a:pt x="336" y="435"/>
                    <a:pt x="292" y="435"/>
                    <a:pt x="205" y="261"/>
                  </a:cubicBezTo>
                  <a:cubicBezTo>
                    <a:pt x="146" y="188"/>
                    <a:pt x="146" y="115"/>
                    <a:pt x="146" y="42"/>
                  </a:cubicBezTo>
                  <a:cubicBezTo>
                    <a:pt x="146" y="17"/>
                    <a:pt x="127" y="1"/>
                    <a:pt x="107" y="1"/>
                  </a:cubicBezTo>
                  <a:close/>
                </a:path>
              </a:pathLst>
            </a:custGeom>
            <a:solidFill>
              <a:srgbClr val="E39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6"/>
            <p:cNvSpPr/>
            <p:nvPr/>
          </p:nvSpPr>
          <p:spPr>
            <a:xfrm>
              <a:off x="1308856" y="1025216"/>
              <a:ext cx="433578" cy="300531"/>
            </a:xfrm>
            <a:custGeom>
              <a:rect b="b" l="l" r="r" t="t"/>
              <a:pathLst>
                <a:path extrusionOk="0" h="2173" w="3135">
                  <a:moveTo>
                    <a:pt x="3134" y="1"/>
                  </a:moveTo>
                  <a:lnTo>
                    <a:pt x="3134" y="1"/>
                  </a:lnTo>
                  <a:cubicBezTo>
                    <a:pt x="3134" y="1"/>
                    <a:pt x="1094" y="88"/>
                    <a:pt x="540" y="307"/>
                  </a:cubicBezTo>
                  <a:cubicBezTo>
                    <a:pt x="1" y="511"/>
                    <a:pt x="117" y="1764"/>
                    <a:pt x="132" y="1764"/>
                  </a:cubicBezTo>
                  <a:cubicBezTo>
                    <a:pt x="143" y="1763"/>
                    <a:pt x="154" y="1763"/>
                    <a:pt x="165" y="1763"/>
                  </a:cubicBezTo>
                  <a:cubicBezTo>
                    <a:pt x="369" y="1763"/>
                    <a:pt x="543" y="1892"/>
                    <a:pt x="598" y="2099"/>
                  </a:cubicBezTo>
                  <a:lnTo>
                    <a:pt x="613" y="2172"/>
                  </a:lnTo>
                  <a:cubicBezTo>
                    <a:pt x="657" y="1881"/>
                    <a:pt x="875" y="1633"/>
                    <a:pt x="1167" y="1546"/>
                  </a:cubicBezTo>
                  <a:cubicBezTo>
                    <a:pt x="1444" y="1473"/>
                    <a:pt x="1735" y="1371"/>
                    <a:pt x="1968" y="1225"/>
                  </a:cubicBezTo>
                  <a:cubicBezTo>
                    <a:pt x="2828" y="715"/>
                    <a:pt x="3134" y="1"/>
                    <a:pt x="3134" y="1"/>
                  </a:cubicBezTo>
                  <a:close/>
                </a:path>
              </a:pathLst>
            </a:custGeom>
            <a:solidFill>
              <a:srgbClr val="322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6"/>
            <p:cNvSpPr/>
            <p:nvPr/>
          </p:nvSpPr>
          <p:spPr>
            <a:xfrm>
              <a:off x="1374825" y="977916"/>
              <a:ext cx="510751" cy="331649"/>
            </a:xfrm>
            <a:custGeom>
              <a:rect b="b" l="l" r="r" t="t"/>
              <a:pathLst>
                <a:path extrusionOk="0" h="2398" w="3693">
                  <a:moveTo>
                    <a:pt x="2228" y="1"/>
                  </a:moveTo>
                  <a:cubicBezTo>
                    <a:pt x="1335" y="1"/>
                    <a:pt x="0" y="566"/>
                    <a:pt x="369" y="2398"/>
                  </a:cubicBezTo>
                  <a:cubicBezTo>
                    <a:pt x="369" y="2398"/>
                    <a:pt x="1399" y="1925"/>
                    <a:pt x="2700" y="1925"/>
                  </a:cubicBezTo>
                  <a:cubicBezTo>
                    <a:pt x="2931" y="1925"/>
                    <a:pt x="3171" y="1940"/>
                    <a:pt x="3415" y="1975"/>
                  </a:cubicBezTo>
                  <a:cubicBezTo>
                    <a:pt x="3415" y="1975"/>
                    <a:pt x="3692" y="663"/>
                    <a:pt x="2861" y="139"/>
                  </a:cubicBezTo>
                  <a:cubicBezTo>
                    <a:pt x="2732" y="53"/>
                    <a:pt x="2501" y="1"/>
                    <a:pt x="2228" y="1"/>
                  </a:cubicBezTo>
                  <a:close/>
                </a:path>
              </a:pathLst>
            </a:custGeom>
            <a:solidFill>
              <a:srgbClr val="080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6"/>
            <p:cNvSpPr/>
            <p:nvPr/>
          </p:nvSpPr>
          <p:spPr>
            <a:xfrm>
              <a:off x="1123393" y="1879920"/>
              <a:ext cx="94876" cy="395130"/>
            </a:xfrm>
            <a:custGeom>
              <a:rect b="b" l="l" r="r" t="t"/>
              <a:pathLst>
                <a:path extrusionOk="0" fill="none" h="2857" w="686">
                  <a:moveTo>
                    <a:pt x="132" y="2857"/>
                  </a:moveTo>
                  <a:cubicBezTo>
                    <a:pt x="132" y="2857"/>
                    <a:pt x="686" y="1458"/>
                    <a:pt x="1" y="0"/>
                  </a:cubicBezTo>
                </a:path>
              </a:pathLst>
            </a:custGeom>
            <a:noFill/>
            <a:ln cap="rnd" cmpd="sng" w="2175">
              <a:solidFill>
                <a:srgbClr val="D8C5B6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6"/>
            <p:cNvSpPr/>
            <p:nvPr/>
          </p:nvSpPr>
          <p:spPr>
            <a:xfrm>
              <a:off x="1893457" y="1966497"/>
              <a:ext cx="173431" cy="492080"/>
            </a:xfrm>
            <a:custGeom>
              <a:rect b="b" l="l" r="r" t="t"/>
              <a:pathLst>
                <a:path extrusionOk="0" h="3558" w="1254">
                  <a:moveTo>
                    <a:pt x="0" y="1"/>
                  </a:moveTo>
                  <a:lnTo>
                    <a:pt x="88" y="3557"/>
                  </a:lnTo>
                  <a:cubicBezTo>
                    <a:pt x="88" y="3557"/>
                    <a:pt x="1254" y="2901"/>
                    <a:pt x="1021" y="2100"/>
                  </a:cubicBezTo>
                  <a:cubicBezTo>
                    <a:pt x="773" y="129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6"/>
            <p:cNvSpPr/>
            <p:nvPr/>
          </p:nvSpPr>
          <p:spPr>
            <a:xfrm>
              <a:off x="724392" y="1762917"/>
              <a:ext cx="578658" cy="1208072"/>
            </a:xfrm>
            <a:custGeom>
              <a:rect b="b" l="l" r="r" t="t"/>
              <a:pathLst>
                <a:path extrusionOk="0" h="8735" w="4184">
                  <a:moveTo>
                    <a:pt x="2478" y="1"/>
                  </a:moveTo>
                  <a:cubicBezTo>
                    <a:pt x="525" y="846"/>
                    <a:pt x="1239" y="4257"/>
                    <a:pt x="671" y="5525"/>
                  </a:cubicBezTo>
                  <a:cubicBezTo>
                    <a:pt x="175" y="6618"/>
                    <a:pt x="0" y="7332"/>
                    <a:pt x="714" y="8206"/>
                  </a:cubicBezTo>
                  <a:cubicBezTo>
                    <a:pt x="1027" y="8627"/>
                    <a:pt x="1434" y="8734"/>
                    <a:pt x="1782" y="8734"/>
                  </a:cubicBezTo>
                  <a:cubicBezTo>
                    <a:pt x="2001" y="8734"/>
                    <a:pt x="2197" y="8692"/>
                    <a:pt x="2332" y="8658"/>
                  </a:cubicBezTo>
                  <a:cubicBezTo>
                    <a:pt x="3673" y="8323"/>
                    <a:pt x="2842" y="6705"/>
                    <a:pt x="3513" y="4942"/>
                  </a:cubicBezTo>
                  <a:cubicBezTo>
                    <a:pt x="4183" y="3164"/>
                    <a:pt x="2478" y="1"/>
                    <a:pt x="2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6"/>
            <p:cNvSpPr/>
            <p:nvPr/>
          </p:nvSpPr>
          <p:spPr>
            <a:xfrm>
              <a:off x="1413688" y="2295102"/>
              <a:ext cx="377151" cy="207730"/>
            </a:xfrm>
            <a:custGeom>
              <a:rect b="b" l="l" r="r" t="t"/>
              <a:pathLst>
                <a:path extrusionOk="0" fill="none" h="1502" w="2727">
                  <a:moveTo>
                    <a:pt x="2726" y="496"/>
                  </a:moveTo>
                  <a:cubicBezTo>
                    <a:pt x="2726" y="496"/>
                    <a:pt x="1356" y="1"/>
                    <a:pt x="1" y="1502"/>
                  </a:cubicBezTo>
                </a:path>
              </a:pathLst>
            </a:custGeom>
            <a:noFill/>
            <a:ln cap="rnd" cmpd="sng" w="2175">
              <a:solidFill>
                <a:srgbClr val="D8C5B6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6"/>
            <p:cNvSpPr/>
            <p:nvPr/>
          </p:nvSpPr>
          <p:spPr>
            <a:xfrm>
              <a:off x="1266535" y="2309208"/>
              <a:ext cx="252125" cy="155314"/>
            </a:xfrm>
            <a:custGeom>
              <a:rect b="b" l="l" r="r" t="t"/>
              <a:pathLst>
                <a:path extrusionOk="0" fill="none" h="1123" w="1823">
                  <a:moveTo>
                    <a:pt x="1" y="1"/>
                  </a:moveTo>
                  <a:cubicBezTo>
                    <a:pt x="1" y="1"/>
                    <a:pt x="292" y="1123"/>
                    <a:pt x="1822" y="759"/>
                  </a:cubicBezTo>
                </a:path>
              </a:pathLst>
            </a:custGeom>
            <a:noFill/>
            <a:ln cap="rnd" cmpd="sng" w="2175">
              <a:solidFill>
                <a:srgbClr val="D8C5B6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6"/>
            <p:cNvSpPr/>
            <p:nvPr/>
          </p:nvSpPr>
          <p:spPr>
            <a:xfrm>
              <a:off x="754957" y="2446265"/>
              <a:ext cx="866465" cy="485718"/>
            </a:xfrm>
            <a:custGeom>
              <a:rect b="b" l="l" r="r" t="t"/>
              <a:pathLst>
                <a:path extrusionOk="0" h="3512" w="6265">
                  <a:moveTo>
                    <a:pt x="5769" y="1"/>
                  </a:moveTo>
                  <a:cubicBezTo>
                    <a:pt x="5769" y="1"/>
                    <a:pt x="5369" y="207"/>
                    <a:pt x="5334" y="207"/>
                  </a:cubicBezTo>
                  <a:cubicBezTo>
                    <a:pt x="5332" y="207"/>
                    <a:pt x="5331" y="206"/>
                    <a:pt x="5332" y="205"/>
                  </a:cubicBezTo>
                  <a:lnTo>
                    <a:pt x="5332" y="205"/>
                  </a:lnTo>
                  <a:cubicBezTo>
                    <a:pt x="4283" y="511"/>
                    <a:pt x="2009" y="1050"/>
                    <a:pt x="1324" y="1473"/>
                  </a:cubicBezTo>
                  <a:cubicBezTo>
                    <a:pt x="1" y="2245"/>
                    <a:pt x="385" y="3512"/>
                    <a:pt x="1540" y="3512"/>
                  </a:cubicBezTo>
                  <a:cubicBezTo>
                    <a:pt x="1606" y="3512"/>
                    <a:pt x="1675" y="3507"/>
                    <a:pt x="1747" y="3499"/>
                  </a:cubicBezTo>
                  <a:cubicBezTo>
                    <a:pt x="2636" y="3382"/>
                    <a:pt x="3000" y="3003"/>
                    <a:pt x="3000" y="3003"/>
                  </a:cubicBezTo>
                  <a:lnTo>
                    <a:pt x="5769" y="948"/>
                  </a:lnTo>
                  <a:cubicBezTo>
                    <a:pt x="5944" y="861"/>
                    <a:pt x="6265" y="598"/>
                    <a:pt x="6265" y="598"/>
                  </a:cubicBezTo>
                  <a:cubicBezTo>
                    <a:pt x="6265" y="598"/>
                    <a:pt x="6265" y="467"/>
                    <a:pt x="5769" y="1"/>
                  </a:cubicBezTo>
                  <a:close/>
                </a:path>
              </a:pathLst>
            </a:custGeom>
            <a:solidFill>
              <a:srgbClr val="EBA1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6"/>
            <p:cNvSpPr/>
            <p:nvPr/>
          </p:nvSpPr>
          <p:spPr>
            <a:xfrm>
              <a:off x="2025673" y="2601578"/>
              <a:ext cx="275084" cy="1173220"/>
            </a:xfrm>
            <a:custGeom>
              <a:rect b="b" l="l" r="r" t="t"/>
              <a:pathLst>
                <a:path extrusionOk="0" h="8483" w="1989">
                  <a:moveTo>
                    <a:pt x="841" y="0"/>
                  </a:moveTo>
                  <a:cubicBezTo>
                    <a:pt x="400" y="0"/>
                    <a:pt x="0" y="460"/>
                    <a:pt x="108" y="874"/>
                  </a:cubicBezTo>
                  <a:cubicBezTo>
                    <a:pt x="298" y="1559"/>
                    <a:pt x="604" y="5130"/>
                    <a:pt x="604" y="5130"/>
                  </a:cubicBezTo>
                  <a:cubicBezTo>
                    <a:pt x="239" y="5451"/>
                    <a:pt x="50" y="6165"/>
                    <a:pt x="94" y="6442"/>
                  </a:cubicBezTo>
                  <a:cubicBezTo>
                    <a:pt x="137" y="6733"/>
                    <a:pt x="269" y="7462"/>
                    <a:pt x="269" y="7462"/>
                  </a:cubicBezTo>
                  <a:cubicBezTo>
                    <a:pt x="677" y="7346"/>
                    <a:pt x="210" y="6325"/>
                    <a:pt x="473" y="6267"/>
                  </a:cubicBezTo>
                  <a:cubicBezTo>
                    <a:pt x="476" y="6266"/>
                    <a:pt x="480" y="6266"/>
                    <a:pt x="484" y="6266"/>
                  </a:cubicBezTo>
                  <a:cubicBezTo>
                    <a:pt x="646" y="6266"/>
                    <a:pt x="604" y="6894"/>
                    <a:pt x="604" y="6894"/>
                  </a:cubicBezTo>
                  <a:lnTo>
                    <a:pt x="618" y="7535"/>
                  </a:lnTo>
                  <a:cubicBezTo>
                    <a:pt x="327" y="7652"/>
                    <a:pt x="400" y="7856"/>
                    <a:pt x="400" y="7856"/>
                  </a:cubicBezTo>
                  <a:cubicBezTo>
                    <a:pt x="298" y="7899"/>
                    <a:pt x="283" y="8074"/>
                    <a:pt x="283" y="8074"/>
                  </a:cubicBezTo>
                  <a:lnTo>
                    <a:pt x="458" y="8074"/>
                  </a:lnTo>
                  <a:cubicBezTo>
                    <a:pt x="371" y="8191"/>
                    <a:pt x="516" y="8482"/>
                    <a:pt x="516" y="8482"/>
                  </a:cubicBezTo>
                  <a:lnTo>
                    <a:pt x="983" y="7681"/>
                  </a:lnTo>
                  <a:lnTo>
                    <a:pt x="1085" y="7622"/>
                  </a:lnTo>
                  <a:cubicBezTo>
                    <a:pt x="1129" y="7579"/>
                    <a:pt x="1172" y="7535"/>
                    <a:pt x="1172" y="7477"/>
                  </a:cubicBezTo>
                  <a:lnTo>
                    <a:pt x="1187" y="7360"/>
                  </a:lnTo>
                  <a:lnTo>
                    <a:pt x="1318" y="7244"/>
                  </a:lnTo>
                  <a:lnTo>
                    <a:pt x="1347" y="7025"/>
                  </a:lnTo>
                  <a:lnTo>
                    <a:pt x="1464" y="6908"/>
                  </a:lnTo>
                  <a:cubicBezTo>
                    <a:pt x="1566" y="6529"/>
                    <a:pt x="1522" y="6048"/>
                    <a:pt x="1405" y="5291"/>
                  </a:cubicBezTo>
                  <a:cubicBezTo>
                    <a:pt x="1303" y="4504"/>
                    <a:pt x="1988" y="1603"/>
                    <a:pt x="1595" y="641"/>
                  </a:cubicBezTo>
                  <a:cubicBezTo>
                    <a:pt x="1400" y="175"/>
                    <a:pt x="1113" y="0"/>
                    <a:pt x="841" y="0"/>
                  </a:cubicBezTo>
                  <a:close/>
                </a:path>
              </a:pathLst>
            </a:custGeom>
            <a:solidFill>
              <a:srgbClr val="EBA1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6"/>
            <p:cNvSpPr/>
            <p:nvPr/>
          </p:nvSpPr>
          <p:spPr>
            <a:xfrm>
              <a:off x="2163560" y="3508561"/>
              <a:ext cx="24341" cy="153377"/>
            </a:xfrm>
            <a:custGeom>
              <a:rect b="b" l="l" r="r" t="t"/>
              <a:pathLst>
                <a:path extrusionOk="0" h="1109" w="176">
                  <a:moveTo>
                    <a:pt x="175" y="1"/>
                  </a:moveTo>
                  <a:lnTo>
                    <a:pt x="15" y="277"/>
                  </a:lnTo>
                  <a:lnTo>
                    <a:pt x="0" y="1108"/>
                  </a:lnTo>
                  <a:lnTo>
                    <a:pt x="15" y="1094"/>
                  </a:lnTo>
                  <a:lnTo>
                    <a:pt x="73" y="496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FA73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6"/>
            <p:cNvSpPr/>
            <p:nvPr/>
          </p:nvSpPr>
          <p:spPr>
            <a:xfrm>
              <a:off x="2062738" y="3641607"/>
              <a:ext cx="50480" cy="76758"/>
            </a:xfrm>
            <a:custGeom>
              <a:rect b="b" l="l" r="r" t="t"/>
              <a:pathLst>
                <a:path extrusionOk="0" h="555" w="365">
                  <a:moveTo>
                    <a:pt x="365" y="0"/>
                  </a:moveTo>
                  <a:lnTo>
                    <a:pt x="365" y="0"/>
                  </a:lnTo>
                  <a:cubicBezTo>
                    <a:pt x="88" y="132"/>
                    <a:pt x="132" y="336"/>
                    <a:pt x="132" y="336"/>
                  </a:cubicBezTo>
                  <a:cubicBezTo>
                    <a:pt x="30" y="379"/>
                    <a:pt x="15" y="554"/>
                    <a:pt x="1" y="554"/>
                  </a:cubicBezTo>
                  <a:lnTo>
                    <a:pt x="176" y="55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A73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6"/>
            <p:cNvSpPr/>
            <p:nvPr/>
          </p:nvSpPr>
          <p:spPr>
            <a:xfrm>
              <a:off x="2187763" y="3522667"/>
              <a:ext cx="46470" cy="94876"/>
            </a:xfrm>
            <a:custGeom>
              <a:rect b="b" l="l" r="r" t="t"/>
              <a:pathLst>
                <a:path extrusionOk="0" h="686" w="336">
                  <a:moveTo>
                    <a:pt x="335" y="1"/>
                  </a:moveTo>
                  <a:lnTo>
                    <a:pt x="335" y="1"/>
                  </a:lnTo>
                  <a:cubicBezTo>
                    <a:pt x="277" y="44"/>
                    <a:pt x="204" y="44"/>
                    <a:pt x="204" y="44"/>
                  </a:cubicBezTo>
                  <a:cubicBezTo>
                    <a:pt x="204" y="44"/>
                    <a:pt x="145" y="113"/>
                    <a:pt x="92" y="113"/>
                  </a:cubicBezTo>
                  <a:cubicBezTo>
                    <a:pt x="80" y="113"/>
                    <a:pt x="69" y="110"/>
                    <a:pt x="59" y="103"/>
                  </a:cubicBezTo>
                  <a:lnTo>
                    <a:pt x="0" y="686"/>
                  </a:lnTo>
                  <a:lnTo>
                    <a:pt x="73" y="613"/>
                  </a:lnTo>
                  <a:cubicBezTo>
                    <a:pt x="117" y="584"/>
                    <a:pt x="146" y="540"/>
                    <a:pt x="146" y="482"/>
                  </a:cubicBezTo>
                  <a:lnTo>
                    <a:pt x="161" y="336"/>
                  </a:lnTo>
                  <a:lnTo>
                    <a:pt x="219" y="277"/>
                  </a:lnTo>
                  <a:cubicBezTo>
                    <a:pt x="263" y="248"/>
                    <a:pt x="277" y="205"/>
                    <a:pt x="292" y="175"/>
                  </a:cubicBezTo>
                  <a:cubicBezTo>
                    <a:pt x="306" y="117"/>
                    <a:pt x="335" y="44"/>
                    <a:pt x="335" y="1"/>
                  </a:cubicBezTo>
                  <a:close/>
                </a:path>
              </a:pathLst>
            </a:custGeom>
            <a:solidFill>
              <a:srgbClr val="FA73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6"/>
            <p:cNvSpPr/>
            <p:nvPr/>
          </p:nvSpPr>
          <p:spPr>
            <a:xfrm>
              <a:off x="1746304" y="1662233"/>
              <a:ext cx="106908" cy="915286"/>
            </a:xfrm>
            <a:custGeom>
              <a:rect b="b" l="l" r="r" t="t"/>
              <a:pathLst>
                <a:path extrusionOk="0" fill="none" h="6618" w="773">
                  <a:moveTo>
                    <a:pt x="773" y="0"/>
                  </a:moveTo>
                  <a:lnTo>
                    <a:pt x="0" y="6617"/>
                  </a:lnTo>
                </a:path>
              </a:pathLst>
            </a:custGeom>
            <a:noFill/>
            <a:ln cap="flat" cmpd="sng" w="9100">
              <a:solidFill>
                <a:srgbClr val="A55A3C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6"/>
            <p:cNvSpPr/>
            <p:nvPr/>
          </p:nvSpPr>
          <p:spPr>
            <a:xfrm>
              <a:off x="1742293" y="1668180"/>
              <a:ext cx="880987" cy="474101"/>
            </a:xfrm>
            <a:custGeom>
              <a:rect b="b" l="l" r="r" t="t"/>
              <a:pathLst>
                <a:path extrusionOk="0" h="3428" w="6370">
                  <a:moveTo>
                    <a:pt x="365" y="1"/>
                  </a:moveTo>
                  <a:cubicBezTo>
                    <a:pt x="248" y="1065"/>
                    <a:pt x="131" y="2143"/>
                    <a:pt x="0" y="3222"/>
                  </a:cubicBezTo>
                  <a:cubicBezTo>
                    <a:pt x="296" y="3368"/>
                    <a:pt x="601" y="3428"/>
                    <a:pt x="913" y="3428"/>
                  </a:cubicBezTo>
                  <a:cubicBezTo>
                    <a:pt x="2382" y="3428"/>
                    <a:pt x="4000" y="2098"/>
                    <a:pt x="5462" y="2098"/>
                  </a:cubicBezTo>
                  <a:cubicBezTo>
                    <a:pt x="5772" y="2098"/>
                    <a:pt x="6076" y="2158"/>
                    <a:pt x="6369" y="2304"/>
                  </a:cubicBezTo>
                  <a:cubicBezTo>
                    <a:pt x="4518" y="249"/>
                    <a:pt x="2216" y="2056"/>
                    <a:pt x="365" y="1"/>
                  </a:cubicBezTo>
                  <a:close/>
                </a:path>
              </a:pathLst>
            </a:custGeom>
            <a:solidFill>
              <a:srgbClr val="E95E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6"/>
            <p:cNvSpPr/>
            <p:nvPr/>
          </p:nvSpPr>
          <p:spPr>
            <a:xfrm>
              <a:off x="1454072" y="2309208"/>
              <a:ext cx="358895" cy="312564"/>
            </a:xfrm>
            <a:custGeom>
              <a:rect b="b" l="l" r="r" t="t"/>
              <a:pathLst>
                <a:path extrusionOk="0" h="2260" w="2595">
                  <a:moveTo>
                    <a:pt x="2143" y="1"/>
                  </a:moveTo>
                  <a:lnTo>
                    <a:pt x="1807" y="336"/>
                  </a:lnTo>
                  <a:cubicBezTo>
                    <a:pt x="1560" y="482"/>
                    <a:pt x="641" y="1021"/>
                    <a:pt x="641" y="1021"/>
                  </a:cubicBezTo>
                  <a:lnTo>
                    <a:pt x="0" y="1298"/>
                  </a:lnTo>
                  <a:lnTo>
                    <a:pt x="102" y="2260"/>
                  </a:lnTo>
                  <a:lnTo>
                    <a:pt x="1778" y="2245"/>
                  </a:lnTo>
                  <a:lnTo>
                    <a:pt x="2011" y="2245"/>
                  </a:lnTo>
                  <a:lnTo>
                    <a:pt x="2230" y="2216"/>
                  </a:lnTo>
                  <a:cubicBezTo>
                    <a:pt x="2303" y="2187"/>
                    <a:pt x="2332" y="2143"/>
                    <a:pt x="2361" y="2070"/>
                  </a:cubicBezTo>
                  <a:cubicBezTo>
                    <a:pt x="2361" y="1997"/>
                    <a:pt x="2303" y="1925"/>
                    <a:pt x="2215" y="1925"/>
                  </a:cubicBezTo>
                  <a:lnTo>
                    <a:pt x="1968" y="1925"/>
                  </a:lnTo>
                  <a:lnTo>
                    <a:pt x="1895" y="1895"/>
                  </a:lnTo>
                  <a:cubicBezTo>
                    <a:pt x="1880" y="1895"/>
                    <a:pt x="1880" y="1866"/>
                    <a:pt x="1895" y="1866"/>
                  </a:cubicBezTo>
                  <a:lnTo>
                    <a:pt x="2332" y="1793"/>
                  </a:lnTo>
                  <a:cubicBezTo>
                    <a:pt x="2405" y="1779"/>
                    <a:pt x="2463" y="1720"/>
                    <a:pt x="2463" y="1633"/>
                  </a:cubicBezTo>
                  <a:cubicBezTo>
                    <a:pt x="2463" y="1539"/>
                    <a:pt x="2388" y="1457"/>
                    <a:pt x="2308" y="1457"/>
                  </a:cubicBezTo>
                  <a:cubicBezTo>
                    <a:pt x="2301" y="1457"/>
                    <a:pt x="2295" y="1457"/>
                    <a:pt x="2288" y="1458"/>
                  </a:cubicBezTo>
                  <a:lnTo>
                    <a:pt x="1953" y="1516"/>
                  </a:lnTo>
                  <a:cubicBezTo>
                    <a:pt x="1953" y="1529"/>
                    <a:pt x="1947" y="1534"/>
                    <a:pt x="1941" y="1534"/>
                  </a:cubicBezTo>
                  <a:cubicBezTo>
                    <a:pt x="1926" y="1534"/>
                    <a:pt x="1909" y="1500"/>
                    <a:pt x="1982" y="1458"/>
                  </a:cubicBezTo>
                  <a:lnTo>
                    <a:pt x="2463" y="1356"/>
                  </a:lnTo>
                  <a:cubicBezTo>
                    <a:pt x="2536" y="1342"/>
                    <a:pt x="2594" y="1283"/>
                    <a:pt x="2594" y="1210"/>
                  </a:cubicBezTo>
                  <a:cubicBezTo>
                    <a:pt x="2594" y="1130"/>
                    <a:pt x="2521" y="1063"/>
                    <a:pt x="2431" y="1063"/>
                  </a:cubicBezTo>
                  <a:cubicBezTo>
                    <a:pt x="2422" y="1063"/>
                    <a:pt x="2414" y="1063"/>
                    <a:pt x="2405" y="1065"/>
                  </a:cubicBezTo>
                  <a:lnTo>
                    <a:pt x="2041" y="1123"/>
                  </a:lnTo>
                  <a:cubicBezTo>
                    <a:pt x="2011" y="1123"/>
                    <a:pt x="1924" y="1094"/>
                    <a:pt x="2041" y="1065"/>
                  </a:cubicBezTo>
                  <a:lnTo>
                    <a:pt x="2405" y="1006"/>
                  </a:lnTo>
                  <a:cubicBezTo>
                    <a:pt x="2478" y="992"/>
                    <a:pt x="2536" y="933"/>
                    <a:pt x="2536" y="861"/>
                  </a:cubicBezTo>
                  <a:cubicBezTo>
                    <a:pt x="2536" y="781"/>
                    <a:pt x="2463" y="713"/>
                    <a:pt x="2384" y="713"/>
                  </a:cubicBezTo>
                  <a:cubicBezTo>
                    <a:pt x="2376" y="713"/>
                    <a:pt x="2369" y="714"/>
                    <a:pt x="2361" y="715"/>
                  </a:cubicBezTo>
                  <a:lnTo>
                    <a:pt x="1749" y="831"/>
                  </a:lnTo>
                  <a:lnTo>
                    <a:pt x="1793" y="788"/>
                  </a:lnTo>
                  <a:cubicBezTo>
                    <a:pt x="1939" y="700"/>
                    <a:pt x="2041" y="554"/>
                    <a:pt x="2099" y="365"/>
                  </a:cubicBezTo>
                  <a:lnTo>
                    <a:pt x="2143" y="1"/>
                  </a:lnTo>
                  <a:close/>
                </a:path>
              </a:pathLst>
            </a:custGeom>
            <a:solidFill>
              <a:srgbClr val="EBA1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6"/>
            <p:cNvSpPr/>
            <p:nvPr/>
          </p:nvSpPr>
          <p:spPr>
            <a:xfrm>
              <a:off x="1712005" y="1228242"/>
              <a:ext cx="100961" cy="49789"/>
            </a:xfrm>
            <a:custGeom>
              <a:rect b="b" l="l" r="r" t="t"/>
              <a:pathLst>
                <a:path extrusionOk="0" h="360" w="730">
                  <a:moveTo>
                    <a:pt x="295" y="1"/>
                  </a:moveTo>
                  <a:cubicBezTo>
                    <a:pt x="83" y="1"/>
                    <a:pt x="59" y="121"/>
                    <a:pt x="59" y="121"/>
                  </a:cubicBezTo>
                  <a:cubicBezTo>
                    <a:pt x="59" y="121"/>
                    <a:pt x="1" y="267"/>
                    <a:pt x="219" y="296"/>
                  </a:cubicBezTo>
                  <a:cubicBezTo>
                    <a:pt x="380" y="311"/>
                    <a:pt x="467" y="340"/>
                    <a:pt x="554" y="354"/>
                  </a:cubicBezTo>
                  <a:cubicBezTo>
                    <a:pt x="569" y="358"/>
                    <a:pt x="584" y="360"/>
                    <a:pt x="598" y="360"/>
                  </a:cubicBezTo>
                  <a:cubicBezTo>
                    <a:pt x="640" y="360"/>
                    <a:pt x="678" y="344"/>
                    <a:pt x="700" y="311"/>
                  </a:cubicBezTo>
                  <a:cubicBezTo>
                    <a:pt x="729" y="282"/>
                    <a:pt x="729" y="238"/>
                    <a:pt x="700" y="209"/>
                  </a:cubicBezTo>
                  <a:cubicBezTo>
                    <a:pt x="657" y="136"/>
                    <a:pt x="540" y="48"/>
                    <a:pt x="365" y="5"/>
                  </a:cubicBezTo>
                  <a:cubicBezTo>
                    <a:pt x="340" y="2"/>
                    <a:pt x="317" y="1"/>
                    <a:pt x="2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6"/>
            <p:cNvSpPr/>
            <p:nvPr/>
          </p:nvSpPr>
          <p:spPr>
            <a:xfrm>
              <a:off x="1466105" y="1228242"/>
              <a:ext cx="159324" cy="57949"/>
            </a:xfrm>
            <a:custGeom>
              <a:rect b="b" l="l" r="r" t="t"/>
              <a:pathLst>
                <a:path extrusionOk="0" h="419" w="1152">
                  <a:moveTo>
                    <a:pt x="771" y="0"/>
                  </a:moveTo>
                  <a:cubicBezTo>
                    <a:pt x="736" y="0"/>
                    <a:pt x="699" y="1"/>
                    <a:pt x="656" y="5"/>
                  </a:cubicBezTo>
                  <a:cubicBezTo>
                    <a:pt x="394" y="48"/>
                    <a:pt x="117" y="194"/>
                    <a:pt x="44" y="267"/>
                  </a:cubicBezTo>
                  <a:cubicBezTo>
                    <a:pt x="1" y="296"/>
                    <a:pt x="1" y="340"/>
                    <a:pt x="44" y="369"/>
                  </a:cubicBezTo>
                  <a:cubicBezTo>
                    <a:pt x="88" y="402"/>
                    <a:pt x="140" y="418"/>
                    <a:pt x="194" y="418"/>
                  </a:cubicBezTo>
                  <a:cubicBezTo>
                    <a:pt x="212" y="418"/>
                    <a:pt x="230" y="416"/>
                    <a:pt x="248" y="413"/>
                  </a:cubicBezTo>
                  <a:cubicBezTo>
                    <a:pt x="365" y="369"/>
                    <a:pt x="642" y="296"/>
                    <a:pt x="860" y="282"/>
                  </a:cubicBezTo>
                  <a:cubicBezTo>
                    <a:pt x="1152" y="238"/>
                    <a:pt x="1079" y="92"/>
                    <a:pt x="1079" y="92"/>
                  </a:cubicBezTo>
                  <a:cubicBezTo>
                    <a:pt x="1079" y="92"/>
                    <a:pt x="1045" y="0"/>
                    <a:pt x="7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6"/>
            <p:cNvSpPr/>
            <p:nvPr/>
          </p:nvSpPr>
          <p:spPr>
            <a:xfrm>
              <a:off x="1695962" y="1375949"/>
              <a:ext cx="36374" cy="70673"/>
            </a:xfrm>
            <a:custGeom>
              <a:rect b="b" l="l" r="r" t="t"/>
              <a:pathLst>
                <a:path extrusionOk="0" h="511" w="263">
                  <a:moveTo>
                    <a:pt x="44" y="1"/>
                  </a:moveTo>
                  <a:cubicBezTo>
                    <a:pt x="15" y="1"/>
                    <a:pt x="15" y="15"/>
                    <a:pt x="15" y="30"/>
                  </a:cubicBezTo>
                  <a:lnTo>
                    <a:pt x="160" y="336"/>
                  </a:lnTo>
                  <a:lnTo>
                    <a:pt x="15" y="452"/>
                  </a:lnTo>
                  <a:cubicBezTo>
                    <a:pt x="0" y="452"/>
                    <a:pt x="0" y="467"/>
                    <a:pt x="15" y="482"/>
                  </a:cubicBezTo>
                  <a:cubicBezTo>
                    <a:pt x="44" y="511"/>
                    <a:pt x="58" y="511"/>
                    <a:pt x="58" y="511"/>
                  </a:cubicBezTo>
                  <a:lnTo>
                    <a:pt x="233" y="380"/>
                  </a:lnTo>
                  <a:cubicBezTo>
                    <a:pt x="262" y="380"/>
                    <a:pt x="262" y="365"/>
                    <a:pt x="233" y="336"/>
                  </a:cubicBezTo>
                  <a:lnTo>
                    <a:pt x="73" y="15"/>
                  </a:lnTo>
                  <a:cubicBezTo>
                    <a:pt x="73" y="1"/>
                    <a:pt x="58" y="1"/>
                    <a:pt x="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6"/>
            <p:cNvSpPr/>
            <p:nvPr/>
          </p:nvSpPr>
          <p:spPr>
            <a:xfrm>
              <a:off x="1560841" y="1325607"/>
              <a:ext cx="44533" cy="44395"/>
            </a:xfrm>
            <a:custGeom>
              <a:rect b="b" l="l" r="r" t="t"/>
              <a:pathLst>
                <a:path extrusionOk="0" h="321" w="322">
                  <a:moveTo>
                    <a:pt x="161" y="0"/>
                  </a:moveTo>
                  <a:cubicBezTo>
                    <a:pt x="73" y="0"/>
                    <a:pt x="1" y="73"/>
                    <a:pt x="1" y="161"/>
                  </a:cubicBezTo>
                  <a:cubicBezTo>
                    <a:pt x="1" y="248"/>
                    <a:pt x="73" y="321"/>
                    <a:pt x="161" y="321"/>
                  </a:cubicBezTo>
                  <a:cubicBezTo>
                    <a:pt x="248" y="321"/>
                    <a:pt x="321" y="248"/>
                    <a:pt x="321" y="161"/>
                  </a:cubicBezTo>
                  <a:cubicBezTo>
                    <a:pt x="321" y="73"/>
                    <a:pt x="248" y="0"/>
                    <a:pt x="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6"/>
            <p:cNvSpPr/>
            <p:nvPr/>
          </p:nvSpPr>
          <p:spPr>
            <a:xfrm>
              <a:off x="1736208" y="1325607"/>
              <a:ext cx="46470" cy="44395"/>
            </a:xfrm>
            <a:custGeom>
              <a:rect b="b" l="l" r="r" t="t"/>
              <a:pathLst>
                <a:path extrusionOk="0" h="321" w="336">
                  <a:moveTo>
                    <a:pt x="175" y="0"/>
                  </a:moveTo>
                  <a:cubicBezTo>
                    <a:pt x="73" y="0"/>
                    <a:pt x="1" y="73"/>
                    <a:pt x="1" y="161"/>
                  </a:cubicBezTo>
                  <a:cubicBezTo>
                    <a:pt x="1" y="248"/>
                    <a:pt x="73" y="321"/>
                    <a:pt x="175" y="321"/>
                  </a:cubicBezTo>
                  <a:cubicBezTo>
                    <a:pt x="263" y="321"/>
                    <a:pt x="336" y="248"/>
                    <a:pt x="336" y="161"/>
                  </a:cubicBezTo>
                  <a:cubicBezTo>
                    <a:pt x="336" y="73"/>
                    <a:pt x="263" y="0"/>
                    <a:pt x="1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6"/>
            <p:cNvSpPr/>
            <p:nvPr/>
          </p:nvSpPr>
          <p:spPr>
            <a:xfrm>
              <a:off x="1613258" y="1477324"/>
              <a:ext cx="123089" cy="25724"/>
            </a:xfrm>
            <a:custGeom>
              <a:rect b="b" l="l" r="r" t="t"/>
              <a:pathLst>
                <a:path extrusionOk="0" h="186" w="890">
                  <a:moveTo>
                    <a:pt x="864" y="0"/>
                  </a:moveTo>
                  <a:cubicBezTo>
                    <a:pt x="857" y="0"/>
                    <a:pt x="846" y="4"/>
                    <a:pt x="831" y="11"/>
                  </a:cubicBezTo>
                  <a:cubicBezTo>
                    <a:pt x="702" y="123"/>
                    <a:pt x="551" y="156"/>
                    <a:pt x="417" y="156"/>
                  </a:cubicBezTo>
                  <a:cubicBezTo>
                    <a:pt x="219" y="156"/>
                    <a:pt x="59" y="84"/>
                    <a:pt x="59" y="84"/>
                  </a:cubicBezTo>
                  <a:cubicBezTo>
                    <a:pt x="44" y="84"/>
                    <a:pt x="44" y="84"/>
                    <a:pt x="15" y="98"/>
                  </a:cubicBezTo>
                  <a:cubicBezTo>
                    <a:pt x="1" y="113"/>
                    <a:pt x="15" y="113"/>
                    <a:pt x="44" y="142"/>
                  </a:cubicBezTo>
                  <a:cubicBezTo>
                    <a:pt x="47" y="133"/>
                    <a:pt x="56" y="130"/>
                    <a:pt x="71" y="130"/>
                  </a:cubicBezTo>
                  <a:cubicBezTo>
                    <a:pt x="130" y="130"/>
                    <a:pt x="275" y="186"/>
                    <a:pt x="438" y="186"/>
                  </a:cubicBezTo>
                  <a:cubicBezTo>
                    <a:pt x="583" y="186"/>
                    <a:pt x="744" y="157"/>
                    <a:pt x="875" y="40"/>
                  </a:cubicBezTo>
                  <a:cubicBezTo>
                    <a:pt x="890" y="40"/>
                    <a:pt x="890" y="26"/>
                    <a:pt x="875" y="11"/>
                  </a:cubicBezTo>
                  <a:cubicBezTo>
                    <a:pt x="875" y="4"/>
                    <a:pt x="871" y="0"/>
                    <a:pt x="86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1" name="Google Shape;1711;p56"/>
          <p:cNvGrpSpPr/>
          <p:nvPr/>
        </p:nvGrpSpPr>
        <p:grpSpPr>
          <a:xfrm>
            <a:off x="4733615" y="1093758"/>
            <a:ext cx="2313298" cy="4679868"/>
            <a:chOff x="4423648" y="1633091"/>
            <a:chExt cx="1138042" cy="2808707"/>
          </a:xfrm>
        </p:grpSpPr>
        <p:sp>
          <p:nvSpPr>
            <p:cNvPr id="1712" name="Google Shape;1712;p56"/>
            <p:cNvSpPr/>
            <p:nvPr/>
          </p:nvSpPr>
          <p:spPr>
            <a:xfrm>
              <a:off x="4592993" y="4129021"/>
              <a:ext cx="165876" cy="304153"/>
            </a:xfrm>
            <a:custGeom>
              <a:rect b="b" l="l" r="r" t="t"/>
              <a:pathLst>
                <a:path extrusionOk="0" h="7725" w="4213">
                  <a:moveTo>
                    <a:pt x="1181" y="0"/>
                  </a:moveTo>
                  <a:cubicBezTo>
                    <a:pt x="1152" y="437"/>
                    <a:pt x="1108" y="831"/>
                    <a:pt x="1093" y="1181"/>
                  </a:cubicBezTo>
                  <a:cubicBezTo>
                    <a:pt x="1064" y="1807"/>
                    <a:pt x="1020" y="2274"/>
                    <a:pt x="1006" y="2551"/>
                  </a:cubicBezTo>
                  <a:cubicBezTo>
                    <a:pt x="991" y="2711"/>
                    <a:pt x="947" y="2886"/>
                    <a:pt x="875" y="3046"/>
                  </a:cubicBezTo>
                  <a:cubicBezTo>
                    <a:pt x="743" y="3323"/>
                    <a:pt x="569" y="3717"/>
                    <a:pt x="452" y="4008"/>
                  </a:cubicBezTo>
                  <a:cubicBezTo>
                    <a:pt x="73" y="4955"/>
                    <a:pt x="0" y="6340"/>
                    <a:pt x="0" y="7695"/>
                  </a:cubicBezTo>
                  <a:lnTo>
                    <a:pt x="0" y="7725"/>
                  </a:lnTo>
                  <a:lnTo>
                    <a:pt x="787" y="5436"/>
                  </a:lnTo>
                  <a:lnTo>
                    <a:pt x="4212" y="6180"/>
                  </a:lnTo>
                  <a:lnTo>
                    <a:pt x="4212" y="4810"/>
                  </a:lnTo>
                  <a:cubicBezTo>
                    <a:pt x="3775" y="4489"/>
                    <a:pt x="3440" y="4008"/>
                    <a:pt x="3279" y="3702"/>
                  </a:cubicBezTo>
                  <a:cubicBezTo>
                    <a:pt x="3134" y="3454"/>
                    <a:pt x="3119" y="3192"/>
                    <a:pt x="3192" y="2929"/>
                  </a:cubicBezTo>
                  <a:cubicBezTo>
                    <a:pt x="3265" y="2638"/>
                    <a:pt x="3411" y="2201"/>
                    <a:pt x="3585" y="1632"/>
                  </a:cubicBezTo>
                  <a:cubicBezTo>
                    <a:pt x="3688" y="1312"/>
                    <a:pt x="3804" y="947"/>
                    <a:pt x="3935" y="525"/>
                  </a:cubicBezTo>
                  <a:lnTo>
                    <a:pt x="1181" y="0"/>
                  </a:ln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6"/>
            <p:cNvSpPr/>
            <p:nvPr/>
          </p:nvSpPr>
          <p:spPr>
            <a:xfrm>
              <a:off x="5136974" y="4160559"/>
              <a:ext cx="400025" cy="281238"/>
            </a:xfrm>
            <a:custGeom>
              <a:rect b="b" l="l" r="r" t="t"/>
              <a:pathLst>
                <a:path extrusionOk="0" h="7143" w="10160">
                  <a:moveTo>
                    <a:pt x="2493" y="1"/>
                  </a:moveTo>
                  <a:lnTo>
                    <a:pt x="1" y="584"/>
                  </a:lnTo>
                  <a:cubicBezTo>
                    <a:pt x="45" y="744"/>
                    <a:pt x="103" y="919"/>
                    <a:pt x="161" y="1065"/>
                  </a:cubicBezTo>
                  <a:cubicBezTo>
                    <a:pt x="234" y="1239"/>
                    <a:pt x="263" y="1400"/>
                    <a:pt x="307" y="1589"/>
                  </a:cubicBezTo>
                  <a:cubicBezTo>
                    <a:pt x="365" y="1881"/>
                    <a:pt x="380" y="2187"/>
                    <a:pt x="336" y="2478"/>
                  </a:cubicBezTo>
                  <a:cubicBezTo>
                    <a:pt x="336" y="2639"/>
                    <a:pt x="322" y="2813"/>
                    <a:pt x="307" y="2988"/>
                  </a:cubicBezTo>
                  <a:cubicBezTo>
                    <a:pt x="220" y="4067"/>
                    <a:pt x="117" y="5685"/>
                    <a:pt x="234" y="7142"/>
                  </a:cubicBezTo>
                  <a:lnTo>
                    <a:pt x="1502" y="7142"/>
                  </a:lnTo>
                  <a:lnTo>
                    <a:pt x="1604" y="5408"/>
                  </a:lnTo>
                  <a:cubicBezTo>
                    <a:pt x="1604" y="5408"/>
                    <a:pt x="3615" y="7142"/>
                    <a:pt x="6297" y="7142"/>
                  </a:cubicBezTo>
                  <a:cubicBezTo>
                    <a:pt x="8979" y="7142"/>
                    <a:pt x="10159" y="7084"/>
                    <a:pt x="6822" y="5320"/>
                  </a:cubicBezTo>
                  <a:cubicBezTo>
                    <a:pt x="5933" y="4854"/>
                    <a:pt x="5219" y="4431"/>
                    <a:pt x="4679" y="4009"/>
                  </a:cubicBezTo>
                  <a:cubicBezTo>
                    <a:pt x="3426" y="3061"/>
                    <a:pt x="2930" y="2172"/>
                    <a:pt x="2639" y="846"/>
                  </a:cubicBezTo>
                  <a:cubicBezTo>
                    <a:pt x="2581" y="598"/>
                    <a:pt x="2551" y="336"/>
                    <a:pt x="2493" y="59"/>
                  </a:cubicBezTo>
                  <a:lnTo>
                    <a:pt x="2493" y="1"/>
                  </a:ln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6"/>
            <p:cNvSpPr/>
            <p:nvPr/>
          </p:nvSpPr>
          <p:spPr>
            <a:xfrm>
              <a:off x="4682488" y="2048830"/>
              <a:ext cx="137764" cy="161860"/>
            </a:xfrm>
            <a:custGeom>
              <a:rect b="b" l="l" r="r" t="t"/>
              <a:pathLst>
                <a:path extrusionOk="0" h="4111" w="3499">
                  <a:moveTo>
                    <a:pt x="1750" y="0"/>
                  </a:moveTo>
                  <a:cubicBezTo>
                    <a:pt x="788" y="0"/>
                    <a:pt x="1" y="918"/>
                    <a:pt x="1" y="2055"/>
                  </a:cubicBezTo>
                  <a:cubicBezTo>
                    <a:pt x="1" y="3192"/>
                    <a:pt x="788" y="4110"/>
                    <a:pt x="1750" y="4110"/>
                  </a:cubicBezTo>
                  <a:cubicBezTo>
                    <a:pt x="2726" y="4110"/>
                    <a:pt x="3499" y="3192"/>
                    <a:pt x="3499" y="2055"/>
                  </a:cubicBezTo>
                  <a:cubicBezTo>
                    <a:pt x="3499" y="918"/>
                    <a:pt x="2726" y="0"/>
                    <a:pt x="1750" y="0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6"/>
            <p:cNvSpPr/>
            <p:nvPr/>
          </p:nvSpPr>
          <p:spPr>
            <a:xfrm>
              <a:off x="4751352" y="2063752"/>
              <a:ext cx="99337" cy="116503"/>
            </a:xfrm>
            <a:custGeom>
              <a:rect b="b" l="l" r="r" t="t"/>
              <a:pathLst>
                <a:path extrusionOk="0" h="2959" w="2523">
                  <a:moveTo>
                    <a:pt x="1254" y="0"/>
                  </a:moveTo>
                  <a:cubicBezTo>
                    <a:pt x="569" y="0"/>
                    <a:pt x="1" y="671"/>
                    <a:pt x="1" y="1487"/>
                  </a:cubicBezTo>
                  <a:cubicBezTo>
                    <a:pt x="1" y="2288"/>
                    <a:pt x="569" y="2959"/>
                    <a:pt x="1254" y="2959"/>
                  </a:cubicBezTo>
                  <a:cubicBezTo>
                    <a:pt x="1954" y="2959"/>
                    <a:pt x="2522" y="2288"/>
                    <a:pt x="2522" y="1487"/>
                  </a:cubicBezTo>
                  <a:cubicBezTo>
                    <a:pt x="2522" y="671"/>
                    <a:pt x="1954" y="0"/>
                    <a:pt x="1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6"/>
            <p:cNvSpPr/>
            <p:nvPr/>
          </p:nvSpPr>
          <p:spPr>
            <a:xfrm>
              <a:off x="4741587" y="1937601"/>
              <a:ext cx="457390" cy="418845"/>
            </a:xfrm>
            <a:custGeom>
              <a:rect b="b" l="l" r="r" t="t"/>
              <a:pathLst>
                <a:path extrusionOk="0" h="10638" w="11617">
                  <a:moveTo>
                    <a:pt x="6091" y="0"/>
                  </a:moveTo>
                  <a:cubicBezTo>
                    <a:pt x="4068" y="0"/>
                    <a:pt x="3076" y="1207"/>
                    <a:pt x="3076" y="1207"/>
                  </a:cubicBezTo>
                  <a:cubicBezTo>
                    <a:pt x="2932" y="1174"/>
                    <a:pt x="2784" y="1156"/>
                    <a:pt x="2636" y="1156"/>
                  </a:cubicBezTo>
                  <a:cubicBezTo>
                    <a:pt x="1885" y="1156"/>
                    <a:pt x="1131" y="1622"/>
                    <a:pt x="875" y="2913"/>
                  </a:cubicBezTo>
                  <a:cubicBezTo>
                    <a:pt x="1" y="7329"/>
                    <a:pt x="4257" y="9427"/>
                    <a:pt x="4257" y="9427"/>
                  </a:cubicBezTo>
                  <a:lnTo>
                    <a:pt x="6997" y="8334"/>
                  </a:lnTo>
                  <a:lnTo>
                    <a:pt x="8294" y="10637"/>
                  </a:lnTo>
                  <a:cubicBezTo>
                    <a:pt x="11282" y="8451"/>
                    <a:pt x="11617" y="1601"/>
                    <a:pt x="8192" y="391"/>
                  </a:cubicBezTo>
                  <a:cubicBezTo>
                    <a:pt x="7398" y="109"/>
                    <a:pt x="6698" y="0"/>
                    <a:pt x="6091" y="0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6"/>
            <p:cNvSpPr/>
            <p:nvPr/>
          </p:nvSpPr>
          <p:spPr>
            <a:xfrm>
              <a:off x="4808758" y="2220378"/>
              <a:ext cx="232416" cy="218714"/>
            </a:xfrm>
            <a:custGeom>
              <a:rect b="b" l="l" r="r" t="t"/>
              <a:pathLst>
                <a:path extrusionOk="0" h="5555" w="5903">
                  <a:moveTo>
                    <a:pt x="4956" y="1"/>
                  </a:moveTo>
                  <a:lnTo>
                    <a:pt x="2318" y="278"/>
                  </a:lnTo>
                  <a:lnTo>
                    <a:pt x="2478" y="3076"/>
                  </a:lnTo>
                  <a:lnTo>
                    <a:pt x="2536" y="4038"/>
                  </a:lnTo>
                  <a:lnTo>
                    <a:pt x="2449" y="4096"/>
                  </a:lnTo>
                  <a:lnTo>
                    <a:pt x="335" y="4621"/>
                  </a:lnTo>
                  <a:cubicBezTo>
                    <a:pt x="219" y="4665"/>
                    <a:pt x="117" y="4679"/>
                    <a:pt x="0" y="4709"/>
                  </a:cubicBezTo>
                  <a:cubicBezTo>
                    <a:pt x="263" y="5000"/>
                    <a:pt x="714" y="5335"/>
                    <a:pt x="1516" y="5481"/>
                  </a:cubicBezTo>
                  <a:cubicBezTo>
                    <a:pt x="1784" y="5528"/>
                    <a:pt x="2087" y="5554"/>
                    <a:pt x="2433" y="5554"/>
                  </a:cubicBezTo>
                  <a:cubicBezTo>
                    <a:pt x="2726" y="5554"/>
                    <a:pt x="3050" y="5536"/>
                    <a:pt x="3411" y="5496"/>
                  </a:cubicBezTo>
                  <a:cubicBezTo>
                    <a:pt x="4518" y="5379"/>
                    <a:pt x="5145" y="4985"/>
                    <a:pt x="5495" y="4534"/>
                  </a:cubicBezTo>
                  <a:cubicBezTo>
                    <a:pt x="5903" y="3965"/>
                    <a:pt x="5888" y="3295"/>
                    <a:pt x="5801" y="2872"/>
                  </a:cubicBezTo>
                  <a:lnTo>
                    <a:pt x="5801" y="2872"/>
                  </a:lnTo>
                  <a:cubicBezTo>
                    <a:pt x="5582" y="3018"/>
                    <a:pt x="5364" y="3164"/>
                    <a:pt x="5160" y="3280"/>
                  </a:cubicBezTo>
                  <a:lnTo>
                    <a:pt x="4956" y="1"/>
                  </a:ln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6"/>
            <p:cNvSpPr/>
            <p:nvPr/>
          </p:nvSpPr>
          <p:spPr>
            <a:xfrm>
              <a:off x="4899395" y="2219827"/>
              <a:ext cx="111385" cy="122252"/>
            </a:xfrm>
            <a:custGeom>
              <a:rect b="b" l="l" r="r" t="t"/>
              <a:pathLst>
                <a:path extrusionOk="0" h="3105" w="2829">
                  <a:moveTo>
                    <a:pt x="2654" y="0"/>
                  </a:moveTo>
                  <a:lnTo>
                    <a:pt x="2828" y="3105"/>
                  </a:lnTo>
                  <a:cubicBezTo>
                    <a:pt x="1327" y="3105"/>
                    <a:pt x="292" y="2070"/>
                    <a:pt x="30" y="919"/>
                  </a:cubicBezTo>
                  <a:lnTo>
                    <a:pt x="1" y="263"/>
                  </a:lnTo>
                  <a:close/>
                </a:path>
              </a:pathLst>
            </a:custGeom>
            <a:solidFill>
              <a:srgbClr val="FFC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6"/>
            <p:cNvSpPr/>
            <p:nvPr/>
          </p:nvSpPr>
          <p:spPr>
            <a:xfrm>
              <a:off x="4838603" y="1996818"/>
              <a:ext cx="276041" cy="311712"/>
            </a:xfrm>
            <a:custGeom>
              <a:rect b="b" l="l" r="r" t="t"/>
              <a:pathLst>
                <a:path extrusionOk="0" h="7917" w="7011">
                  <a:moveTo>
                    <a:pt x="3121" y="0"/>
                  </a:moveTo>
                  <a:cubicBezTo>
                    <a:pt x="1643" y="0"/>
                    <a:pt x="359" y="674"/>
                    <a:pt x="175" y="2341"/>
                  </a:cubicBezTo>
                  <a:cubicBezTo>
                    <a:pt x="0" y="4222"/>
                    <a:pt x="612" y="3843"/>
                    <a:pt x="1181" y="5883"/>
                  </a:cubicBezTo>
                  <a:cubicBezTo>
                    <a:pt x="1482" y="6986"/>
                    <a:pt x="2809" y="7916"/>
                    <a:pt x="4113" y="7916"/>
                  </a:cubicBezTo>
                  <a:cubicBezTo>
                    <a:pt x="5015" y="7916"/>
                    <a:pt x="5906" y="7472"/>
                    <a:pt x="6442" y="6335"/>
                  </a:cubicBezTo>
                  <a:cubicBezTo>
                    <a:pt x="6661" y="5898"/>
                    <a:pt x="6748" y="5417"/>
                    <a:pt x="6792" y="4936"/>
                  </a:cubicBezTo>
                  <a:cubicBezTo>
                    <a:pt x="7010" y="1452"/>
                    <a:pt x="5976" y="272"/>
                    <a:pt x="3615" y="24"/>
                  </a:cubicBezTo>
                  <a:cubicBezTo>
                    <a:pt x="3448" y="8"/>
                    <a:pt x="3283" y="0"/>
                    <a:pt x="3121" y="0"/>
                  </a:cubicBez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6"/>
            <p:cNvSpPr/>
            <p:nvPr/>
          </p:nvSpPr>
          <p:spPr>
            <a:xfrm>
              <a:off x="5079607" y="2122261"/>
              <a:ext cx="14371" cy="24726"/>
            </a:xfrm>
            <a:custGeom>
              <a:rect b="b" l="l" r="r" t="t"/>
              <a:pathLst>
                <a:path extrusionOk="0" h="628" w="365">
                  <a:moveTo>
                    <a:pt x="175" y="1"/>
                  </a:moveTo>
                  <a:cubicBezTo>
                    <a:pt x="73" y="1"/>
                    <a:pt x="0" y="132"/>
                    <a:pt x="0" y="321"/>
                  </a:cubicBezTo>
                  <a:cubicBezTo>
                    <a:pt x="0" y="482"/>
                    <a:pt x="73" y="627"/>
                    <a:pt x="175" y="627"/>
                  </a:cubicBezTo>
                  <a:cubicBezTo>
                    <a:pt x="292" y="627"/>
                    <a:pt x="365" y="482"/>
                    <a:pt x="365" y="307"/>
                  </a:cubicBezTo>
                  <a:cubicBezTo>
                    <a:pt x="336" y="146"/>
                    <a:pt x="263" y="1"/>
                    <a:pt x="175" y="1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6"/>
            <p:cNvSpPr/>
            <p:nvPr/>
          </p:nvSpPr>
          <p:spPr>
            <a:xfrm>
              <a:off x="4975150" y="2117654"/>
              <a:ext cx="14410" cy="25317"/>
            </a:xfrm>
            <a:custGeom>
              <a:rect b="b" l="l" r="r" t="t"/>
              <a:pathLst>
                <a:path extrusionOk="0" h="643" w="366">
                  <a:moveTo>
                    <a:pt x="204" y="0"/>
                  </a:moveTo>
                  <a:cubicBezTo>
                    <a:pt x="200" y="0"/>
                    <a:pt x="195" y="0"/>
                    <a:pt x="190" y="1"/>
                  </a:cubicBezTo>
                  <a:cubicBezTo>
                    <a:pt x="74" y="1"/>
                    <a:pt x="1" y="147"/>
                    <a:pt x="1" y="322"/>
                  </a:cubicBezTo>
                  <a:cubicBezTo>
                    <a:pt x="1" y="497"/>
                    <a:pt x="74" y="642"/>
                    <a:pt x="190" y="642"/>
                  </a:cubicBezTo>
                  <a:cubicBezTo>
                    <a:pt x="292" y="642"/>
                    <a:pt x="365" y="497"/>
                    <a:pt x="365" y="307"/>
                  </a:cubicBezTo>
                  <a:cubicBezTo>
                    <a:pt x="365" y="140"/>
                    <a:pt x="299" y="0"/>
                    <a:pt x="204" y="0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6"/>
            <p:cNvSpPr/>
            <p:nvPr/>
          </p:nvSpPr>
          <p:spPr>
            <a:xfrm>
              <a:off x="4791513" y="1980518"/>
              <a:ext cx="169341" cy="226156"/>
            </a:xfrm>
            <a:custGeom>
              <a:rect b="b" l="l" r="r" t="t"/>
              <a:pathLst>
                <a:path extrusionOk="0" h="5744" w="4301">
                  <a:moveTo>
                    <a:pt x="4300" y="1"/>
                  </a:moveTo>
                  <a:cubicBezTo>
                    <a:pt x="4300" y="1"/>
                    <a:pt x="1167" y="45"/>
                    <a:pt x="701" y="2304"/>
                  </a:cubicBezTo>
                  <a:cubicBezTo>
                    <a:pt x="1" y="5583"/>
                    <a:pt x="2216" y="5743"/>
                    <a:pt x="2216" y="5743"/>
                  </a:cubicBezTo>
                  <a:cubicBezTo>
                    <a:pt x="2756" y="4519"/>
                    <a:pt x="2333" y="3470"/>
                    <a:pt x="2333" y="3470"/>
                  </a:cubicBezTo>
                  <a:cubicBezTo>
                    <a:pt x="3980" y="2668"/>
                    <a:pt x="4300" y="1"/>
                    <a:pt x="4300" y="1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6"/>
            <p:cNvSpPr/>
            <p:nvPr/>
          </p:nvSpPr>
          <p:spPr>
            <a:xfrm>
              <a:off x="5016413" y="2113677"/>
              <a:ext cx="44294" cy="76343"/>
            </a:xfrm>
            <a:custGeom>
              <a:rect b="b" l="l" r="r" t="t"/>
              <a:pathLst>
                <a:path extrusionOk="0" h="1939" w="1125">
                  <a:moveTo>
                    <a:pt x="2" y="0"/>
                  </a:moveTo>
                  <a:cubicBezTo>
                    <a:pt x="2" y="0"/>
                    <a:pt x="0" y="47"/>
                    <a:pt x="4" y="125"/>
                  </a:cubicBezTo>
                  <a:lnTo>
                    <a:pt x="4" y="125"/>
                  </a:lnTo>
                  <a:lnTo>
                    <a:pt x="2" y="0"/>
                  </a:lnTo>
                  <a:close/>
                  <a:moveTo>
                    <a:pt x="4" y="125"/>
                  </a:moveTo>
                  <a:lnTo>
                    <a:pt x="31" y="1939"/>
                  </a:lnTo>
                  <a:lnTo>
                    <a:pt x="1124" y="1574"/>
                  </a:lnTo>
                  <a:cubicBezTo>
                    <a:pt x="156" y="1479"/>
                    <a:pt x="21" y="481"/>
                    <a:pt x="4" y="125"/>
                  </a:cubicBez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6"/>
            <p:cNvSpPr/>
            <p:nvPr/>
          </p:nvSpPr>
          <p:spPr>
            <a:xfrm>
              <a:off x="5011885" y="2111354"/>
              <a:ext cx="51696" cy="83273"/>
            </a:xfrm>
            <a:custGeom>
              <a:rect b="b" l="l" r="r" t="t"/>
              <a:pathLst>
                <a:path extrusionOk="0" h="2115" w="1313">
                  <a:moveTo>
                    <a:pt x="117" y="1"/>
                  </a:moveTo>
                  <a:cubicBezTo>
                    <a:pt x="73" y="1"/>
                    <a:pt x="44" y="30"/>
                    <a:pt x="44" y="74"/>
                  </a:cubicBezTo>
                  <a:cubicBezTo>
                    <a:pt x="44" y="88"/>
                    <a:pt x="1" y="1371"/>
                    <a:pt x="948" y="1677"/>
                  </a:cubicBezTo>
                  <a:lnTo>
                    <a:pt x="132" y="1954"/>
                  </a:lnTo>
                  <a:cubicBezTo>
                    <a:pt x="73" y="1954"/>
                    <a:pt x="59" y="1998"/>
                    <a:pt x="73" y="2041"/>
                  </a:cubicBezTo>
                  <a:cubicBezTo>
                    <a:pt x="88" y="2070"/>
                    <a:pt x="117" y="2100"/>
                    <a:pt x="146" y="2100"/>
                  </a:cubicBezTo>
                  <a:cubicBezTo>
                    <a:pt x="146" y="2100"/>
                    <a:pt x="161" y="2100"/>
                    <a:pt x="161" y="2114"/>
                  </a:cubicBezTo>
                  <a:lnTo>
                    <a:pt x="1254" y="1750"/>
                  </a:lnTo>
                  <a:cubicBezTo>
                    <a:pt x="1298" y="1735"/>
                    <a:pt x="1312" y="1691"/>
                    <a:pt x="1312" y="1662"/>
                  </a:cubicBezTo>
                  <a:cubicBezTo>
                    <a:pt x="1312" y="1619"/>
                    <a:pt x="1283" y="1589"/>
                    <a:pt x="1239" y="1589"/>
                  </a:cubicBezTo>
                  <a:cubicBezTo>
                    <a:pt x="146" y="1458"/>
                    <a:pt x="190" y="132"/>
                    <a:pt x="190" y="74"/>
                  </a:cubicBezTo>
                  <a:cubicBezTo>
                    <a:pt x="190" y="30"/>
                    <a:pt x="146" y="1"/>
                    <a:pt x="117" y="1"/>
                  </a:cubicBezTo>
                  <a:close/>
                </a:path>
              </a:pathLst>
            </a:custGeom>
            <a:solidFill>
              <a:srgbClr val="FF8E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6"/>
            <p:cNvSpPr/>
            <p:nvPr/>
          </p:nvSpPr>
          <p:spPr>
            <a:xfrm>
              <a:off x="4795883" y="2148286"/>
              <a:ext cx="95518" cy="91069"/>
            </a:xfrm>
            <a:custGeom>
              <a:rect b="b" l="l" r="r" t="t"/>
              <a:pathLst>
                <a:path extrusionOk="0" h="2313" w="2426">
                  <a:moveTo>
                    <a:pt x="1202" y="1"/>
                  </a:moveTo>
                  <a:cubicBezTo>
                    <a:pt x="1075" y="1"/>
                    <a:pt x="939" y="34"/>
                    <a:pt x="794" y="112"/>
                  </a:cubicBezTo>
                  <a:cubicBezTo>
                    <a:pt x="1" y="555"/>
                    <a:pt x="625" y="2313"/>
                    <a:pt x="1623" y="2313"/>
                  </a:cubicBezTo>
                  <a:cubicBezTo>
                    <a:pt x="1873" y="2313"/>
                    <a:pt x="2146" y="2202"/>
                    <a:pt x="2426" y="1934"/>
                  </a:cubicBezTo>
                  <a:lnTo>
                    <a:pt x="2338" y="1089"/>
                  </a:lnTo>
                  <a:cubicBezTo>
                    <a:pt x="2338" y="1089"/>
                    <a:pt x="1927" y="1"/>
                    <a:pt x="1202" y="1"/>
                  </a:cubicBez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6"/>
            <p:cNvSpPr/>
            <p:nvPr/>
          </p:nvSpPr>
          <p:spPr>
            <a:xfrm>
              <a:off x="4827697" y="2170729"/>
              <a:ext cx="43074" cy="35947"/>
            </a:xfrm>
            <a:custGeom>
              <a:rect b="b" l="l" r="r" t="t"/>
              <a:pathLst>
                <a:path extrusionOk="0" h="913" w="1094">
                  <a:moveTo>
                    <a:pt x="278" y="0"/>
                  </a:moveTo>
                  <a:cubicBezTo>
                    <a:pt x="258" y="0"/>
                    <a:pt x="238" y="3"/>
                    <a:pt x="219" y="9"/>
                  </a:cubicBezTo>
                  <a:cubicBezTo>
                    <a:pt x="15" y="52"/>
                    <a:pt x="0" y="417"/>
                    <a:pt x="0" y="460"/>
                  </a:cubicBezTo>
                  <a:cubicBezTo>
                    <a:pt x="0" y="490"/>
                    <a:pt x="29" y="533"/>
                    <a:pt x="73" y="533"/>
                  </a:cubicBezTo>
                  <a:cubicBezTo>
                    <a:pt x="102" y="533"/>
                    <a:pt x="146" y="490"/>
                    <a:pt x="146" y="460"/>
                  </a:cubicBezTo>
                  <a:cubicBezTo>
                    <a:pt x="146" y="344"/>
                    <a:pt x="175" y="169"/>
                    <a:pt x="248" y="154"/>
                  </a:cubicBezTo>
                  <a:cubicBezTo>
                    <a:pt x="256" y="150"/>
                    <a:pt x="267" y="147"/>
                    <a:pt x="281" y="147"/>
                  </a:cubicBezTo>
                  <a:cubicBezTo>
                    <a:pt x="365" y="147"/>
                    <a:pt x="559" y="257"/>
                    <a:pt x="948" y="883"/>
                  </a:cubicBezTo>
                  <a:cubicBezTo>
                    <a:pt x="962" y="898"/>
                    <a:pt x="977" y="912"/>
                    <a:pt x="1006" y="912"/>
                  </a:cubicBezTo>
                  <a:lnTo>
                    <a:pt x="1050" y="912"/>
                  </a:lnTo>
                  <a:cubicBezTo>
                    <a:pt x="1093" y="898"/>
                    <a:pt x="1093" y="839"/>
                    <a:pt x="1079" y="810"/>
                  </a:cubicBezTo>
                  <a:cubicBezTo>
                    <a:pt x="722" y="256"/>
                    <a:pt x="474" y="0"/>
                    <a:pt x="278" y="0"/>
                  </a:cubicBezTo>
                  <a:close/>
                </a:path>
              </a:pathLst>
            </a:custGeom>
            <a:solidFill>
              <a:srgbClr val="FF8E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6"/>
            <p:cNvSpPr/>
            <p:nvPr/>
          </p:nvSpPr>
          <p:spPr>
            <a:xfrm>
              <a:off x="4839154" y="2177658"/>
              <a:ext cx="17836" cy="41066"/>
            </a:xfrm>
            <a:custGeom>
              <a:rect b="b" l="l" r="r" t="t"/>
              <a:pathLst>
                <a:path extrusionOk="0" h="1043" w="453">
                  <a:moveTo>
                    <a:pt x="270" y="0"/>
                  </a:moveTo>
                  <a:cubicBezTo>
                    <a:pt x="252" y="0"/>
                    <a:pt x="234" y="7"/>
                    <a:pt x="219" y="22"/>
                  </a:cubicBezTo>
                  <a:cubicBezTo>
                    <a:pt x="219" y="22"/>
                    <a:pt x="1" y="284"/>
                    <a:pt x="30" y="576"/>
                  </a:cubicBezTo>
                  <a:cubicBezTo>
                    <a:pt x="59" y="751"/>
                    <a:pt x="161" y="897"/>
                    <a:pt x="350" y="1028"/>
                  </a:cubicBezTo>
                  <a:cubicBezTo>
                    <a:pt x="365" y="1042"/>
                    <a:pt x="365" y="1042"/>
                    <a:pt x="380" y="1042"/>
                  </a:cubicBezTo>
                  <a:cubicBezTo>
                    <a:pt x="423" y="1042"/>
                    <a:pt x="438" y="1028"/>
                    <a:pt x="438" y="1028"/>
                  </a:cubicBezTo>
                  <a:cubicBezTo>
                    <a:pt x="452" y="999"/>
                    <a:pt x="452" y="940"/>
                    <a:pt x="423" y="926"/>
                  </a:cubicBezTo>
                  <a:cubicBezTo>
                    <a:pt x="278" y="809"/>
                    <a:pt x="205" y="707"/>
                    <a:pt x="176" y="576"/>
                  </a:cubicBezTo>
                  <a:cubicBezTo>
                    <a:pt x="146" y="343"/>
                    <a:pt x="321" y="139"/>
                    <a:pt x="321" y="139"/>
                  </a:cubicBezTo>
                  <a:cubicBezTo>
                    <a:pt x="365" y="95"/>
                    <a:pt x="365" y="66"/>
                    <a:pt x="321" y="22"/>
                  </a:cubicBezTo>
                  <a:cubicBezTo>
                    <a:pt x="307" y="7"/>
                    <a:pt x="289" y="0"/>
                    <a:pt x="270" y="0"/>
                  </a:cubicBezTo>
                  <a:close/>
                </a:path>
              </a:pathLst>
            </a:custGeom>
            <a:solidFill>
              <a:srgbClr val="FF8E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6"/>
            <p:cNvSpPr/>
            <p:nvPr/>
          </p:nvSpPr>
          <p:spPr>
            <a:xfrm>
              <a:off x="5055510" y="2054539"/>
              <a:ext cx="41932" cy="23584"/>
            </a:xfrm>
            <a:custGeom>
              <a:rect b="b" l="l" r="r" t="t"/>
              <a:pathLst>
                <a:path extrusionOk="0" fill="none" h="599" w="1065">
                  <a:moveTo>
                    <a:pt x="0" y="351"/>
                  </a:moveTo>
                  <a:cubicBezTo>
                    <a:pt x="0" y="351"/>
                    <a:pt x="569" y="1"/>
                    <a:pt x="1064" y="599"/>
                  </a:cubicBez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6"/>
            <p:cNvSpPr/>
            <p:nvPr/>
          </p:nvSpPr>
          <p:spPr>
            <a:xfrm>
              <a:off x="4937272" y="2035050"/>
              <a:ext cx="48822" cy="22403"/>
            </a:xfrm>
            <a:custGeom>
              <a:rect b="b" l="l" r="r" t="t"/>
              <a:pathLst>
                <a:path extrusionOk="0" fill="none" h="569" w="1240">
                  <a:moveTo>
                    <a:pt x="1" y="569"/>
                  </a:moveTo>
                  <a:cubicBezTo>
                    <a:pt x="1" y="569"/>
                    <a:pt x="846" y="0"/>
                    <a:pt x="1240" y="569"/>
                  </a:cubicBez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6"/>
            <p:cNvSpPr/>
            <p:nvPr/>
          </p:nvSpPr>
          <p:spPr>
            <a:xfrm>
              <a:off x="4933847" y="2203763"/>
              <a:ext cx="79808" cy="46814"/>
            </a:xfrm>
            <a:custGeom>
              <a:rect b="b" l="l" r="r" t="t"/>
              <a:pathLst>
                <a:path extrusionOk="0" h="1189" w="2027">
                  <a:moveTo>
                    <a:pt x="0" y="0"/>
                  </a:moveTo>
                  <a:cubicBezTo>
                    <a:pt x="59" y="88"/>
                    <a:pt x="88" y="161"/>
                    <a:pt x="146" y="234"/>
                  </a:cubicBezTo>
                  <a:cubicBezTo>
                    <a:pt x="615" y="966"/>
                    <a:pt x="1006" y="1188"/>
                    <a:pt x="1307" y="1188"/>
                  </a:cubicBezTo>
                  <a:cubicBezTo>
                    <a:pt x="1774" y="1188"/>
                    <a:pt x="2026" y="656"/>
                    <a:pt x="2026" y="656"/>
                  </a:cubicBezTo>
                  <a:lnTo>
                    <a:pt x="1779" y="5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E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6"/>
            <p:cNvSpPr/>
            <p:nvPr/>
          </p:nvSpPr>
          <p:spPr>
            <a:xfrm>
              <a:off x="4933847" y="2204314"/>
              <a:ext cx="70044" cy="32561"/>
            </a:xfrm>
            <a:custGeom>
              <a:rect b="b" l="l" r="r" t="t"/>
              <a:pathLst>
                <a:path extrusionOk="0" h="827" w="1779">
                  <a:moveTo>
                    <a:pt x="0" y="1"/>
                  </a:moveTo>
                  <a:lnTo>
                    <a:pt x="0" y="1"/>
                  </a:lnTo>
                  <a:cubicBezTo>
                    <a:pt x="59" y="103"/>
                    <a:pt x="88" y="176"/>
                    <a:pt x="146" y="249"/>
                  </a:cubicBezTo>
                  <a:lnTo>
                    <a:pt x="1268" y="788"/>
                  </a:lnTo>
                  <a:cubicBezTo>
                    <a:pt x="1321" y="814"/>
                    <a:pt x="1376" y="827"/>
                    <a:pt x="1431" y="827"/>
                  </a:cubicBezTo>
                  <a:cubicBezTo>
                    <a:pt x="1530" y="827"/>
                    <a:pt x="1626" y="785"/>
                    <a:pt x="1691" y="700"/>
                  </a:cubicBezTo>
                  <a:lnTo>
                    <a:pt x="1779" y="5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6"/>
            <p:cNvSpPr/>
            <p:nvPr/>
          </p:nvSpPr>
          <p:spPr>
            <a:xfrm>
              <a:off x="4573463" y="2863693"/>
              <a:ext cx="707603" cy="1334177"/>
            </a:xfrm>
            <a:custGeom>
              <a:rect b="b" l="l" r="r" t="t"/>
              <a:pathLst>
                <a:path extrusionOk="0" h="33886" w="17972">
                  <a:moveTo>
                    <a:pt x="5743" y="0"/>
                  </a:moveTo>
                  <a:cubicBezTo>
                    <a:pt x="5626" y="204"/>
                    <a:pt x="5510" y="379"/>
                    <a:pt x="5379" y="583"/>
                  </a:cubicBezTo>
                  <a:cubicBezTo>
                    <a:pt x="1371" y="5961"/>
                    <a:pt x="1210" y="21294"/>
                    <a:pt x="1" y="33886"/>
                  </a:cubicBezTo>
                  <a:lnTo>
                    <a:pt x="17971" y="33886"/>
                  </a:lnTo>
                  <a:cubicBezTo>
                    <a:pt x="17971" y="33886"/>
                    <a:pt x="15566" y="7695"/>
                    <a:pt x="13963" y="3425"/>
                  </a:cubicBezTo>
                  <a:cubicBezTo>
                    <a:pt x="13395" y="1968"/>
                    <a:pt x="13161" y="889"/>
                    <a:pt x="13147" y="0"/>
                  </a:cubicBezTo>
                  <a:close/>
                </a:path>
              </a:pathLst>
            </a:custGeom>
            <a:solidFill>
              <a:srgbClr val="488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6"/>
            <p:cNvSpPr/>
            <p:nvPr/>
          </p:nvSpPr>
          <p:spPr>
            <a:xfrm>
              <a:off x="4423648" y="2653087"/>
              <a:ext cx="303641" cy="228833"/>
            </a:xfrm>
            <a:custGeom>
              <a:rect b="b" l="l" r="r" t="t"/>
              <a:pathLst>
                <a:path extrusionOk="0" h="5812" w="7712">
                  <a:moveTo>
                    <a:pt x="2771" y="0"/>
                  </a:moveTo>
                  <a:lnTo>
                    <a:pt x="1138" y="2201"/>
                  </a:lnTo>
                  <a:cubicBezTo>
                    <a:pt x="1" y="3723"/>
                    <a:pt x="1132" y="5812"/>
                    <a:pt x="2920" y="5812"/>
                  </a:cubicBezTo>
                  <a:cubicBezTo>
                    <a:pt x="3033" y="5812"/>
                    <a:pt x="3149" y="5804"/>
                    <a:pt x="3266" y="5786"/>
                  </a:cubicBezTo>
                  <a:lnTo>
                    <a:pt x="7595" y="5174"/>
                  </a:lnTo>
                  <a:lnTo>
                    <a:pt x="7712" y="2580"/>
                  </a:lnTo>
                  <a:lnTo>
                    <a:pt x="5015" y="2522"/>
                  </a:lnTo>
                  <a:lnTo>
                    <a:pt x="5613" y="1822"/>
                  </a:lnTo>
                  <a:lnTo>
                    <a:pt x="2771" y="0"/>
                  </a:ln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6"/>
            <p:cNvSpPr/>
            <p:nvPr/>
          </p:nvSpPr>
          <p:spPr>
            <a:xfrm>
              <a:off x="4953376" y="3145446"/>
              <a:ext cx="31577" cy="1052427"/>
            </a:xfrm>
            <a:custGeom>
              <a:rect b="b" l="l" r="r" t="t"/>
              <a:pathLst>
                <a:path extrusionOk="0" fill="none" h="26730" w="802">
                  <a:moveTo>
                    <a:pt x="802" y="0"/>
                  </a:moveTo>
                  <a:lnTo>
                    <a:pt x="0" y="26730"/>
                  </a:ln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6"/>
            <p:cNvSpPr/>
            <p:nvPr/>
          </p:nvSpPr>
          <p:spPr>
            <a:xfrm>
              <a:off x="4609608" y="4119808"/>
              <a:ext cx="296160" cy="39"/>
            </a:xfrm>
            <a:custGeom>
              <a:rect b="b" l="l" r="r" t="t"/>
              <a:pathLst>
                <a:path extrusionOk="0" fill="none" h="1" w="7522">
                  <a:moveTo>
                    <a:pt x="1" y="1"/>
                  </a:moveTo>
                  <a:lnTo>
                    <a:pt x="7521" y="1"/>
                  </a:ln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6"/>
            <p:cNvSpPr/>
            <p:nvPr/>
          </p:nvSpPr>
          <p:spPr>
            <a:xfrm>
              <a:off x="4994679" y="4119808"/>
              <a:ext cx="247377" cy="39"/>
            </a:xfrm>
            <a:custGeom>
              <a:rect b="b" l="l" r="r" t="t"/>
              <a:pathLst>
                <a:path extrusionOk="0" fill="none" h="1" w="6283">
                  <a:moveTo>
                    <a:pt x="0" y="1"/>
                  </a:moveTo>
                  <a:lnTo>
                    <a:pt x="6282" y="1"/>
                  </a:ln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6"/>
            <p:cNvSpPr/>
            <p:nvPr/>
          </p:nvSpPr>
          <p:spPr>
            <a:xfrm>
              <a:off x="4803010" y="2903263"/>
              <a:ext cx="278364" cy="39"/>
            </a:xfrm>
            <a:custGeom>
              <a:rect b="b" l="l" r="r" t="t"/>
              <a:pathLst>
                <a:path extrusionOk="0" fill="none" h="1" w="7070">
                  <a:moveTo>
                    <a:pt x="0" y="1"/>
                  </a:moveTo>
                  <a:lnTo>
                    <a:pt x="7069" y="1"/>
                  </a:ln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6"/>
            <p:cNvSpPr/>
            <p:nvPr/>
          </p:nvSpPr>
          <p:spPr>
            <a:xfrm>
              <a:off x="4902270" y="2903263"/>
              <a:ext cx="68351" cy="71185"/>
            </a:xfrm>
            <a:custGeom>
              <a:rect b="b" l="l" r="r" t="t"/>
              <a:pathLst>
                <a:path extrusionOk="0" fill="none" h="1808" w="1736">
                  <a:moveTo>
                    <a:pt x="1735" y="1"/>
                  </a:moveTo>
                  <a:lnTo>
                    <a:pt x="365" y="715"/>
                  </a:lnTo>
                  <a:cubicBezTo>
                    <a:pt x="59" y="875"/>
                    <a:pt x="1" y="1269"/>
                    <a:pt x="219" y="1531"/>
                  </a:cubicBezTo>
                  <a:lnTo>
                    <a:pt x="219" y="1531"/>
                  </a:lnTo>
                  <a:cubicBezTo>
                    <a:pt x="467" y="1808"/>
                    <a:pt x="934" y="1750"/>
                    <a:pt x="1094" y="1400"/>
                  </a:cubicBezTo>
                  <a:close/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6"/>
            <p:cNvSpPr/>
            <p:nvPr/>
          </p:nvSpPr>
          <p:spPr>
            <a:xfrm>
              <a:off x="4970582" y="2903263"/>
              <a:ext cx="67760" cy="71185"/>
            </a:xfrm>
            <a:custGeom>
              <a:rect b="b" l="l" r="r" t="t"/>
              <a:pathLst>
                <a:path extrusionOk="0" fill="none" h="1808" w="1721">
                  <a:moveTo>
                    <a:pt x="0" y="1"/>
                  </a:moveTo>
                  <a:lnTo>
                    <a:pt x="1356" y="715"/>
                  </a:lnTo>
                  <a:cubicBezTo>
                    <a:pt x="1676" y="875"/>
                    <a:pt x="1720" y="1269"/>
                    <a:pt x="1501" y="1531"/>
                  </a:cubicBezTo>
                  <a:lnTo>
                    <a:pt x="1501" y="1531"/>
                  </a:lnTo>
                  <a:cubicBezTo>
                    <a:pt x="1254" y="1808"/>
                    <a:pt x="802" y="1750"/>
                    <a:pt x="627" y="1400"/>
                  </a:cubicBezTo>
                  <a:close/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6"/>
            <p:cNvSpPr/>
            <p:nvPr/>
          </p:nvSpPr>
          <p:spPr>
            <a:xfrm>
              <a:off x="4715207" y="3050163"/>
              <a:ext cx="69492" cy="1069121"/>
            </a:xfrm>
            <a:custGeom>
              <a:rect b="b" l="l" r="r" t="t"/>
              <a:pathLst>
                <a:path extrusionOk="0" fill="none" h="27154" w="1765">
                  <a:moveTo>
                    <a:pt x="1764" y="1"/>
                  </a:moveTo>
                  <a:cubicBezTo>
                    <a:pt x="1764" y="1"/>
                    <a:pt x="802" y="4271"/>
                    <a:pt x="438" y="10975"/>
                  </a:cubicBezTo>
                  <a:cubicBezTo>
                    <a:pt x="73" y="17680"/>
                    <a:pt x="1" y="27153"/>
                    <a:pt x="1" y="27153"/>
                  </a:cubicBez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6"/>
            <p:cNvSpPr/>
            <p:nvPr/>
          </p:nvSpPr>
          <p:spPr>
            <a:xfrm>
              <a:off x="5050904" y="3340539"/>
              <a:ext cx="13229" cy="779300"/>
            </a:xfrm>
            <a:custGeom>
              <a:rect b="b" l="l" r="r" t="t"/>
              <a:pathLst>
                <a:path extrusionOk="0" fill="none" h="19793" w="336">
                  <a:moveTo>
                    <a:pt x="1" y="1"/>
                  </a:moveTo>
                  <a:lnTo>
                    <a:pt x="336" y="19793"/>
                  </a:ln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6"/>
            <p:cNvSpPr/>
            <p:nvPr/>
          </p:nvSpPr>
          <p:spPr>
            <a:xfrm>
              <a:off x="4532161" y="2189392"/>
              <a:ext cx="783316" cy="674333"/>
            </a:xfrm>
            <a:custGeom>
              <a:rect b="b" l="l" r="r" t="t"/>
              <a:pathLst>
                <a:path extrusionOk="0" h="17127" w="19895">
                  <a:moveTo>
                    <a:pt x="16542" y="1"/>
                  </a:moveTo>
                  <a:cubicBezTo>
                    <a:pt x="16324" y="263"/>
                    <a:pt x="16120" y="526"/>
                    <a:pt x="15901" y="773"/>
                  </a:cubicBezTo>
                  <a:cubicBezTo>
                    <a:pt x="14793" y="2027"/>
                    <a:pt x="13759" y="2989"/>
                    <a:pt x="12826" y="3630"/>
                  </a:cubicBezTo>
                  <a:cubicBezTo>
                    <a:pt x="12972" y="4417"/>
                    <a:pt x="12957" y="5977"/>
                    <a:pt x="10436" y="6268"/>
                  </a:cubicBezTo>
                  <a:cubicBezTo>
                    <a:pt x="10074" y="6314"/>
                    <a:pt x="9747" y="6334"/>
                    <a:pt x="9451" y="6334"/>
                  </a:cubicBezTo>
                  <a:cubicBezTo>
                    <a:pt x="8056" y="6334"/>
                    <a:pt x="7362" y="5878"/>
                    <a:pt x="7025" y="5481"/>
                  </a:cubicBezTo>
                  <a:cubicBezTo>
                    <a:pt x="5087" y="6035"/>
                    <a:pt x="3367" y="7215"/>
                    <a:pt x="2143" y="8862"/>
                  </a:cubicBezTo>
                  <a:lnTo>
                    <a:pt x="204" y="11486"/>
                  </a:lnTo>
                  <a:lnTo>
                    <a:pt x="0" y="11748"/>
                  </a:lnTo>
                  <a:lnTo>
                    <a:pt x="2842" y="13570"/>
                  </a:lnTo>
                  <a:lnTo>
                    <a:pt x="3352" y="13905"/>
                  </a:lnTo>
                  <a:lnTo>
                    <a:pt x="6063" y="10509"/>
                  </a:lnTo>
                  <a:cubicBezTo>
                    <a:pt x="6705" y="11573"/>
                    <a:pt x="8235" y="14517"/>
                    <a:pt x="6792" y="17126"/>
                  </a:cubicBezTo>
                  <a:lnTo>
                    <a:pt x="14196" y="17126"/>
                  </a:lnTo>
                  <a:cubicBezTo>
                    <a:pt x="14138" y="15435"/>
                    <a:pt x="14925" y="14459"/>
                    <a:pt x="15959" y="12958"/>
                  </a:cubicBezTo>
                  <a:cubicBezTo>
                    <a:pt x="17184" y="11151"/>
                    <a:pt x="16309" y="8148"/>
                    <a:pt x="15843" y="6866"/>
                  </a:cubicBezTo>
                  <a:cubicBezTo>
                    <a:pt x="17810" y="5802"/>
                    <a:pt x="19895" y="2493"/>
                    <a:pt x="19895" y="2493"/>
                  </a:cubicBezTo>
                  <a:lnTo>
                    <a:pt x="19122" y="1939"/>
                  </a:lnTo>
                  <a:lnTo>
                    <a:pt x="16542" y="1"/>
                  </a:lnTo>
                  <a:close/>
                </a:path>
              </a:pathLst>
            </a:custGeom>
            <a:solidFill>
              <a:srgbClr val="E95E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6"/>
            <p:cNvSpPr/>
            <p:nvPr/>
          </p:nvSpPr>
          <p:spPr>
            <a:xfrm>
              <a:off x="5183473" y="1801489"/>
              <a:ext cx="310492" cy="464281"/>
            </a:xfrm>
            <a:custGeom>
              <a:rect b="b" l="l" r="r" t="t"/>
              <a:pathLst>
                <a:path extrusionOk="0" h="11792" w="7886">
                  <a:moveTo>
                    <a:pt x="5903" y="1"/>
                  </a:moveTo>
                  <a:cubicBezTo>
                    <a:pt x="3936" y="4213"/>
                    <a:pt x="1881" y="7521"/>
                    <a:pt x="0" y="9853"/>
                  </a:cubicBezTo>
                  <a:lnTo>
                    <a:pt x="2580" y="11791"/>
                  </a:lnTo>
                  <a:cubicBezTo>
                    <a:pt x="5816" y="6792"/>
                    <a:pt x="7885" y="1006"/>
                    <a:pt x="7885" y="1006"/>
                  </a:cubicBezTo>
                  <a:lnTo>
                    <a:pt x="5903" y="1"/>
                  </a:ln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6"/>
            <p:cNvSpPr/>
            <p:nvPr/>
          </p:nvSpPr>
          <p:spPr>
            <a:xfrm>
              <a:off x="4943021" y="2436732"/>
              <a:ext cx="33900" cy="131465"/>
            </a:xfrm>
            <a:custGeom>
              <a:rect b="b" l="l" r="r" t="t"/>
              <a:pathLst>
                <a:path extrusionOk="0" fill="none" h="3339" w="861">
                  <a:moveTo>
                    <a:pt x="1" y="1"/>
                  </a:moveTo>
                  <a:cubicBezTo>
                    <a:pt x="1" y="1"/>
                    <a:pt x="861" y="1414"/>
                    <a:pt x="846" y="3338"/>
                  </a:cubicBez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6"/>
            <p:cNvSpPr/>
            <p:nvPr/>
          </p:nvSpPr>
          <p:spPr>
            <a:xfrm>
              <a:off x="4967708" y="2445355"/>
              <a:ext cx="17245" cy="17245"/>
            </a:xfrm>
            <a:custGeom>
              <a:rect b="b" l="l" r="r" t="t"/>
              <a:pathLst>
                <a:path extrusionOk="0" fill="none" h="438" w="438">
                  <a:moveTo>
                    <a:pt x="438" y="219"/>
                  </a:moveTo>
                  <a:cubicBezTo>
                    <a:pt x="438" y="350"/>
                    <a:pt x="336" y="437"/>
                    <a:pt x="219" y="437"/>
                  </a:cubicBezTo>
                  <a:cubicBezTo>
                    <a:pt x="88" y="437"/>
                    <a:pt x="0" y="350"/>
                    <a:pt x="0" y="219"/>
                  </a:cubicBezTo>
                  <a:cubicBezTo>
                    <a:pt x="0" y="102"/>
                    <a:pt x="88" y="0"/>
                    <a:pt x="219" y="0"/>
                  </a:cubicBezTo>
                  <a:cubicBezTo>
                    <a:pt x="336" y="0"/>
                    <a:pt x="438" y="102"/>
                    <a:pt x="438" y="219"/>
                  </a:cubicBezTo>
                  <a:close/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6"/>
            <p:cNvSpPr/>
            <p:nvPr/>
          </p:nvSpPr>
          <p:spPr>
            <a:xfrm>
              <a:off x="4984914" y="2502170"/>
              <a:ext cx="17245" cy="17245"/>
            </a:xfrm>
            <a:custGeom>
              <a:rect b="b" l="l" r="r" t="t"/>
              <a:pathLst>
                <a:path extrusionOk="0" fill="none" h="438" w="438">
                  <a:moveTo>
                    <a:pt x="438" y="219"/>
                  </a:moveTo>
                  <a:cubicBezTo>
                    <a:pt x="438" y="350"/>
                    <a:pt x="336" y="437"/>
                    <a:pt x="219" y="437"/>
                  </a:cubicBezTo>
                  <a:cubicBezTo>
                    <a:pt x="88" y="437"/>
                    <a:pt x="1" y="350"/>
                    <a:pt x="1" y="219"/>
                  </a:cubicBezTo>
                  <a:cubicBezTo>
                    <a:pt x="1" y="88"/>
                    <a:pt x="88" y="0"/>
                    <a:pt x="219" y="0"/>
                  </a:cubicBezTo>
                  <a:cubicBezTo>
                    <a:pt x="336" y="0"/>
                    <a:pt x="438" y="117"/>
                    <a:pt x="438" y="219"/>
                  </a:cubicBezTo>
                  <a:close/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6"/>
            <p:cNvSpPr/>
            <p:nvPr/>
          </p:nvSpPr>
          <p:spPr>
            <a:xfrm>
              <a:off x="5404987" y="1633091"/>
              <a:ext cx="156703" cy="208044"/>
            </a:xfrm>
            <a:custGeom>
              <a:rect b="b" l="l" r="r" t="t"/>
              <a:pathLst>
                <a:path extrusionOk="0" h="5284" w="3980">
                  <a:moveTo>
                    <a:pt x="1723" y="1"/>
                  </a:moveTo>
                  <a:cubicBezTo>
                    <a:pt x="1406" y="1"/>
                    <a:pt x="1118" y="225"/>
                    <a:pt x="1035" y="546"/>
                  </a:cubicBezTo>
                  <a:lnTo>
                    <a:pt x="875" y="1348"/>
                  </a:lnTo>
                  <a:cubicBezTo>
                    <a:pt x="59" y="1669"/>
                    <a:pt x="0" y="2951"/>
                    <a:pt x="277" y="4278"/>
                  </a:cubicBezTo>
                  <a:lnTo>
                    <a:pt x="2259" y="5283"/>
                  </a:lnTo>
                  <a:cubicBezTo>
                    <a:pt x="2755" y="4452"/>
                    <a:pt x="3367" y="3170"/>
                    <a:pt x="3760" y="2339"/>
                  </a:cubicBezTo>
                  <a:cubicBezTo>
                    <a:pt x="3979" y="1887"/>
                    <a:pt x="3863" y="1319"/>
                    <a:pt x="3484" y="998"/>
                  </a:cubicBezTo>
                  <a:cubicBezTo>
                    <a:pt x="3061" y="634"/>
                    <a:pt x="2478" y="211"/>
                    <a:pt x="1939" y="36"/>
                  </a:cubicBezTo>
                  <a:cubicBezTo>
                    <a:pt x="1866" y="12"/>
                    <a:pt x="1794" y="1"/>
                    <a:pt x="1723" y="1"/>
                  </a:cubicBez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6"/>
            <p:cNvSpPr/>
            <p:nvPr/>
          </p:nvSpPr>
          <p:spPr>
            <a:xfrm>
              <a:off x="5399239" y="1651714"/>
              <a:ext cx="117094" cy="150403"/>
            </a:xfrm>
            <a:custGeom>
              <a:rect b="b" l="l" r="r" t="t"/>
              <a:pathLst>
                <a:path extrusionOk="0" fill="none" h="3820" w="2974">
                  <a:moveTo>
                    <a:pt x="423" y="3819"/>
                  </a:moveTo>
                  <a:cubicBezTo>
                    <a:pt x="0" y="1852"/>
                    <a:pt x="350" y="1"/>
                    <a:pt x="2784" y="1181"/>
                  </a:cubicBezTo>
                  <a:cubicBezTo>
                    <a:pt x="2915" y="1239"/>
                    <a:pt x="2974" y="1385"/>
                    <a:pt x="2959" y="1502"/>
                  </a:cubicBezTo>
                  <a:lnTo>
                    <a:pt x="2959" y="1502"/>
                  </a:lnTo>
                  <a:cubicBezTo>
                    <a:pt x="2930" y="1633"/>
                    <a:pt x="2828" y="1720"/>
                    <a:pt x="2697" y="1735"/>
                  </a:cubicBezTo>
                  <a:lnTo>
                    <a:pt x="1647" y="1910"/>
                  </a:lnTo>
                </a:path>
              </a:pathLst>
            </a:custGeom>
            <a:noFill/>
            <a:ln cap="rnd" cmpd="sng" w="3275">
              <a:solidFill>
                <a:srgbClr val="FF8E77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6"/>
            <p:cNvSpPr/>
            <p:nvPr/>
          </p:nvSpPr>
          <p:spPr>
            <a:xfrm>
              <a:off x="5475544" y="1724594"/>
              <a:ext cx="69492" cy="28151"/>
            </a:xfrm>
            <a:custGeom>
              <a:rect b="b" l="l" r="r" t="t"/>
              <a:pathLst>
                <a:path extrusionOk="0" fill="none" h="715" w="1765">
                  <a:moveTo>
                    <a:pt x="1764" y="1"/>
                  </a:moveTo>
                  <a:lnTo>
                    <a:pt x="1546" y="409"/>
                  </a:lnTo>
                  <a:cubicBezTo>
                    <a:pt x="1415" y="627"/>
                    <a:pt x="1123" y="715"/>
                    <a:pt x="905" y="569"/>
                  </a:cubicBezTo>
                  <a:lnTo>
                    <a:pt x="1" y="15"/>
                  </a:lnTo>
                </a:path>
              </a:pathLst>
            </a:custGeom>
            <a:noFill/>
            <a:ln cap="rnd" cmpd="sng" w="3275">
              <a:solidFill>
                <a:srgbClr val="FF8E77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6"/>
            <p:cNvSpPr/>
            <p:nvPr/>
          </p:nvSpPr>
          <p:spPr>
            <a:xfrm>
              <a:off x="4721507" y="2698996"/>
              <a:ext cx="171979" cy="162372"/>
            </a:xfrm>
            <a:custGeom>
              <a:rect b="b" l="l" r="r" t="t"/>
              <a:pathLst>
                <a:path extrusionOk="0" h="4124" w="4368">
                  <a:moveTo>
                    <a:pt x="1764" y="0"/>
                  </a:moveTo>
                  <a:cubicBezTo>
                    <a:pt x="1327" y="0"/>
                    <a:pt x="904" y="233"/>
                    <a:pt x="671" y="598"/>
                  </a:cubicBezTo>
                  <a:lnTo>
                    <a:pt x="147" y="1414"/>
                  </a:lnTo>
                  <a:lnTo>
                    <a:pt x="1" y="3979"/>
                  </a:lnTo>
                  <a:cubicBezTo>
                    <a:pt x="862" y="4075"/>
                    <a:pt x="1585" y="4124"/>
                    <a:pt x="2124" y="4124"/>
                  </a:cubicBezTo>
                  <a:cubicBezTo>
                    <a:pt x="2806" y="4124"/>
                    <a:pt x="3193" y="4046"/>
                    <a:pt x="3193" y="3892"/>
                  </a:cubicBezTo>
                  <a:cubicBezTo>
                    <a:pt x="3193" y="3615"/>
                    <a:pt x="2624" y="3513"/>
                    <a:pt x="2624" y="3513"/>
                  </a:cubicBezTo>
                  <a:lnTo>
                    <a:pt x="2624" y="3513"/>
                  </a:lnTo>
                  <a:cubicBezTo>
                    <a:pt x="2624" y="3513"/>
                    <a:pt x="2710" y="3520"/>
                    <a:pt x="2833" y="3520"/>
                  </a:cubicBezTo>
                  <a:cubicBezTo>
                    <a:pt x="3142" y="3520"/>
                    <a:pt x="3686" y="3475"/>
                    <a:pt x="3717" y="3163"/>
                  </a:cubicBezTo>
                  <a:cubicBezTo>
                    <a:pt x="3765" y="2796"/>
                    <a:pt x="3215" y="2698"/>
                    <a:pt x="3008" y="2674"/>
                  </a:cubicBezTo>
                  <a:lnTo>
                    <a:pt x="3008" y="2674"/>
                  </a:lnTo>
                  <a:cubicBezTo>
                    <a:pt x="3066" y="2679"/>
                    <a:pt x="3154" y="2684"/>
                    <a:pt x="3255" y="2684"/>
                  </a:cubicBezTo>
                  <a:cubicBezTo>
                    <a:pt x="3627" y="2684"/>
                    <a:pt x="4184" y="2619"/>
                    <a:pt x="4184" y="2230"/>
                  </a:cubicBezTo>
                  <a:cubicBezTo>
                    <a:pt x="4184" y="1756"/>
                    <a:pt x="3351" y="1656"/>
                    <a:pt x="3111" y="1637"/>
                  </a:cubicBezTo>
                  <a:lnTo>
                    <a:pt x="3111" y="1637"/>
                  </a:lnTo>
                  <a:cubicBezTo>
                    <a:pt x="3147" y="1638"/>
                    <a:pt x="3196" y="1640"/>
                    <a:pt x="3254" y="1640"/>
                  </a:cubicBezTo>
                  <a:cubicBezTo>
                    <a:pt x="3618" y="1640"/>
                    <a:pt x="4337" y="1575"/>
                    <a:pt x="4359" y="1064"/>
                  </a:cubicBezTo>
                  <a:cubicBezTo>
                    <a:pt x="4367" y="667"/>
                    <a:pt x="3885" y="583"/>
                    <a:pt x="3479" y="583"/>
                  </a:cubicBezTo>
                  <a:cubicBezTo>
                    <a:pt x="3185" y="583"/>
                    <a:pt x="2930" y="627"/>
                    <a:pt x="2930" y="627"/>
                  </a:cubicBezTo>
                  <a:cubicBezTo>
                    <a:pt x="2930" y="292"/>
                    <a:pt x="2639" y="0"/>
                    <a:pt x="2289" y="0"/>
                  </a:cubicBez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6"/>
            <p:cNvSpPr/>
            <p:nvPr/>
          </p:nvSpPr>
          <p:spPr>
            <a:xfrm>
              <a:off x="4789820" y="2719076"/>
              <a:ext cx="47641" cy="6930"/>
            </a:xfrm>
            <a:custGeom>
              <a:rect b="b" l="l" r="r" t="t"/>
              <a:pathLst>
                <a:path extrusionOk="0" fill="none" h="176" w="1210">
                  <a:moveTo>
                    <a:pt x="1210" y="146"/>
                  </a:moveTo>
                  <a:cubicBezTo>
                    <a:pt x="700" y="175"/>
                    <a:pt x="0" y="0"/>
                    <a:pt x="0" y="0"/>
                  </a:cubicBezTo>
                </a:path>
              </a:pathLst>
            </a:custGeom>
            <a:noFill/>
            <a:ln cap="rnd" cmpd="sng" w="3275">
              <a:solidFill>
                <a:srgbClr val="FF8E77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6"/>
            <p:cNvSpPr/>
            <p:nvPr/>
          </p:nvSpPr>
          <p:spPr>
            <a:xfrm>
              <a:off x="4666424" y="2748330"/>
              <a:ext cx="51696" cy="138906"/>
            </a:xfrm>
            <a:custGeom>
              <a:rect b="b" l="l" r="r" t="t"/>
              <a:pathLst>
                <a:path extrusionOk="0" h="3528" w="1313">
                  <a:moveTo>
                    <a:pt x="1108" y="1"/>
                  </a:moveTo>
                  <a:lnTo>
                    <a:pt x="1108" y="1"/>
                  </a:lnTo>
                  <a:cubicBezTo>
                    <a:pt x="1108" y="1"/>
                    <a:pt x="1108" y="6"/>
                    <a:pt x="1107" y="15"/>
                  </a:cubicBezTo>
                  <a:lnTo>
                    <a:pt x="1108" y="15"/>
                  </a:lnTo>
                  <a:lnTo>
                    <a:pt x="1108" y="1"/>
                  </a:lnTo>
                  <a:close/>
                  <a:moveTo>
                    <a:pt x="627" y="15"/>
                  </a:moveTo>
                  <a:cubicBezTo>
                    <a:pt x="1" y="1968"/>
                    <a:pt x="394" y="3528"/>
                    <a:pt x="394" y="3528"/>
                  </a:cubicBezTo>
                  <a:lnTo>
                    <a:pt x="1312" y="3309"/>
                  </a:lnTo>
                  <a:cubicBezTo>
                    <a:pt x="994" y="1968"/>
                    <a:pt x="1096" y="193"/>
                    <a:pt x="1107" y="15"/>
                  </a:cubicBez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6"/>
            <p:cNvSpPr/>
            <p:nvPr/>
          </p:nvSpPr>
          <p:spPr>
            <a:xfrm>
              <a:off x="4592993" y="4286828"/>
              <a:ext cx="381047" cy="154970"/>
            </a:xfrm>
            <a:custGeom>
              <a:rect b="b" l="l" r="r" t="t"/>
              <a:pathLst>
                <a:path extrusionOk="0" h="3936" w="9678">
                  <a:moveTo>
                    <a:pt x="452" y="0"/>
                  </a:moveTo>
                  <a:cubicBezTo>
                    <a:pt x="117" y="962"/>
                    <a:pt x="0" y="2332"/>
                    <a:pt x="0" y="3687"/>
                  </a:cubicBezTo>
                  <a:lnTo>
                    <a:pt x="0" y="3702"/>
                  </a:lnTo>
                  <a:cubicBezTo>
                    <a:pt x="0" y="3775"/>
                    <a:pt x="15" y="3862"/>
                    <a:pt x="15" y="3935"/>
                  </a:cubicBezTo>
                  <a:lnTo>
                    <a:pt x="1020" y="3935"/>
                  </a:lnTo>
                  <a:lnTo>
                    <a:pt x="1108" y="2201"/>
                  </a:lnTo>
                  <a:cubicBezTo>
                    <a:pt x="1108" y="2201"/>
                    <a:pt x="3134" y="3935"/>
                    <a:pt x="5815" y="3935"/>
                  </a:cubicBezTo>
                  <a:cubicBezTo>
                    <a:pt x="8497" y="3935"/>
                    <a:pt x="9678" y="3877"/>
                    <a:pt x="6369" y="2128"/>
                  </a:cubicBezTo>
                  <a:cubicBezTo>
                    <a:pt x="5480" y="1662"/>
                    <a:pt x="4766" y="1239"/>
                    <a:pt x="4227" y="816"/>
                  </a:cubicBezTo>
                  <a:lnTo>
                    <a:pt x="3877" y="1866"/>
                  </a:lnTo>
                  <a:cubicBezTo>
                    <a:pt x="3877" y="1866"/>
                    <a:pt x="3819" y="1876"/>
                    <a:pt x="3715" y="1876"/>
                  </a:cubicBezTo>
                  <a:cubicBezTo>
                    <a:pt x="3390" y="1876"/>
                    <a:pt x="2621" y="1775"/>
                    <a:pt x="1793" y="947"/>
                  </a:cubicBezTo>
                  <a:cubicBezTo>
                    <a:pt x="1268" y="452"/>
                    <a:pt x="816" y="160"/>
                    <a:pt x="452" y="0"/>
                  </a:cubicBezTo>
                  <a:close/>
                </a:path>
              </a:pathLst>
            </a:custGeom>
            <a:solidFill>
              <a:srgbClr val="154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6"/>
            <p:cNvSpPr/>
            <p:nvPr/>
          </p:nvSpPr>
          <p:spPr>
            <a:xfrm>
              <a:off x="5141580" y="4278205"/>
              <a:ext cx="395418" cy="163593"/>
            </a:xfrm>
            <a:custGeom>
              <a:rect b="b" l="l" r="r" t="t"/>
              <a:pathLst>
                <a:path extrusionOk="0" h="4155" w="10043">
                  <a:moveTo>
                    <a:pt x="190" y="0"/>
                  </a:moveTo>
                  <a:cubicBezTo>
                    <a:pt x="103" y="1079"/>
                    <a:pt x="0" y="2697"/>
                    <a:pt x="117" y="4154"/>
                  </a:cubicBezTo>
                  <a:lnTo>
                    <a:pt x="1385" y="4154"/>
                  </a:lnTo>
                  <a:lnTo>
                    <a:pt x="1487" y="2420"/>
                  </a:lnTo>
                  <a:cubicBezTo>
                    <a:pt x="1487" y="2420"/>
                    <a:pt x="3498" y="4154"/>
                    <a:pt x="6180" y="4154"/>
                  </a:cubicBezTo>
                  <a:cubicBezTo>
                    <a:pt x="8862" y="4154"/>
                    <a:pt x="10042" y="4096"/>
                    <a:pt x="6749" y="2332"/>
                  </a:cubicBezTo>
                  <a:cubicBezTo>
                    <a:pt x="5845" y="1866"/>
                    <a:pt x="5145" y="1443"/>
                    <a:pt x="4591" y="1021"/>
                  </a:cubicBezTo>
                  <a:lnTo>
                    <a:pt x="4591" y="2012"/>
                  </a:lnTo>
                  <a:cubicBezTo>
                    <a:pt x="4591" y="2012"/>
                    <a:pt x="4405" y="2084"/>
                    <a:pt x="4096" y="2084"/>
                  </a:cubicBezTo>
                  <a:cubicBezTo>
                    <a:pt x="3643" y="2084"/>
                    <a:pt x="2929" y="1929"/>
                    <a:pt x="2158" y="1166"/>
                  </a:cubicBezTo>
                  <a:cubicBezTo>
                    <a:pt x="1283" y="306"/>
                    <a:pt x="569" y="73"/>
                    <a:pt x="190" y="0"/>
                  </a:cubicBezTo>
                  <a:close/>
                </a:path>
              </a:pathLst>
            </a:custGeom>
            <a:solidFill>
              <a:srgbClr val="154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57"/>
          <p:cNvSpPr txBox="1"/>
          <p:nvPr>
            <p:ph type="title"/>
          </p:nvPr>
        </p:nvSpPr>
        <p:spPr>
          <a:xfrm>
            <a:off x="731100" y="113600"/>
            <a:ext cx="7681800" cy="16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Sales: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Predicting Primary Outcomes </a:t>
            </a:r>
            <a:r>
              <a:rPr lang="en" sz="3400"/>
              <a:t>With Logistic Regression</a:t>
            </a:r>
            <a:endParaRPr sz="3400"/>
          </a:p>
        </p:txBody>
      </p:sp>
      <p:sp>
        <p:nvSpPr>
          <p:cNvPr id="1760" name="Google Shape;1760;p57"/>
          <p:cNvSpPr txBox="1"/>
          <p:nvPr>
            <p:ph idx="1" type="subTitle"/>
          </p:nvPr>
        </p:nvSpPr>
        <p:spPr>
          <a:xfrm>
            <a:off x="295050" y="1796900"/>
            <a:ext cx="4045200" cy="31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FF"/>
                </a:solidFill>
                <a:latin typeface="Squada One"/>
                <a:ea typeface="Squada One"/>
                <a:cs typeface="Squada One"/>
                <a:sym typeface="Squada One"/>
              </a:rPr>
              <a:t>Hillary Clinton</a:t>
            </a:r>
            <a:endParaRPr sz="2600">
              <a:solidFill>
                <a:srgbClr val="0000FF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FF"/>
                </a:solidFill>
                <a:latin typeface="Squada One"/>
                <a:ea typeface="Squada One"/>
                <a:cs typeface="Squada One"/>
                <a:sym typeface="Squada One"/>
              </a:rPr>
              <a:t>Democrats</a:t>
            </a:r>
            <a:endParaRPr sz="2600">
              <a:solidFill>
                <a:srgbClr val="FF0000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1919"/>
                </a:solidFill>
              </a:rPr>
              <a:t>Percentage of predicted primary elections won for Clinton that are correct</a:t>
            </a:r>
            <a:endParaRPr sz="18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9191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91919"/>
                </a:solidFill>
                <a:latin typeface="Squada One"/>
                <a:ea typeface="Squada One"/>
                <a:cs typeface="Squada One"/>
                <a:sym typeface="Squada One"/>
              </a:rPr>
              <a:t>63.02%</a:t>
            </a:r>
            <a:endParaRPr sz="2600">
              <a:solidFill>
                <a:srgbClr val="191919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9191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57"/>
          <p:cNvSpPr txBox="1"/>
          <p:nvPr/>
        </p:nvSpPr>
        <p:spPr>
          <a:xfrm>
            <a:off x="4844050" y="1796900"/>
            <a:ext cx="4050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0000"/>
                </a:solidFill>
                <a:latin typeface="Squada One"/>
                <a:ea typeface="Squada One"/>
                <a:cs typeface="Squada One"/>
                <a:sym typeface="Squada One"/>
              </a:rPr>
              <a:t>Donald Trump</a:t>
            </a:r>
            <a:endParaRPr sz="2600">
              <a:solidFill>
                <a:srgbClr val="FF0000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0000"/>
                </a:solidFill>
                <a:latin typeface="Squada One"/>
                <a:ea typeface="Squada One"/>
                <a:cs typeface="Squada One"/>
                <a:sym typeface="Squada One"/>
              </a:rPr>
              <a:t>Republicans</a:t>
            </a:r>
            <a:endParaRPr sz="2600">
              <a:solidFill>
                <a:srgbClr val="FF0000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9191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1919"/>
                </a:solidFill>
                <a:latin typeface="Barlow"/>
                <a:ea typeface="Barlow"/>
                <a:cs typeface="Barlow"/>
                <a:sym typeface="Barlow"/>
              </a:rPr>
              <a:t>Percentage of predicted primary elections won for Trump that are correct</a:t>
            </a:r>
            <a:endParaRPr sz="1800">
              <a:solidFill>
                <a:srgbClr val="19191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9191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91919"/>
                </a:solidFill>
                <a:latin typeface="Squada One"/>
                <a:ea typeface="Squada One"/>
                <a:cs typeface="Squada One"/>
                <a:sym typeface="Squada One"/>
              </a:rPr>
              <a:t>78.01%</a:t>
            </a:r>
            <a:endParaRPr sz="2600">
              <a:solidFill>
                <a:srgbClr val="191919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58"/>
          <p:cNvSpPr txBox="1"/>
          <p:nvPr>
            <p:ph type="title"/>
          </p:nvPr>
        </p:nvSpPr>
        <p:spPr>
          <a:xfrm>
            <a:off x="944088" y="467550"/>
            <a:ext cx="7409100" cy="21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400"/>
              <a:t>USING ALL CONDITIONS</a:t>
            </a:r>
            <a:endParaRPr sz="9400"/>
          </a:p>
        </p:txBody>
      </p:sp>
      <p:grpSp>
        <p:nvGrpSpPr>
          <p:cNvPr id="1767" name="Google Shape;1767;p58"/>
          <p:cNvGrpSpPr/>
          <p:nvPr/>
        </p:nvGrpSpPr>
        <p:grpSpPr>
          <a:xfrm>
            <a:off x="760828" y="2622303"/>
            <a:ext cx="2414382" cy="4915460"/>
            <a:chOff x="863909" y="715398"/>
            <a:chExt cx="3246446" cy="6622824"/>
          </a:xfrm>
        </p:grpSpPr>
        <p:sp>
          <p:nvSpPr>
            <p:cNvPr id="1768" name="Google Shape;1768;p58"/>
            <p:cNvSpPr/>
            <p:nvPr/>
          </p:nvSpPr>
          <p:spPr>
            <a:xfrm>
              <a:off x="2103723" y="7240339"/>
              <a:ext cx="862176" cy="97883"/>
            </a:xfrm>
            <a:custGeom>
              <a:rect b="b" l="l" r="r" t="t"/>
              <a:pathLst>
                <a:path extrusionOk="0" h="657" w="5787">
                  <a:moveTo>
                    <a:pt x="1" y="1"/>
                  </a:moveTo>
                  <a:lnTo>
                    <a:pt x="1" y="657"/>
                  </a:lnTo>
                  <a:lnTo>
                    <a:pt x="5787" y="657"/>
                  </a:lnTo>
                  <a:lnTo>
                    <a:pt x="5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8"/>
            <p:cNvSpPr/>
            <p:nvPr/>
          </p:nvSpPr>
          <p:spPr>
            <a:xfrm>
              <a:off x="866110" y="7240339"/>
              <a:ext cx="859941" cy="97883"/>
            </a:xfrm>
            <a:custGeom>
              <a:rect b="b" l="l" r="r" t="t"/>
              <a:pathLst>
                <a:path extrusionOk="0" h="657" w="5772">
                  <a:moveTo>
                    <a:pt x="0" y="1"/>
                  </a:moveTo>
                  <a:lnTo>
                    <a:pt x="0" y="657"/>
                  </a:lnTo>
                  <a:lnTo>
                    <a:pt x="5772" y="657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70" name="Google Shape;1770;p58"/>
            <p:cNvGrpSpPr/>
            <p:nvPr/>
          </p:nvGrpSpPr>
          <p:grpSpPr>
            <a:xfrm>
              <a:off x="863909" y="715398"/>
              <a:ext cx="3246446" cy="6525249"/>
              <a:chOff x="863875" y="715379"/>
              <a:chExt cx="1808404" cy="3634831"/>
            </a:xfrm>
          </p:grpSpPr>
          <p:sp>
            <p:nvSpPr>
              <p:cNvPr id="1771" name="Google Shape;1771;p58"/>
              <p:cNvSpPr/>
              <p:nvPr/>
            </p:nvSpPr>
            <p:spPr>
              <a:xfrm>
                <a:off x="1583583" y="3908607"/>
                <a:ext cx="141585" cy="361764"/>
              </a:xfrm>
              <a:custGeom>
                <a:rect b="b" l="l" r="r" t="t"/>
                <a:pathLst>
                  <a:path extrusionOk="0" h="4359" w="1706">
                    <a:moveTo>
                      <a:pt x="0" y="1"/>
                    </a:moveTo>
                    <a:lnTo>
                      <a:pt x="190" y="4359"/>
                    </a:lnTo>
                    <a:lnTo>
                      <a:pt x="1633" y="4257"/>
                    </a:lnTo>
                    <a:lnTo>
                      <a:pt x="1706" y="1"/>
                    </a:lnTo>
                    <a:close/>
                  </a:path>
                </a:pathLst>
              </a:custGeom>
              <a:solidFill>
                <a:srgbClr val="EB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58"/>
              <p:cNvSpPr/>
              <p:nvPr/>
            </p:nvSpPr>
            <p:spPr>
              <a:xfrm>
                <a:off x="1556943" y="4181238"/>
                <a:ext cx="479116" cy="168973"/>
              </a:xfrm>
              <a:custGeom>
                <a:rect b="b" l="l" r="r" t="t"/>
                <a:pathLst>
                  <a:path extrusionOk="0" h="2036" w="5773">
                    <a:moveTo>
                      <a:pt x="2248" y="1"/>
                    </a:moveTo>
                    <a:cubicBezTo>
                      <a:pt x="1923" y="1"/>
                      <a:pt x="1793" y="389"/>
                      <a:pt x="1793" y="389"/>
                    </a:cubicBezTo>
                    <a:cubicBezTo>
                      <a:pt x="1537" y="521"/>
                      <a:pt x="1300" y="573"/>
                      <a:pt x="1079" y="573"/>
                    </a:cubicBezTo>
                    <a:cubicBezTo>
                      <a:pt x="837" y="573"/>
                      <a:pt x="615" y="510"/>
                      <a:pt x="409" y="418"/>
                    </a:cubicBezTo>
                    <a:cubicBezTo>
                      <a:pt x="376" y="400"/>
                      <a:pt x="343" y="392"/>
                      <a:pt x="311" y="392"/>
                    </a:cubicBezTo>
                    <a:cubicBezTo>
                      <a:pt x="213" y="392"/>
                      <a:pt x="125" y="468"/>
                      <a:pt x="103" y="578"/>
                    </a:cubicBezTo>
                    <a:cubicBezTo>
                      <a:pt x="15" y="1147"/>
                      <a:pt x="1" y="2036"/>
                      <a:pt x="1" y="2036"/>
                    </a:cubicBezTo>
                    <a:lnTo>
                      <a:pt x="5772" y="2036"/>
                    </a:lnTo>
                    <a:cubicBezTo>
                      <a:pt x="5772" y="2036"/>
                      <a:pt x="5699" y="1380"/>
                      <a:pt x="4300" y="1088"/>
                    </a:cubicBezTo>
                    <a:cubicBezTo>
                      <a:pt x="3295" y="884"/>
                      <a:pt x="2595" y="126"/>
                      <a:pt x="2595" y="126"/>
                    </a:cubicBezTo>
                    <a:cubicBezTo>
                      <a:pt x="2460" y="36"/>
                      <a:pt x="2345" y="1"/>
                      <a:pt x="224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58"/>
              <p:cNvSpPr/>
              <p:nvPr/>
            </p:nvSpPr>
            <p:spPr>
              <a:xfrm>
                <a:off x="1832726" y="4258255"/>
                <a:ext cx="33944" cy="25479"/>
              </a:xfrm>
              <a:custGeom>
                <a:rect b="b" l="l" r="r" t="t"/>
                <a:pathLst>
                  <a:path extrusionOk="0" fill="none" h="307" w="409">
                    <a:moveTo>
                      <a:pt x="409" y="0"/>
                    </a:moveTo>
                    <a:cubicBezTo>
                      <a:pt x="409" y="0"/>
                      <a:pt x="190" y="0"/>
                      <a:pt x="1" y="306"/>
                    </a:cubicBezTo>
                  </a:path>
                </a:pathLst>
              </a:custGeom>
              <a:noFill/>
              <a:ln cap="rnd" cmpd="sng" w="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58"/>
              <p:cNvSpPr/>
              <p:nvPr/>
            </p:nvSpPr>
            <p:spPr>
              <a:xfrm>
                <a:off x="1809737" y="4243731"/>
                <a:ext cx="32782" cy="26641"/>
              </a:xfrm>
              <a:custGeom>
                <a:rect b="b" l="l" r="r" t="t"/>
                <a:pathLst>
                  <a:path extrusionOk="0" fill="none" h="321" w="395">
                    <a:moveTo>
                      <a:pt x="394" y="0"/>
                    </a:moveTo>
                    <a:cubicBezTo>
                      <a:pt x="394" y="0"/>
                      <a:pt x="176" y="0"/>
                      <a:pt x="1" y="321"/>
                    </a:cubicBezTo>
                  </a:path>
                </a:pathLst>
              </a:custGeom>
              <a:noFill/>
              <a:ln cap="rnd" cmpd="sng" w="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58"/>
              <p:cNvSpPr/>
              <p:nvPr/>
            </p:nvSpPr>
            <p:spPr>
              <a:xfrm>
                <a:off x="1784341" y="4229207"/>
                <a:ext cx="33944" cy="25479"/>
              </a:xfrm>
              <a:custGeom>
                <a:rect b="b" l="l" r="r" t="t"/>
                <a:pathLst>
                  <a:path extrusionOk="0" fill="none" h="307" w="409">
                    <a:moveTo>
                      <a:pt x="409" y="0"/>
                    </a:moveTo>
                    <a:cubicBezTo>
                      <a:pt x="409" y="0"/>
                      <a:pt x="190" y="0"/>
                      <a:pt x="1" y="306"/>
                    </a:cubicBezTo>
                  </a:path>
                </a:pathLst>
              </a:custGeom>
              <a:noFill/>
              <a:ln cap="rnd" cmpd="sng" w="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58"/>
              <p:cNvSpPr/>
              <p:nvPr/>
            </p:nvSpPr>
            <p:spPr>
              <a:xfrm>
                <a:off x="1181984" y="3908607"/>
                <a:ext cx="164574" cy="361764"/>
              </a:xfrm>
              <a:custGeom>
                <a:rect b="b" l="l" r="r" t="t"/>
                <a:pathLst>
                  <a:path extrusionOk="0" h="4359" w="1983">
                    <a:moveTo>
                      <a:pt x="292" y="1"/>
                    </a:moveTo>
                    <a:lnTo>
                      <a:pt x="1" y="4257"/>
                    </a:lnTo>
                    <a:lnTo>
                      <a:pt x="1443" y="4359"/>
                    </a:lnTo>
                    <a:lnTo>
                      <a:pt x="1983" y="1"/>
                    </a:lnTo>
                    <a:close/>
                  </a:path>
                </a:pathLst>
              </a:custGeom>
              <a:solidFill>
                <a:srgbClr val="EB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58"/>
              <p:cNvSpPr/>
              <p:nvPr/>
            </p:nvSpPr>
            <p:spPr>
              <a:xfrm>
                <a:off x="863875" y="4181238"/>
                <a:ext cx="480278" cy="168973"/>
              </a:xfrm>
              <a:custGeom>
                <a:rect b="b" l="l" r="r" t="t"/>
                <a:pathLst>
                  <a:path extrusionOk="0" h="2036" w="5787">
                    <a:moveTo>
                      <a:pt x="3525" y="1"/>
                    </a:moveTo>
                    <a:cubicBezTo>
                      <a:pt x="3427" y="1"/>
                      <a:pt x="3312" y="36"/>
                      <a:pt x="3178" y="126"/>
                    </a:cubicBezTo>
                    <a:cubicBezTo>
                      <a:pt x="3178" y="126"/>
                      <a:pt x="2478" y="884"/>
                      <a:pt x="1487" y="1088"/>
                    </a:cubicBezTo>
                    <a:cubicBezTo>
                      <a:pt x="73" y="1380"/>
                      <a:pt x="0" y="2036"/>
                      <a:pt x="0" y="2036"/>
                    </a:cubicBezTo>
                    <a:lnTo>
                      <a:pt x="5787" y="2036"/>
                    </a:lnTo>
                    <a:cubicBezTo>
                      <a:pt x="5787" y="2036"/>
                      <a:pt x="5757" y="1147"/>
                      <a:pt x="5670" y="578"/>
                    </a:cubicBezTo>
                    <a:cubicBezTo>
                      <a:pt x="5659" y="468"/>
                      <a:pt x="5574" y="392"/>
                      <a:pt x="5470" y="392"/>
                    </a:cubicBezTo>
                    <a:cubicBezTo>
                      <a:pt x="5436" y="392"/>
                      <a:pt x="5400" y="400"/>
                      <a:pt x="5364" y="418"/>
                    </a:cubicBezTo>
                    <a:cubicBezTo>
                      <a:pt x="5165" y="510"/>
                      <a:pt x="4943" y="573"/>
                      <a:pt x="4698" y="573"/>
                    </a:cubicBezTo>
                    <a:cubicBezTo>
                      <a:pt x="4476" y="573"/>
                      <a:pt x="4236" y="521"/>
                      <a:pt x="3979" y="389"/>
                    </a:cubicBezTo>
                    <a:cubicBezTo>
                      <a:pt x="3979" y="389"/>
                      <a:pt x="3850" y="1"/>
                      <a:pt x="352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58"/>
              <p:cNvSpPr/>
              <p:nvPr/>
            </p:nvSpPr>
            <p:spPr>
              <a:xfrm>
                <a:off x="1132438" y="2324110"/>
                <a:ext cx="668920" cy="1774546"/>
              </a:xfrm>
              <a:custGeom>
                <a:rect b="b" l="l" r="r" t="t"/>
                <a:pathLst>
                  <a:path extrusionOk="0" h="21382" w="8060">
                    <a:moveTo>
                      <a:pt x="8045" y="0"/>
                    </a:moveTo>
                    <a:lnTo>
                      <a:pt x="5043" y="175"/>
                    </a:lnTo>
                    <a:lnTo>
                      <a:pt x="1968" y="962"/>
                    </a:lnTo>
                    <a:lnTo>
                      <a:pt x="0" y="21308"/>
                    </a:lnTo>
                    <a:lnTo>
                      <a:pt x="3061" y="21381"/>
                    </a:lnTo>
                    <a:lnTo>
                      <a:pt x="5043" y="6224"/>
                    </a:lnTo>
                    <a:lnTo>
                      <a:pt x="4883" y="21381"/>
                    </a:lnTo>
                    <a:lnTo>
                      <a:pt x="7797" y="21381"/>
                    </a:lnTo>
                    <a:lnTo>
                      <a:pt x="8016" y="7302"/>
                    </a:lnTo>
                    <a:cubicBezTo>
                      <a:pt x="8045" y="6690"/>
                      <a:pt x="8060" y="5014"/>
                      <a:pt x="8045" y="4402"/>
                    </a:cubicBezTo>
                    <a:lnTo>
                      <a:pt x="8045" y="0"/>
                    </a:lnTo>
                    <a:close/>
                  </a:path>
                </a:pathLst>
              </a:custGeom>
              <a:solidFill>
                <a:srgbClr val="0C1C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58"/>
              <p:cNvSpPr/>
              <p:nvPr/>
            </p:nvSpPr>
            <p:spPr>
              <a:xfrm>
                <a:off x="1552129" y="2813933"/>
                <a:ext cx="114945" cy="26724"/>
              </a:xfrm>
              <a:custGeom>
                <a:rect b="b" l="l" r="r" t="t"/>
                <a:pathLst>
                  <a:path extrusionOk="0" fill="none" h="322" w="1385">
                    <a:moveTo>
                      <a:pt x="0" y="322"/>
                    </a:moveTo>
                    <a:lnTo>
                      <a:pt x="1385" y="1"/>
                    </a:lnTo>
                  </a:path>
                </a:pathLst>
              </a:custGeom>
              <a:noFill/>
              <a:ln cap="rnd" cmpd="sng" w="1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58"/>
              <p:cNvSpPr/>
              <p:nvPr/>
            </p:nvSpPr>
            <p:spPr>
              <a:xfrm>
                <a:off x="1599269" y="1771793"/>
                <a:ext cx="520197" cy="524928"/>
              </a:xfrm>
              <a:custGeom>
                <a:rect b="b" l="l" r="r" t="t"/>
                <a:pathLst>
                  <a:path extrusionOk="0" h="6325" w="6268">
                    <a:moveTo>
                      <a:pt x="1419" y="0"/>
                    </a:moveTo>
                    <a:cubicBezTo>
                      <a:pt x="1048" y="0"/>
                      <a:pt x="680" y="158"/>
                      <a:pt x="423" y="461"/>
                    </a:cubicBezTo>
                    <a:cubicBezTo>
                      <a:pt x="1" y="1000"/>
                      <a:pt x="59" y="1773"/>
                      <a:pt x="569" y="2225"/>
                    </a:cubicBezTo>
                    <a:lnTo>
                      <a:pt x="4300" y="6029"/>
                    </a:lnTo>
                    <a:cubicBezTo>
                      <a:pt x="4519" y="6229"/>
                      <a:pt x="4789" y="6324"/>
                      <a:pt x="5056" y="6324"/>
                    </a:cubicBezTo>
                    <a:cubicBezTo>
                      <a:pt x="5411" y="6324"/>
                      <a:pt x="5760" y="6155"/>
                      <a:pt x="5976" y="5839"/>
                    </a:cubicBezTo>
                    <a:cubicBezTo>
                      <a:pt x="6268" y="5387"/>
                      <a:pt x="6210" y="4790"/>
                      <a:pt x="5831" y="4411"/>
                    </a:cubicBezTo>
                    <a:lnTo>
                      <a:pt x="2333" y="374"/>
                    </a:lnTo>
                    <a:cubicBezTo>
                      <a:pt x="2074" y="122"/>
                      <a:pt x="1745" y="0"/>
                      <a:pt x="1419" y="0"/>
                    </a:cubicBezTo>
                    <a:close/>
                  </a:path>
                </a:pathLst>
              </a:custGeom>
              <a:solidFill>
                <a:srgbClr val="EB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58"/>
              <p:cNvSpPr/>
              <p:nvPr/>
            </p:nvSpPr>
            <p:spPr>
              <a:xfrm>
                <a:off x="1523082" y="1736272"/>
                <a:ext cx="434300" cy="387077"/>
              </a:xfrm>
              <a:custGeom>
                <a:rect b="b" l="l" r="r" t="t"/>
                <a:pathLst>
                  <a:path extrusionOk="0" h="4664" w="5233">
                    <a:moveTo>
                      <a:pt x="2814" y="0"/>
                    </a:moveTo>
                    <a:lnTo>
                      <a:pt x="1" y="1239"/>
                    </a:lnTo>
                    <a:cubicBezTo>
                      <a:pt x="1" y="1239"/>
                      <a:pt x="146" y="2492"/>
                      <a:pt x="3149" y="4664"/>
                    </a:cubicBezTo>
                    <a:lnTo>
                      <a:pt x="5233" y="2449"/>
                    </a:lnTo>
                    <a:cubicBezTo>
                      <a:pt x="3732" y="612"/>
                      <a:pt x="2814" y="0"/>
                      <a:pt x="2814" y="0"/>
                    </a:cubicBezTo>
                    <a:close/>
                  </a:path>
                </a:pathLst>
              </a:custGeom>
              <a:solidFill>
                <a:srgbClr val="E95E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88CCA"/>
                  </a:solidFill>
                </a:endParaRPr>
              </a:p>
            </p:txBody>
          </p:sp>
          <p:sp>
            <p:nvSpPr>
              <p:cNvPr id="1782" name="Google Shape;1782;p58"/>
              <p:cNvSpPr/>
              <p:nvPr/>
            </p:nvSpPr>
            <p:spPr>
              <a:xfrm>
                <a:off x="2258476" y="1628548"/>
                <a:ext cx="121086" cy="157354"/>
              </a:xfrm>
              <a:custGeom>
                <a:rect b="b" l="l" r="r" t="t"/>
                <a:pathLst>
                  <a:path extrusionOk="0" h="1896" w="1459">
                    <a:moveTo>
                      <a:pt x="1" y="1"/>
                    </a:moveTo>
                    <a:lnTo>
                      <a:pt x="103" y="1896"/>
                    </a:lnTo>
                    <a:lnTo>
                      <a:pt x="963" y="1706"/>
                    </a:lnTo>
                    <a:cubicBezTo>
                      <a:pt x="1211" y="1706"/>
                      <a:pt x="1429" y="1487"/>
                      <a:pt x="1429" y="1211"/>
                    </a:cubicBezTo>
                    <a:lnTo>
                      <a:pt x="1429" y="482"/>
                    </a:lnTo>
                    <a:cubicBezTo>
                      <a:pt x="1458" y="278"/>
                      <a:pt x="1269" y="88"/>
                      <a:pt x="1050" y="74"/>
                    </a:cubicBezTo>
                    <a:cubicBezTo>
                      <a:pt x="671" y="30"/>
                      <a:pt x="103" y="1"/>
                      <a:pt x="1" y="1"/>
                    </a:cubicBezTo>
                    <a:close/>
                  </a:path>
                </a:pathLst>
              </a:custGeom>
              <a:solidFill>
                <a:srgbClr val="EB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58"/>
              <p:cNvSpPr/>
              <p:nvPr/>
            </p:nvSpPr>
            <p:spPr>
              <a:xfrm>
                <a:off x="2187186" y="1628299"/>
                <a:ext cx="179098" cy="184243"/>
              </a:xfrm>
              <a:custGeom>
                <a:rect b="b" l="l" r="r" t="t"/>
                <a:pathLst>
                  <a:path extrusionOk="0" h="2220" w="2158">
                    <a:moveTo>
                      <a:pt x="906" y="1"/>
                    </a:moveTo>
                    <a:cubicBezTo>
                      <a:pt x="891" y="1"/>
                      <a:pt x="875" y="2"/>
                      <a:pt x="860" y="4"/>
                    </a:cubicBezTo>
                    <a:cubicBezTo>
                      <a:pt x="262" y="91"/>
                      <a:pt x="0" y="1388"/>
                      <a:pt x="0" y="1388"/>
                    </a:cubicBezTo>
                    <a:lnTo>
                      <a:pt x="423" y="2219"/>
                    </a:lnTo>
                    <a:cubicBezTo>
                      <a:pt x="1589" y="2132"/>
                      <a:pt x="2157" y="1578"/>
                      <a:pt x="2157" y="1578"/>
                    </a:cubicBezTo>
                    <a:cubicBezTo>
                      <a:pt x="2157" y="1578"/>
                      <a:pt x="1493" y="1"/>
                      <a:pt x="906" y="1"/>
                    </a:cubicBezTo>
                    <a:close/>
                  </a:path>
                </a:pathLst>
              </a:custGeom>
              <a:solidFill>
                <a:srgbClr val="EB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58"/>
              <p:cNvSpPr/>
              <p:nvPr/>
            </p:nvSpPr>
            <p:spPr>
              <a:xfrm>
                <a:off x="2179882" y="1260890"/>
                <a:ext cx="187563" cy="658048"/>
              </a:xfrm>
              <a:custGeom>
                <a:rect b="b" l="l" r="r" t="t"/>
                <a:pathLst>
                  <a:path extrusionOk="0" fill="none" h="7929" w="2260">
                    <a:moveTo>
                      <a:pt x="1" y="0"/>
                    </a:moveTo>
                    <a:lnTo>
                      <a:pt x="2260" y="7929"/>
                    </a:lnTo>
                  </a:path>
                </a:pathLst>
              </a:custGeom>
              <a:noFill/>
              <a:ln cap="rnd" cmpd="sng" w="4725">
                <a:solidFill>
                  <a:srgbClr val="03010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58"/>
              <p:cNvSpPr/>
              <p:nvPr/>
            </p:nvSpPr>
            <p:spPr>
              <a:xfrm>
                <a:off x="2158138" y="1602903"/>
                <a:ext cx="186069" cy="140672"/>
              </a:xfrm>
              <a:custGeom>
                <a:rect b="b" l="l" r="r" t="t"/>
                <a:pathLst>
                  <a:path extrusionOk="0" h="1695" w="2242">
                    <a:moveTo>
                      <a:pt x="1586" y="0"/>
                    </a:moveTo>
                    <a:cubicBezTo>
                      <a:pt x="1469" y="0"/>
                      <a:pt x="1326" y="14"/>
                      <a:pt x="1152" y="48"/>
                    </a:cubicBezTo>
                    <a:cubicBezTo>
                      <a:pt x="0" y="266"/>
                      <a:pt x="365" y="1694"/>
                      <a:pt x="365" y="1694"/>
                    </a:cubicBezTo>
                    <a:cubicBezTo>
                      <a:pt x="1268" y="1359"/>
                      <a:pt x="1225" y="689"/>
                      <a:pt x="1225" y="689"/>
                    </a:cubicBezTo>
                    <a:cubicBezTo>
                      <a:pt x="2099" y="601"/>
                      <a:pt x="2084" y="441"/>
                      <a:pt x="2084" y="441"/>
                    </a:cubicBezTo>
                    <a:cubicBezTo>
                      <a:pt x="2084" y="441"/>
                      <a:pt x="2242" y="0"/>
                      <a:pt x="1586" y="0"/>
                    </a:cubicBezTo>
                    <a:close/>
                  </a:path>
                </a:pathLst>
              </a:custGeom>
              <a:solidFill>
                <a:srgbClr val="EB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58"/>
              <p:cNvSpPr/>
              <p:nvPr/>
            </p:nvSpPr>
            <p:spPr>
              <a:xfrm>
                <a:off x="2263372" y="1638258"/>
                <a:ext cx="93201" cy="125900"/>
              </a:xfrm>
              <a:custGeom>
                <a:rect b="b" l="l" r="r" t="t"/>
                <a:pathLst>
                  <a:path extrusionOk="0" h="1517" w="1123">
                    <a:moveTo>
                      <a:pt x="642" y="0"/>
                    </a:moveTo>
                    <a:lnTo>
                      <a:pt x="0" y="44"/>
                    </a:lnTo>
                    <a:lnTo>
                      <a:pt x="248" y="1516"/>
                    </a:lnTo>
                    <a:cubicBezTo>
                      <a:pt x="576" y="1385"/>
                      <a:pt x="904" y="1369"/>
                      <a:pt x="1047" y="1369"/>
                    </a:cubicBezTo>
                    <a:cubicBezTo>
                      <a:pt x="1095" y="1369"/>
                      <a:pt x="1123" y="1370"/>
                      <a:pt x="1123" y="1370"/>
                    </a:cubicBezTo>
                    <a:lnTo>
                      <a:pt x="1064" y="569"/>
                    </a:lnTo>
                    <a:lnTo>
                      <a:pt x="642" y="0"/>
                    </a:lnTo>
                    <a:close/>
                  </a:path>
                </a:pathLst>
              </a:custGeom>
              <a:solidFill>
                <a:srgbClr val="EB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58"/>
              <p:cNvSpPr/>
              <p:nvPr/>
            </p:nvSpPr>
            <p:spPr>
              <a:xfrm>
                <a:off x="1671887" y="715379"/>
                <a:ext cx="1000392" cy="861296"/>
              </a:xfrm>
              <a:custGeom>
                <a:rect b="b" l="l" r="r" t="t"/>
                <a:pathLst>
                  <a:path extrusionOk="0" h="10378" w="12054">
                    <a:moveTo>
                      <a:pt x="10013" y="0"/>
                    </a:moveTo>
                    <a:lnTo>
                      <a:pt x="0" y="2682"/>
                    </a:lnTo>
                    <a:lnTo>
                      <a:pt x="2041" y="10377"/>
                    </a:lnTo>
                    <a:lnTo>
                      <a:pt x="12054" y="7710"/>
                    </a:lnTo>
                    <a:lnTo>
                      <a:pt x="100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58"/>
              <p:cNvSpPr/>
              <p:nvPr/>
            </p:nvSpPr>
            <p:spPr>
              <a:xfrm>
                <a:off x="1841191" y="890743"/>
                <a:ext cx="616966" cy="210552"/>
              </a:xfrm>
              <a:custGeom>
                <a:rect b="b" l="l" r="r" t="t"/>
                <a:pathLst>
                  <a:path extrusionOk="0" h="2537" w="7434">
                    <a:moveTo>
                      <a:pt x="7273" y="0"/>
                    </a:moveTo>
                    <a:lnTo>
                      <a:pt x="1" y="1910"/>
                    </a:lnTo>
                    <a:lnTo>
                      <a:pt x="161" y="2536"/>
                    </a:lnTo>
                    <a:lnTo>
                      <a:pt x="7434" y="613"/>
                    </a:lnTo>
                    <a:lnTo>
                      <a:pt x="7273" y="0"/>
                    </a:lnTo>
                    <a:close/>
                  </a:path>
                </a:pathLst>
              </a:custGeom>
              <a:solidFill>
                <a:srgbClr val="E95E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58"/>
              <p:cNvSpPr/>
              <p:nvPr/>
            </p:nvSpPr>
            <p:spPr>
              <a:xfrm>
                <a:off x="1867832" y="991164"/>
                <a:ext cx="616966" cy="210552"/>
              </a:xfrm>
              <a:custGeom>
                <a:rect b="b" l="l" r="r" t="t"/>
                <a:pathLst>
                  <a:path extrusionOk="0" h="2537" w="7434">
                    <a:moveTo>
                      <a:pt x="7273" y="0"/>
                    </a:moveTo>
                    <a:lnTo>
                      <a:pt x="0" y="1924"/>
                    </a:lnTo>
                    <a:lnTo>
                      <a:pt x="161" y="2536"/>
                    </a:lnTo>
                    <a:lnTo>
                      <a:pt x="7433" y="627"/>
                    </a:lnTo>
                    <a:lnTo>
                      <a:pt x="7273" y="0"/>
                    </a:lnTo>
                    <a:close/>
                  </a:path>
                </a:pathLst>
              </a:custGeom>
              <a:solidFill>
                <a:srgbClr val="E95E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58"/>
              <p:cNvSpPr/>
              <p:nvPr/>
            </p:nvSpPr>
            <p:spPr>
              <a:xfrm>
                <a:off x="1894472" y="1092747"/>
                <a:ext cx="618128" cy="210552"/>
              </a:xfrm>
              <a:custGeom>
                <a:rect b="b" l="l" r="r" t="t"/>
                <a:pathLst>
                  <a:path extrusionOk="0" h="2537" w="7448">
                    <a:moveTo>
                      <a:pt x="7287" y="0"/>
                    </a:moveTo>
                    <a:lnTo>
                      <a:pt x="0" y="1924"/>
                    </a:lnTo>
                    <a:lnTo>
                      <a:pt x="175" y="2536"/>
                    </a:lnTo>
                    <a:lnTo>
                      <a:pt x="7448" y="612"/>
                    </a:lnTo>
                    <a:lnTo>
                      <a:pt x="7287" y="0"/>
                    </a:lnTo>
                    <a:close/>
                  </a:path>
                </a:pathLst>
              </a:custGeom>
              <a:solidFill>
                <a:srgbClr val="E95E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58"/>
              <p:cNvSpPr/>
              <p:nvPr/>
            </p:nvSpPr>
            <p:spPr>
              <a:xfrm>
                <a:off x="1921030" y="1194330"/>
                <a:ext cx="616966" cy="210552"/>
              </a:xfrm>
              <a:custGeom>
                <a:rect b="b" l="l" r="r" t="t"/>
                <a:pathLst>
                  <a:path extrusionOk="0" h="2537" w="7434">
                    <a:moveTo>
                      <a:pt x="7273" y="1"/>
                    </a:moveTo>
                    <a:lnTo>
                      <a:pt x="1" y="1924"/>
                    </a:lnTo>
                    <a:lnTo>
                      <a:pt x="161" y="2537"/>
                    </a:lnTo>
                    <a:lnTo>
                      <a:pt x="7434" y="613"/>
                    </a:lnTo>
                    <a:lnTo>
                      <a:pt x="7273" y="1"/>
                    </a:lnTo>
                    <a:close/>
                  </a:path>
                </a:pathLst>
              </a:custGeom>
              <a:solidFill>
                <a:srgbClr val="E95E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58"/>
              <p:cNvSpPr/>
              <p:nvPr/>
            </p:nvSpPr>
            <p:spPr>
              <a:xfrm>
                <a:off x="1841191" y="1009256"/>
                <a:ext cx="193622" cy="193622"/>
              </a:xfrm>
              <a:custGeom>
                <a:rect b="b" l="l" r="r" t="t"/>
                <a:pathLst>
                  <a:path extrusionOk="0" h="2333" w="2333">
                    <a:moveTo>
                      <a:pt x="1852" y="1"/>
                    </a:moveTo>
                    <a:lnTo>
                      <a:pt x="1" y="482"/>
                    </a:lnTo>
                    <a:lnTo>
                      <a:pt x="482" y="2333"/>
                    </a:lnTo>
                    <a:lnTo>
                      <a:pt x="2333" y="1852"/>
                    </a:lnTo>
                    <a:lnTo>
                      <a:pt x="1852" y="1"/>
                    </a:lnTo>
                    <a:close/>
                  </a:path>
                </a:pathLst>
              </a:custGeom>
              <a:solidFill>
                <a:srgbClr val="1B37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58"/>
              <p:cNvSpPr/>
              <p:nvPr/>
            </p:nvSpPr>
            <p:spPr>
              <a:xfrm>
                <a:off x="1919868" y="1735027"/>
                <a:ext cx="365333" cy="561278"/>
              </a:xfrm>
              <a:custGeom>
                <a:rect b="b" l="l" r="r" t="t"/>
                <a:pathLst>
                  <a:path extrusionOk="0" h="6763" w="4402">
                    <a:moveTo>
                      <a:pt x="3221" y="0"/>
                    </a:moveTo>
                    <a:lnTo>
                      <a:pt x="248" y="5218"/>
                    </a:lnTo>
                    <a:cubicBezTo>
                      <a:pt x="0" y="5859"/>
                      <a:pt x="379" y="6588"/>
                      <a:pt x="1049" y="6734"/>
                    </a:cubicBezTo>
                    <a:cubicBezTo>
                      <a:pt x="1136" y="6753"/>
                      <a:pt x="1219" y="6763"/>
                      <a:pt x="1298" y="6763"/>
                    </a:cubicBezTo>
                    <a:cubicBezTo>
                      <a:pt x="1754" y="6763"/>
                      <a:pt x="2096" y="6447"/>
                      <a:pt x="2332" y="5889"/>
                    </a:cubicBezTo>
                    <a:lnTo>
                      <a:pt x="4402" y="263"/>
                    </a:lnTo>
                    <a:lnTo>
                      <a:pt x="3221" y="0"/>
                    </a:lnTo>
                    <a:close/>
                  </a:path>
                </a:pathLst>
              </a:custGeom>
              <a:solidFill>
                <a:srgbClr val="EB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58"/>
              <p:cNvSpPr/>
              <p:nvPr/>
            </p:nvSpPr>
            <p:spPr>
              <a:xfrm>
                <a:off x="1247299" y="1676933"/>
                <a:ext cx="577047" cy="974996"/>
              </a:xfrm>
              <a:custGeom>
                <a:rect b="b" l="l" r="r" t="t"/>
                <a:pathLst>
                  <a:path extrusionOk="0" h="11748" w="6953">
                    <a:moveTo>
                      <a:pt x="4169" y="1"/>
                    </a:moveTo>
                    <a:lnTo>
                      <a:pt x="2886" y="30"/>
                    </a:lnTo>
                    <a:cubicBezTo>
                      <a:pt x="2886" y="30"/>
                      <a:pt x="1400" y="351"/>
                      <a:pt x="540" y="788"/>
                    </a:cubicBezTo>
                    <a:cubicBezTo>
                      <a:pt x="1" y="1050"/>
                      <a:pt x="263" y="1633"/>
                      <a:pt x="321" y="2245"/>
                    </a:cubicBezTo>
                    <a:lnTo>
                      <a:pt x="59" y="11748"/>
                    </a:lnTo>
                    <a:lnTo>
                      <a:pt x="6749" y="11180"/>
                    </a:lnTo>
                    <a:lnTo>
                      <a:pt x="6894" y="2333"/>
                    </a:lnTo>
                    <a:cubicBezTo>
                      <a:pt x="6953" y="1487"/>
                      <a:pt x="6443" y="730"/>
                      <a:pt x="5656" y="453"/>
                    </a:cubicBezTo>
                    <a:cubicBezTo>
                      <a:pt x="5495" y="394"/>
                      <a:pt x="4694" y="103"/>
                      <a:pt x="4169" y="1"/>
                    </a:cubicBezTo>
                    <a:close/>
                  </a:path>
                </a:pathLst>
              </a:custGeom>
              <a:solidFill>
                <a:srgbClr val="E95E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88CCA"/>
                  </a:solidFill>
                </a:endParaRPr>
              </a:p>
            </p:txBody>
          </p:sp>
          <p:sp>
            <p:nvSpPr>
              <p:cNvPr id="1795" name="Google Shape;1795;p58"/>
              <p:cNvSpPr/>
              <p:nvPr/>
            </p:nvSpPr>
            <p:spPr>
              <a:xfrm>
                <a:off x="1819447" y="1899519"/>
                <a:ext cx="83" cy="187563"/>
              </a:xfrm>
              <a:custGeom>
                <a:rect b="b" l="l" r="r" t="t"/>
                <a:pathLst>
                  <a:path extrusionOk="0" fill="none" h="2260" w="1">
                    <a:moveTo>
                      <a:pt x="0" y="1"/>
                    </a:moveTo>
                    <a:lnTo>
                      <a:pt x="0" y="2260"/>
                    </a:lnTo>
                  </a:path>
                </a:pathLst>
              </a:custGeom>
              <a:noFill/>
              <a:ln cap="rnd" cmpd="sng" w="1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58"/>
              <p:cNvSpPr/>
              <p:nvPr/>
            </p:nvSpPr>
            <p:spPr>
              <a:xfrm>
                <a:off x="1409383" y="1676933"/>
                <a:ext cx="244413" cy="135610"/>
              </a:xfrm>
              <a:custGeom>
                <a:rect b="b" l="l" r="r" t="t"/>
                <a:pathLst>
                  <a:path extrusionOk="0" h="1634" w="2945">
                    <a:moveTo>
                      <a:pt x="2187" y="1"/>
                    </a:moveTo>
                    <a:lnTo>
                      <a:pt x="933" y="30"/>
                    </a:lnTo>
                    <a:lnTo>
                      <a:pt x="1" y="263"/>
                    </a:lnTo>
                    <a:lnTo>
                      <a:pt x="2012" y="1633"/>
                    </a:lnTo>
                    <a:lnTo>
                      <a:pt x="2945" y="205"/>
                    </a:lnTo>
                    <a:lnTo>
                      <a:pt x="2187" y="1"/>
                    </a:lnTo>
                    <a:close/>
                  </a:path>
                </a:pathLst>
              </a:custGeom>
              <a:solidFill>
                <a:srgbClr val="EB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58"/>
              <p:cNvSpPr/>
              <p:nvPr/>
            </p:nvSpPr>
            <p:spPr>
              <a:xfrm>
                <a:off x="1000563" y="1930973"/>
                <a:ext cx="326658" cy="429486"/>
              </a:xfrm>
              <a:custGeom>
                <a:rect b="b" l="l" r="r" t="t"/>
                <a:pathLst>
                  <a:path extrusionOk="0" h="5175" w="3936">
                    <a:moveTo>
                      <a:pt x="1764" y="1"/>
                    </a:moveTo>
                    <a:lnTo>
                      <a:pt x="0" y="4183"/>
                    </a:lnTo>
                    <a:lnTo>
                      <a:pt x="1531" y="5175"/>
                    </a:lnTo>
                    <a:lnTo>
                      <a:pt x="3936" y="831"/>
                    </a:lnTo>
                    <a:lnTo>
                      <a:pt x="1764" y="1"/>
                    </a:lnTo>
                    <a:close/>
                  </a:path>
                </a:pathLst>
              </a:custGeom>
              <a:solidFill>
                <a:srgbClr val="EB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58"/>
              <p:cNvSpPr/>
              <p:nvPr/>
            </p:nvSpPr>
            <p:spPr>
              <a:xfrm>
                <a:off x="1074343" y="1728969"/>
                <a:ext cx="327903" cy="451230"/>
              </a:xfrm>
              <a:custGeom>
                <a:rect b="b" l="l" r="r" t="t"/>
                <a:pathLst>
                  <a:path extrusionOk="0" h="5437" w="3951">
                    <a:moveTo>
                      <a:pt x="3032" y="1"/>
                    </a:moveTo>
                    <a:cubicBezTo>
                      <a:pt x="3032" y="1"/>
                      <a:pt x="1662" y="336"/>
                      <a:pt x="1181" y="1371"/>
                    </a:cubicBezTo>
                    <a:cubicBezTo>
                      <a:pt x="715" y="2435"/>
                      <a:pt x="0" y="3775"/>
                      <a:pt x="0" y="3775"/>
                    </a:cubicBezTo>
                    <a:lnTo>
                      <a:pt x="2813" y="5437"/>
                    </a:lnTo>
                    <a:lnTo>
                      <a:pt x="3950" y="2770"/>
                    </a:lnTo>
                    <a:lnTo>
                      <a:pt x="3032" y="1"/>
                    </a:lnTo>
                    <a:close/>
                  </a:path>
                </a:pathLst>
              </a:custGeom>
              <a:solidFill>
                <a:srgbClr val="E95E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88CCA"/>
                  </a:solidFill>
                </a:endParaRPr>
              </a:p>
            </p:txBody>
          </p:sp>
          <p:sp>
            <p:nvSpPr>
              <p:cNvPr id="1799" name="Google Shape;1799;p58"/>
              <p:cNvSpPr/>
              <p:nvPr/>
            </p:nvSpPr>
            <p:spPr>
              <a:xfrm>
                <a:off x="1265474" y="2016871"/>
                <a:ext cx="133120" cy="164574"/>
              </a:xfrm>
              <a:custGeom>
                <a:rect b="b" l="l" r="r" t="t"/>
                <a:pathLst>
                  <a:path extrusionOk="0" fill="none" h="1983" w="1604">
                    <a:moveTo>
                      <a:pt x="1603" y="0"/>
                    </a:moveTo>
                    <a:lnTo>
                      <a:pt x="510" y="1982"/>
                    </a:lnTo>
                    <a:lnTo>
                      <a:pt x="0" y="1676"/>
                    </a:lnTo>
                  </a:path>
                </a:pathLst>
              </a:custGeom>
              <a:noFill/>
              <a:ln cap="rnd" cmpd="sng" w="1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58"/>
              <p:cNvSpPr/>
              <p:nvPr/>
            </p:nvSpPr>
            <p:spPr>
              <a:xfrm>
                <a:off x="988446" y="2226095"/>
                <a:ext cx="164574" cy="532314"/>
              </a:xfrm>
              <a:custGeom>
                <a:rect b="b" l="l" r="r" t="t"/>
                <a:pathLst>
                  <a:path extrusionOk="0" h="6414" w="1983">
                    <a:moveTo>
                      <a:pt x="1108" y="1"/>
                    </a:moveTo>
                    <a:cubicBezTo>
                      <a:pt x="438" y="1"/>
                      <a:pt x="1" y="540"/>
                      <a:pt x="59" y="1269"/>
                    </a:cubicBezTo>
                    <a:lnTo>
                      <a:pt x="613" y="6370"/>
                    </a:lnTo>
                    <a:lnTo>
                      <a:pt x="1691" y="6414"/>
                    </a:lnTo>
                    <a:lnTo>
                      <a:pt x="1983" y="1050"/>
                    </a:lnTo>
                    <a:cubicBezTo>
                      <a:pt x="1983" y="467"/>
                      <a:pt x="1691" y="1"/>
                      <a:pt x="1108" y="1"/>
                    </a:cubicBezTo>
                    <a:close/>
                  </a:path>
                </a:pathLst>
              </a:custGeom>
              <a:solidFill>
                <a:srgbClr val="EB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58"/>
              <p:cNvSpPr/>
              <p:nvPr/>
            </p:nvSpPr>
            <p:spPr>
              <a:xfrm>
                <a:off x="1036831" y="2694423"/>
                <a:ext cx="145237" cy="391227"/>
              </a:xfrm>
              <a:custGeom>
                <a:rect b="b" l="l" r="r" t="t"/>
                <a:pathLst>
                  <a:path extrusionOk="0" h="4714" w="1750">
                    <a:moveTo>
                      <a:pt x="475" y="0"/>
                    </a:moveTo>
                    <a:cubicBezTo>
                      <a:pt x="394" y="0"/>
                      <a:pt x="311" y="23"/>
                      <a:pt x="234" y="71"/>
                    </a:cubicBezTo>
                    <a:cubicBezTo>
                      <a:pt x="74" y="158"/>
                      <a:pt x="1" y="362"/>
                      <a:pt x="30" y="566"/>
                    </a:cubicBezTo>
                    <a:cubicBezTo>
                      <a:pt x="103" y="1179"/>
                      <a:pt x="132" y="2082"/>
                      <a:pt x="132" y="2082"/>
                    </a:cubicBezTo>
                    <a:lnTo>
                      <a:pt x="205" y="4560"/>
                    </a:lnTo>
                    <a:cubicBezTo>
                      <a:pt x="205" y="4604"/>
                      <a:pt x="248" y="4677"/>
                      <a:pt x="307" y="4706"/>
                    </a:cubicBezTo>
                    <a:cubicBezTo>
                      <a:pt x="320" y="4711"/>
                      <a:pt x="334" y="4713"/>
                      <a:pt x="349" y="4713"/>
                    </a:cubicBezTo>
                    <a:cubicBezTo>
                      <a:pt x="418" y="4713"/>
                      <a:pt x="499" y="4661"/>
                      <a:pt x="511" y="4589"/>
                    </a:cubicBezTo>
                    <a:lnTo>
                      <a:pt x="1079" y="2534"/>
                    </a:lnTo>
                    <a:cubicBezTo>
                      <a:pt x="1123" y="2913"/>
                      <a:pt x="1269" y="3248"/>
                      <a:pt x="1371" y="3423"/>
                    </a:cubicBezTo>
                    <a:cubicBezTo>
                      <a:pt x="1392" y="3487"/>
                      <a:pt x="1468" y="3528"/>
                      <a:pt x="1542" y="3528"/>
                    </a:cubicBezTo>
                    <a:cubicBezTo>
                      <a:pt x="1568" y="3528"/>
                      <a:pt x="1595" y="3522"/>
                      <a:pt x="1618" y="3511"/>
                    </a:cubicBezTo>
                    <a:cubicBezTo>
                      <a:pt x="1706" y="3481"/>
                      <a:pt x="1750" y="3365"/>
                      <a:pt x="1735" y="3277"/>
                    </a:cubicBezTo>
                    <a:cubicBezTo>
                      <a:pt x="1677" y="3102"/>
                      <a:pt x="1618" y="2738"/>
                      <a:pt x="1662" y="2184"/>
                    </a:cubicBezTo>
                    <a:cubicBezTo>
                      <a:pt x="1735" y="1310"/>
                      <a:pt x="1108" y="639"/>
                      <a:pt x="1108" y="639"/>
                    </a:cubicBezTo>
                    <a:lnTo>
                      <a:pt x="890" y="260"/>
                    </a:lnTo>
                    <a:cubicBezTo>
                      <a:pt x="802" y="94"/>
                      <a:pt x="642" y="0"/>
                      <a:pt x="475" y="0"/>
                    </a:cubicBezTo>
                    <a:close/>
                  </a:path>
                </a:pathLst>
              </a:custGeom>
              <a:solidFill>
                <a:srgbClr val="EB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58"/>
              <p:cNvSpPr/>
              <p:nvPr/>
            </p:nvSpPr>
            <p:spPr>
              <a:xfrm>
                <a:off x="1639188" y="1349194"/>
                <a:ext cx="102911" cy="102828"/>
              </a:xfrm>
              <a:custGeom>
                <a:rect b="b" l="l" r="r" t="t"/>
                <a:pathLst>
                  <a:path extrusionOk="0" h="1239" w="1240">
                    <a:moveTo>
                      <a:pt x="628" y="0"/>
                    </a:moveTo>
                    <a:cubicBezTo>
                      <a:pt x="292" y="0"/>
                      <a:pt x="1" y="277"/>
                      <a:pt x="1" y="612"/>
                    </a:cubicBezTo>
                    <a:cubicBezTo>
                      <a:pt x="1" y="948"/>
                      <a:pt x="292" y="1239"/>
                      <a:pt x="628" y="1239"/>
                    </a:cubicBezTo>
                    <a:cubicBezTo>
                      <a:pt x="963" y="1239"/>
                      <a:pt x="1240" y="948"/>
                      <a:pt x="1240" y="612"/>
                    </a:cubicBezTo>
                    <a:cubicBezTo>
                      <a:pt x="1240" y="277"/>
                      <a:pt x="963" y="0"/>
                      <a:pt x="628" y="0"/>
                    </a:cubicBezTo>
                    <a:close/>
                  </a:path>
                </a:pathLst>
              </a:custGeom>
              <a:solidFill>
                <a:srgbClr val="E391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58"/>
              <p:cNvSpPr/>
              <p:nvPr/>
            </p:nvSpPr>
            <p:spPr>
              <a:xfrm>
                <a:off x="1329544" y="1109677"/>
                <a:ext cx="389567" cy="362926"/>
              </a:xfrm>
              <a:custGeom>
                <a:rect b="b" l="l" r="r" t="t"/>
                <a:pathLst>
                  <a:path extrusionOk="0" h="4373" w="4694">
                    <a:moveTo>
                      <a:pt x="2406" y="0"/>
                    </a:moveTo>
                    <a:cubicBezTo>
                      <a:pt x="1123" y="15"/>
                      <a:pt x="1" y="889"/>
                      <a:pt x="30" y="2099"/>
                    </a:cubicBezTo>
                    <a:cubicBezTo>
                      <a:pt x="44" y="3286"/>
                      <a:pt x="1181" y="4373"/>
                      <a:pt x="2453" y="4373"/>
                    </a:cubicBezTo>
                    <a:cubicBezTo>
                      <a:pt x="2461" y="4373"/>
                      <a:pt x="2470" y="4373"/>
                      <a:pt x="2478" y="4373"/>
                    </a:cubicBezTo>
                    <a:cubicBezTo>
                      <a:pt x="3790" y="4358"/>
                      <a:pt x="4694" y="3367"/>
                      <a:pt x="4665" y="2172"/>
                    </a:cubicBezTo>
                    <a:cubicBezTo>
                      <a:pt x="4650" y="962"/>
                      <a:pt x="3717" y="0"/>
                      <a:pt x="240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58"/>
              <p:cNvSpPr/>
              <p:nvPr/>
            </p:nvSpPr>
            <p:spPr>
              <a:xfrm>
                <a:off x="1478349" y="1437499"/>
                <a:ext cx="131875" cy="307321"/>
              </a:xfrm>
              <a:custGeom>
                <a:rect b="b" l="l" r="r" t="t"/>
                <a:pathLst>
                  <a:path extrusionOk="0" h="3703" w="1589">
                    <a:moveTo>
                      <a:pt x="102" y="0"/>
                    </a:moveTo>
                    <a:lnTo>
                      <a:pt x="0" y="3236"/>
                    </a:lnTo>
                    <a:lnTo>
                      <a:pt x="1123" y="3702"/>
                    </a:lnTo>
                    <a:lnTo>
                      <a:pt x="1589" y="3338"/>
                    </a:lnTo>
                    <a:lnTo>
                      <a:pt x="1443" y="364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EB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58"/>
              <p:cNvSpPr/>
              <p:nvPr/>
            </p:nvSpPr>
            <p:spPr>
              <a:xfrm>
                <a:off x="1503745" y="1485883"/>
                <a:ext cx="101666" cy="137934"/>
              </a:xfrm>
              <a:custGeom>
                <a:rect b="b" l="l" r="r" t="t"/>
                <a:pathLst>
                  <a:path extrusionOk="0" h="1662" w="1225">
                    <a:moveTo>
                      <a:pt x="1137" y="0"/>
                    </a:moveTo>
                    <a:lnTo>
                      <a:pt x="0" y="481"/>
                    </a:lnTo>
                    <a:lnTo>
                      <a:pt x="1225" y="1662"/>
                    </a:lnTo>
                    <a:lnTo>
                      <a:pt x="1137" y="0"/>
                    </a:lnTo>
                    <a:close/>
                  </a:path>
                </a:pathLst>
              </a:custGeom>
              <a:solidFill>
                <a:srgbClr val="E391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58"/>
              <p:cNvSpPr/>
              <p:nvPr/>
            </p:nvSpPr>
            <p:spPr>
              <a:xfrm>
                <a:off x="1344068" y="1144202"/>
                <a:ext cx="383508" cy="410315"/>
              </a:xfrm>
              <a:custGeom>
                <a:rect b="b" l="l" r="r" t="t"/>
                <a:pathLst>
                  <a:path extrusionOk="0" h="4944" w="4621">
                    <a:moveTo>
                      <a:pt x="2693" y="0"/>
                    </a:moveTo>
                    <a:cubicBezTo>
                      <a:pt x="2424" y="0"/>
                      <a:pt x="2149" y="42"/>
                      <a:pt x="1881" y="109"/>
                    </a:cubicBezTo>
                    <a:cubicBezTo>
                      <a:pt x="1" y="663"/>
                      <a:pt x="875" y="2630"/>
                      <a:pt x="846" y="2630"/>
                    </a:cubicBezTo>
                    <a:lnTo>
                      <a:pt x="1181" y="3520"/>
                    </a:lnTo>
                    <a:cubicBezTo>
                      <a:pt x="1254" y="3826"/>
                      <a:pt x="1531" y="4409"/>
                      <a:pt x="1793" y="4554"/>
                    </a:cubicBezTo>
                    <a:cubicBezTo>
                      <a:pt x="2235" y="4811"/>
                      <a:pt x="2586" y="4944"/>
                      <a:pt x="2930" y="4944"/>
                    </a:cubicBezTo>
                    <a:cubicBezTo>
                      <a:pt x="3154" y="4944"/>
                      <a:pt x="3374" y="4888"/>
                      <a:pt x="3615" y="4773"/>
                    </a:cubicBezTo>
                    <a:cubicBezTo>
                      <a:pt x="4446" y="4394"/>
                      <a:pt x="4621" y="3141"/>
                      <a:pt x="4460" y="1479"/>
                    </a:cubicBezTo>
                    <a:cubicBezTo>
                      <a:pt x="4373" y="473"/>
                      <a:pt x="3659" y="153"/>
                      <a:pt x="3105" y="36"/>
                    </a:cubicBezTo>
                    <a:cubicBezTo>
                      <a:pt x="2971" y="11"/>
                      <a:pt x="2833" y="0"/>
                      <a:pt x="2693" y="0"/>
                    </a:cubicBezTo>
                    <a:close/>
                  </a:path>
                </a:pathLst>
              </a:custGeom>
              <a:solidFill>
                <a:srgbClr val="EB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58"/>
              <p:cNvSpPr/>
              <p:nvPr/>
            </p:nvSpPr>
            <p:spPr>
              <a:xfrm>
                <a:off x="1651305" y="1251844"/>
                <a:ext cx="75108" cy="39753"/>
              </a:xfrm>
              <a:custGeom>
                <a:rect b="b" l="l" r="r" t="t"/>
                <a:pathLst>
                  <a:path extrusionOk="0" h="479" w="905">
                    <a:moveTo>
                      <a:pt x="340" y="1"/>
                    </a:moveTo>
                    <a:cubicBezTo>
                      <a:pt x="123" y="1"/>
                      <a:pt x="88" y="153"/>
                      <a:pt x="88" y="153"/>
                    </a:cubicBezTo>
                    <a:cubicBezTo>
                      <a:pt x="88" y="153"/>
                      <a:pt x="1" y="342"/>
                      <a:pt x="263" y="386"/>
                    </a:cubicBezTo>
                    <a:cubicBezTo>
                      <a:pt x="467" y="415"/>
                      <a:pt x="598" y="415"/>
                      <a:pt x="700" y="474"/>
                    </a:cubicBezTo>
                    <a:cubicBezTo>
                      <a:pt x="714" y="477"/>
                      <a:pt x="728" y="479"/>
                      <a:pt x="743" y="479"/>
                    </a:cubicBezTo>
                    <a:cubicBezTo>
                      <a:pt x="790" y="479"/>
                      <a:pt x="838" y="460"/>
                      <a:pt x="860" y="415"/>
                    </a:cubicBezTo>
                    <a:cubicBezTo>
                      <a:pt x="904" y="386"/>
                      <a:pt x="904" y="313"/>
                      <a:pt x="860" y="270"/>
                    </a:cubicBezTo>
                    <a:cubicBezTo>
                      <a:pt x="817" y="182"/>
                      <a:pt x="671" y="51"/>
                      <a:pt x="423" y="7"/>
                    </a:cubicBezTo>
                    <a:cubicBezTo>
                      <a:pt x="393" y="3"/>
                      <a:pt x="366" y="1"/>
                      <a:pt x="3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58"/>
              <p:cNvSpPr/>
              <p:nvPr/>
            </p:nvSpPr>
            <p:spPr>
              <a:xfrm>
                <a:off x="1494035" y="1252342"/>
                <a:ext cx="104156" cy="47057"/>
              </a:xfrm>
              <a:custGeom>
                <a:rect b="b" l="l" r="r" t="t"/>
                <a:pathLst>
                  <a:path extrusionOk="0" h="567" w="1255">
                    <a:moveTo>
                      <a:pt x="872" y="0"/>
                    </a:moveTo>
                    <a:cubicBezTo>
                      <a:pt x="827" y="0"/>
                      <a:pt x="775" y="5"/>
                      <a:pt x="715" y="16"/>
                    </a:cubicBezTo>
                    <a:cubicBezTo>
                      <a:pt x="424" y="45"/>
                      <a:pt x="117" y="264"/>
                      <a:pt x="45" y="366"/>
                    </a:cubicBezTo>
                    <a:cubicBezTo>
                      <a:pt x="1" y="395"/>
                      <a:pt x="1" y="468"/>
                      <a:pt x="45" y="511"/>
                    </a:cubicBezTo>
                    <a:cubicBezTo>
                      <a:pt x="87" y="543"/>
                      <a:pt x="144" y="567"/>
                      <a:pt x="200" y="567"/>
                    </a:cubicBezTo>
                    <a:cubicBezTo>
                      <a:pt x="221" y="567"/>
                      <a:pt x="243" y="563"/>
                      <a:pt x="263" y="555"/>
                    </a:cubicBezTo>
                    <a:cubicBezTo>
                      <a:pt x="409" y="511"/>
                      <a:pt x="700" y="409"/>
                      <a:pt x="934" y="380"/>
                    </a:cubicBezTo>
                    <a:cubicBezTo>
                      <a:pt x="1254" y="336"/>
                      <a:pt x="1167" y="147"/>
                      <a:pt x="1167" y="147"/>
                    </a:cubicBezTo>
                    <a:cubicBezTo>
                      <a:pt x="1167" y="147"/>
                      <a:pt x="1125" y="0"/>
                      <a:pt x="87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58"/>
              <p:cNvSpPr/>
              <p:nvPr/>
            </p:nvSpPr>
            <p:spPr>
              <a:xfrm>
                <a:off x="1651305" y="1366125"/>
                <a:ext cx="17013" cy="43571"/>
              </a:xfrm>
              <a:custGeom>
                <a:rect b="b" l="l" r="r" t="t"/>
                <a:pathLst>
                  <a:path extrusionOk="0" fill="none" h="525" w="205">
                    <a:moveTo>
                      <a:pt x="1" y="0"/>
                    </a:moveTo>
                    <a:lnTo>
                      <a:pt x="205" y="394"/>
                    </a:lnTo>
                    <a:lnTo>
                      <a:pt x="30" y="525"/>
                    </a:lnTo>
                  </a:path>
                </a:pathLst>
              </a:custGeom>
              <a:noFill/>
              <a:ln cap="rnd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58"/>
              <p:cNvSpPr/>
              <p:nvPr/>
            </p:nvSpPr>
            <p:spPr>
              <a:xfrm>
                <a:off x="1558188" y="1331019"/>
                <a:ext cx="30292" cy="30292"/>
              </a:xfrm>
              <a:custGeom>
                <a:rect b="b" l="l" r="r" t="t"/>
                <a:pathLst>
                  <a:path extrusionOk="0" h="365" w="365">
                    <a:moveTo>
                      <a:pt x="190" y="1"/>
                    </a:moveTo>
                    <a:cubicBezTo>
                      <a:pt x="73" y="1"/>
                      <a:pt x="0" y="59"/>
                      <a:pt x="0" y="175"/>
                    </a:cubicBezTo>
                    <a:cubicBezTo>
                      <a:pt x="0" y="292"/>
                      <a:pt x="88" y="365"/>
                      <a:pt x="190" y="365"/>
                    </a:cubicBezTo>
                    <a:cubicBezTo>
                      <a:pt x="292" y="365"/>
                      <a:pt x="365" y="263"/>
                      <a:pt x="365" y="175"/>
                    </a:cubicBezTo>
                    <a:cubicBezTo>
                      <a:pt x="365" y="88"/>
                      <a:pt x="292" y="1"/>
                      <a:pt x="1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58"/>
              <p:cNvSpPr/>
              <p:nvPr/>
            </p:nvSpPr>
            <p:spPr>
              <a:xfrm>
                <a:off x="1676701" y="1331019"/>
                <a:ext cx="30292" cy="30292"/>
              </a:xfrm>
              <a:custGeom>
                <a:rect b="b" l="l" r="r" t="t"/>
                <a:pathLst>
                  <a:path extrusionOk="0" h="365" w="365">
                    <a:moveTo>
                      <a:pt x="176" y="1"/>
                    </a:moveTo>
                    <a:cubicBezTo>
                      <a:pt x="73" y="1"/>
                      <a:pt x="1" y="59"/>
                      <a:pt x="1" y="175"/>
                    </a:cubicBezTo>
                    <a:cubicBezTo>
                      <a:pt x="1" y="292"/>
                      <a:pt x="88" y="365"/>
                      <a:pt x="176" y="365"/>
                    </a:cubicBezTo>
                    <a:cubicBezTo>
                      <a:pt x="292" y="365"/>
                      <a:pt x="365" y="263"/>
                      <a:pt x="365" y="175"/>
                    </a:cubicBezTo>
                    <a:cubicBezTo>
                      <a:pt x="365" y="88"/>
                      <a:pt x="292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58"/>
              <p:cNvSpPr/>
              <p:nvPr/>
            </p:nvSpPr>
            <p:spPr>
              <a:xfrm>
                <a:off x="1605327" y="1426544"/>
                <a:ext cx="48468" cy="25479"/>
              </a:xfrm>
              <a:custGeom>
                <a:rect b="b" l="l" r="r" t="t"/>
                <a:pathLst>
                  <a:path extrusionOk="0" fill="none" h="307" w="584">
                    <a:moveTo>
                      <a:pt x="1" y="1"/>
                    </a:moveTo>
                    <a:cubicBezTo>
                      <a:pt x="1" y="1"/>
                      <a:pt x="190" y="307"/>
                      <a:pt x="584" y="190"/>
                    </a:cubicBezTo>
                  </a:path>
                </a:pathLst>
              </a:custGeom>
              <a:noFill/>
              <a:ln cap="rnd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58"/>
              <p:cNvSpPr/>
              <p:nvPr/>
            </p:nvSpPr>
            <p:spPr>
              <a:xfrm>
                <a:off x="1338009" y="1127521"/>
                <a:ext cx="340020" cy="274954"/>
              </a:xfrm>
              <a:custGeom>
                <a:rect b="b" l="l" r="r" t="t"/>
                <a:pathLst>
                  <a:path extrusionOk="0" h="3313" w="4097">
                    <a:moveTo>
                      <a:pt x="2533" y="0"/>
                    </a:moveTo>
                    <a:cubicBezTo>
                      <a:pt x="2273" y="0"/>
                      <a:pt x="1984" y="37"/>
                      <a:pt x="1677" y="135"/>
                    </a:cubicBezTo>
                    <a:cubicBezTo>
                      <a:pt x="1167" y="296"/>
                      <a:pt x="890" y="514"/>
                      <a:pt x="759" y="689"/>
                    </a:cubicBezTo>
                    <a:cubicBezTo>
                      <a:pt x="752" y="688"/>
                      <a:pt x="745" y="688"/>
                      <a:pt x="738" y="688"/>
                    </a:cubicBezTo>
                    <a:cubicBezTo>
                      <a:pt x="608" y="688"/>
                      <a:pt x="432" y="823"/>
                      <a:pt x="321" y="1418"/>
                    </a:cubicBezTo>
                    <a:cubicBezTo>
                      <a:pt x="1" y="3094"/>
                      <a:pt x="1254" y="3312"/>
                      <a:pt x="1254" y="3312"/>
                    </a:cubicBezTo>
                    <a:cubicBezTo>
                      <a:pt x="1254" y="3312"/>
                      <a:pt x="1735" y="2146"/>
                      <a:pt x="1414" y="1330"/>
                    </a:cubicBezTo>
                    <a:cubicBezTo>
                      <a:pt x="1312" y="1053"/>
                      <a:pt x="1371" y="747"/>
                      <a:pt x="1648" y="602"/>
                    </a:cubicBezTo>
                    <a:cubicBezTo>
                      <a:pt x="1735" y="543"/>
                      <a:pt x="1866" y="514"/>
                      <a:pt x="2012" y="500"/>
                    </a:cubicBezTo>
                    <a:cubicBezTo>
                      <a:pt x="2127" y="482"/>
                      <a:pt x="2229" y="475"/>
                      <a:pt x="2320" y="475"/>
                    </a:cubicBezTo>
                    <a:cubicBezTo>
                      <a:pt x="2816" y="475"/>
                      <a:pt x="3012" y="691"/>
                      <a:pt x="3457" y="691"/>
                    </a:cubicBezTo>
                    <a:cubicBezTo>
                      <a:pt x="3480" y="691"/>
                      <a:pt x="3503" y="690"/>
                      <a:pt x="3528" y="689"/>
                    </a:cubicBezTo>
                    <a:cubicBezTo>
                      <a:pt x="4096" y="674"/>
                      <a:pt x="3776" y="296"/>
                      <a:pt x="3776" y="296"/>
                    </a:cubicBezTo>
                    <a:cubicBezTo>
                      <a:pt x="3776" y="296"/>
                      <a:pt x="3273" y="0"/>
                      <a:pt x="253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58"/>
              <p:cNvSpPr/>
              <p:nvPr/>
            </p:nvSpPr>
            <p:spPr>
              <a:xfrm>
                <a:off x="1375522" y="1358821"/>
                <a:ext cx="102911" cy="102911"/>
              </a:xfrm>
              <a:custGeom>
                <a:rect b="b" l="l" r="r" t="t"/>
                <a:pathLst>
                  <a:path extrusionOk="0" h="1240" w="1240">
                    <a:moveTo>
                      <a:pt x="613" y="1"/>
                    </a:moveTo>
                    <a:cubicBezTo>
                      <a:pt x="277" y="1"/>
                      <a:pt x="1" y="278"/>
                      <a:pt x="1" y="627"/>
                    </a:cubicBezTo>
                    <a:cubicBezTo>
                      <a:pt x="1" y="963"/>
                      <a:pt x="277" y="1240"/>
                      <a:pt x="613" y="1240"/>
                    </a:cubicBezTo>
                    <a:cubicBezTo>
                      <a:pt x="962" y="1240"/>
                      <a:pt x="1239" y="963"/>
                      <a:pt x="1239" y="627"/>
                    </a:cubicBezTo>
                    <a:cubicBezTo>
                      <a:pt x="1239" y="278"/>
                      <a:pt x="962" y="1"/>
                      <a:pt x="613" y="1"/>
                    </a:cubicBezTo>
                    <a:close/>
                  </a:path>
                </a:pathLst>
              </a:custGeom>
              <a:solidFill>
                <a:srgbClr val="EB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15" name="Google Shape;1815;p58"/>
          <p:cNvGrpSpPr/>
          <p:nvPr/>
        </p:nvGrpSpPr>
        <p:grpSpPr>
          <a:xfrm>
            <a:off x="3175197" y="3569186"/>
            <a:ext cx="2946896" cy="1143046"/>
            <a:chOff x="3219350" y="3230124"/>
            <a:chExt cx="2705312" cy="1084484"/>
          </a:xfrm>
        </p:grpSpPr>
        <p:sp>
          <p:nvSpPr>
            <p:cNvPr id="1816" name="Google Shape;1816;p58"/>
            <p:cNvSpPr/>
            <p:nvPr/>
          </p:nvSpPr>
          <p:spPr>
            <a:xfrm>
              <a:off x="3219350" y="3230124"/>
              <a:ext cx="2705312" cy="1084484"/>
            </a:xfrm>
            <a:custGeom>
              <a:rect b="b" l="l" r="r" t="t"/>
              <a:pathLst>
                <a:path extrusionOk="0" h="10393" w="34878">
                  <a:moveTo>
                    <a:pt x="0" y="1"/>
                  </a:moveTo>
                  <a:lnTo>
                    <a:pt x="0" y="10393"/>
                  </a:lnTo>
                  <a:lnTo>
                    <a:pt x="34877" y="10393"/>
                  </a:lnTo>
                  <a:lnTo>
                    <a:pt x="34877" y="1"/>
                  </a:lnTo>
                  <a:close/>
                </a:path>
              </a:pathLst>
            </a:custGeom>
            <a:solidFill>
              <a:srgbClr val="E95E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8"/>
            <p:cNvSpPr/>
            <p:nvPr/>
          </p:nvSpPr>
          <p:spPr>
            <a:xfrm>
              <a:off x="3681372" y="3540456"/>
              <a:ext cx="369694" cy="403085"/>
            </a:xfrm>
            <a:custGeom>
              <a:rect b="b" l="l" r="r" t="t"/>
              <a:pathLst>
                <a:path extrusionOk="0" h="3863" w="3543">
                  <a:moveTo>
                    <a:pt x="1" y="0"/>
                  </a:moveTo>
                  <a:lnTo>
                    <a:pt x="1473" y="3862"/>
                  </a:lnTo>
                  <a:lnTo>
                    <a:pt x="2070" y="3862"/>
                  </a:lnTo>
                  <a:lnTo>
                    <a:pt x="3542" y="0"/>
                  </a:lnTo>
                  <a:lnTo>
                    <a:pt x="2988" y="0"/>
                  </a:lnTo>
                  <a:lnTo>
                    <a:pt x="1764" y="325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8"/>
            <p:cNvSpPr/>
            <p:nvPr/>
          </p:nvSpPr>
          <p:spPr>
            <a:xfrm>
              <a:off x="4076836" y="3532839"/>
              <a:ext cx="371155" cy="418319"/>
            </a:xfrm>
            <a:custGeom>
              <a:rect b="b" l="l" r="r" t="t"/>
              <a:pathLst>
                <a:path extrusionOk="0" h="4009" w="3557">
                  <a:moveTo>
                    <a:pt x="1778" y="423"/>
                  </a:moveTo>
                  <a:cubicBezTo>
                    <a:pt x="2157" y="423"/>
                    <a:pt x="2463" y="569"/>
                    <a:pt x="2682" y="846"/>
                  </a:cubicBezTo>
                  <a:cubicBezTo>
                    <a:pt x="2900" y="1137"/>
                    <a:pt x="3017" y="1516"/>
                    <a:pt x="3017" y="2012"/>
                  </a:cubicBezTo>
                  <a:cubicBezTo>
                    <a:pt x="3017" y="2493"/>
                    <a:pt x="2900" y="2871"/>
                    <a:pt x="2682" y="3163"/>
                  </a:cubicBezTo>
                  <a:cubicBezTo>
                    <a:pt x="2463" y="3440"/>
                    <a:pt x="2157" y="3586"/>
                    <a:pt x="1778" y="3586"/>
                  </a:cubicBezTo>
                  <a:cubicBezTo>
                    <a:pt x="1399" y="3586"/>
                    <a:pt x="1108" y="3440"/>
                    <a:pt x="874" y="3163"/>
                  </a:cubicBezTo>
                  <a:cubicBezTo>
                    <a:pt x="656" y="2871"/>
                    <a:pt x="539" y="2493"/>
                    <a:pt x="539" y="2012"/>
                  </a:cubicBezTo>
                  <a:cubicBezTo>
                    <a:pt x="539" y="1516"/>
                    <a:pt x="656" y="1137"/>
                    <a:pt x="874" y="846"/>
                  </a:cubicBezTo>
                  <a:cubicBezTo>
                    <a:pt x="1108" y="569"/>
                    <a:pt x="1399" y="423"/>
                    <a:pt x="1778" y="423"/>
                  </a:cubicBezTo>
                  <a:close/>
                  <a:moveTo>
                    <a:pt x="1778" y="0"/>
                  </a:moveTo>
                  <a:cubicBezTo>
                    <a:pt x="1239" y="0"/>
                    <a:pt x="802" y="190"/>
                    <a:pt x="481" y="554"/>
                  </a:cubicBezTo>
                  <a:cubicBezTo>
                    <a:pt x="160" y="918"/>
                    <a:pt x="0" y="1399"/>
                    <a:pt x="0" y="2012"/>
                  </a:cubicBezTo>
                  <a:cubicBezTo>
                    <a:pt x="0" y="2609"/>
                    <a:pt x="160" y="3105"/>
                    <a:pt x="481" y="3469"/>
                  </a:cubicBezTo>
                  <a:cubicBezTo>
                    <a:pt x="802" y="3819"/>
                    <a:pt x="1239" y="4008"/>
                    <a:pt x="1778" y="4008"/>
                  </a:cubicBezTo>
                  <a:cubicBezTo>
                    <a:pt x="2317" y="4008"/>
                    <a:pt x="2755" y="3819"/>
                    <a:pt x="3075" y="3469"/>
                  </a:cubicBezTo>
                  <a:cubicBezTo>
                    <a:pt x="3396" y="3105"/>
                    <a:pt x="3556" y="2609"/>
                    <a:pt x="3556" y="2012"/>
                  </a:cubicBezTo>
                  <a:cubicBezTo>
                    <a:pt x="3556" y="1399"/>
                    <a:pt x="3396" y="918"/>
                    <a:pt x="3075" y="554"/>
                  </a:cubicBezTo>
                  <a:cubicBezTo>
                    <a:pt x="2755" y="190"/>
                    <a:pt x="2317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8"/>
            <p:cNvSpPr/>
            <p:nvPr/>
          </p:nvSpPr>
          <p:spPr>
            <a:xfrm>
              <a:off x="4478246" y="3540456"/>
              <a:ext cx="340791" cy="403085"/>
            </a:xfrm>
            <a:custGeom>
              <a:rect b="b" l="l" r="r" t="t"/>
              <a:pathLst>
                <a:path extrusionOk="0" h="3863" w="3266">
                  <a:moveTo>
                    <a:pt x="1" y="0"/>
                  </a:moveTo>
                  <a:lnTo>
                    <a:pt x="1" y="437"/>
                  </a:lnTo>
                  <a:lnTo>
                    <a:pt x="1371" y="437"/>
                  </a:lnTo>
                  <a:lnTo>
                    <a:pt x="1371" y="3862"/>
                  </a:lnTo>
                  <a:lnTo>
                    <a:pt x="1895" y="3862"/>
                  </a:lnTo>
                  <a:lnTo>
                    <a:pt x="1895" y="437"/>
                  </a:lnTo>
                  <a:lnTo>
                    <a:pt x="3265" y="437"/>
                  </a:lnTo>
                  <a:lnTo>
                    <a:pt x="326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8"/>
            <p:cNvSpPr/>
            <p:nvPr/>
          </p:nvSpPr>
          <p:spPr>
            <a:xfrm>
              <a:off x="4870579" y="3540456"/>
              <a:ext cx="260236" cy="403085"/>
            </a:xfrm>
            <a:custGeom>
              <a:rect b="b" l="l" r="r" t="t"/>
              <a:pathLst>
                <a:path extrusionOk="0" h="3863" w="2494">
                  <a:moveTo>
                    <a:pt x="1" y="0"/>
                  </a:moveTo>
                  <a:lnTo>
                    <a:pt x="1" y="3862"/>
                  </a:lnTo>
                  <a:lnTo>
                    <a:pt x="2493" y="3862"/>
                  </a:lnTo>
                  <a:lnTo>
                    <a:pt x="2493" y="3425"/>
                  </a:lnTo>
                  <a:lnTo>
                    <a:pt x="526" y="3425"/>
                  </a:lnTo>
                  <a:lnTo>
                    <a:pt x="526" y="2026"/>
                  </a:lnTo>
                  <a:lnTo>
                    <a:pt x="2362" y="2026"/>
                  </a:lnTo>
                  <a:lnTo>
                    <a:pt x="2362" y="1589"/>
                  </a:lnTo>
                  <a:lnTo>
                    <a:pt x="526" y="1589"/>
                  </a:lnTo>
                  <a:lnTo>
                    <a:pt x="526" y="437"/>
                  </a:lnTo>
                  <a:lnTo>
                    <a:pt x="2435" y="437"/>
                  </a:lnTo>
                  <a:lnTo>
                    <a:pt x="243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8"/>
            <p:cNvSpPr/>
            <p:nvPr/>
          </p:nvSpPr>
          <p:spPr>
            <a:xfrm>
              <a:off x="5247782" y="3540456"/>
              <a:ext cx="54885" cy="403085"/>
            </a:xfrm>
            <a:custGeom>
              <a:rect b="b" l="l" r="r" t="t"/>
              <a:pathLst>
                <a:path extrusionOk="0" h="3863" w="526">
                  <a:moveTo>
                    <a:pt x="0" y="0"/>
                  </a:moveTo>
                  <a:lnTo>
                    <a:pt x="0" y="1691"/>
                  </a:lnTo>
                  <a:lnTo>
                    <a:pt x="59" y="2609"/>
                  </a:lnTo>
                  <a:lnTo>
                    <a:pt x="481" y="2609"/>
                  </a:lnTo>
                  <a:lnTo>
                    <a:pt x="525" y="1691"/>
                  </a:lnTo>
                  <a:lnTo>
                    <a:pt x="525" y="0"/>
                  </a:lnTo>
                  <a:close/>
                  <a:moveTo>
                    <a:pt x="0" y="3207"/>
                  </a:moveTo>
                  <a:lnTo>
                    <a:pt x="0" y="3862"/>
                  </a:lnTo>
                  <a:lnTo>
                    <a:pt x="525" y="3862"/>
                  </a:lnTo>
                  <a:lnTo>
                    <a:pt x="525" y="3207"/>
                  </a:ln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8"/>
            <p:cNvSpPr/>
            <p:nvPr/>
          </p:nvSpPr>
          <p:spPr>
            <a:xfrm>
              <a:off x="5547354" y="3633217"/>
              <a:ext cx="202429" cy="190117"/>
            </a:xfrm>
            <a:custGeom>
              <a:rect b="b" l="l" r="r" t="t"/>
              <a:pathLst>
                <a:path extrusionOk="0" h="1822" w="1940">
                  <a:moveTo>
                    <a:pt x="977" y="0"/>
                  </a:moveTo>
                  <a:lnTo>
                    <a:pt x="759" y="685"/>
                  </a:lnTo>
                  <a:lnTo>
                    <a:pt x="1" y="685"/>
                  </a:lnTo>
                  <a:lnTo>
                    <a:pt x="613" y="1122"/>
                  </a:lnTo>
                  <a:lnTo>
                    <a:pt x="394" y="1822"/>
                  </a:lnTo>
                  <a:lnTo>
                    <a:pt x="394" y="1822"/>
                  </a:lnTo>
                  <a:lnTo>
                    <a:pt x="977" y="1385"/>
                  </a:lnTo>
                  <a:lnTo>
                    <a:pt x="1575" y="1822"/>
                  </a:lnTo>
                  <a:lnTo>
                    <a:pt x="1342" y="1122"/>
                  </a:lnTo>
                  <a:lnTo>
                    <a:pt x="1939" y="685"/>
                  </a:lnTo>
                  <a:lnTo>
                    <a:pt x="1210" y="68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488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3" name="Google Shape;1823;p58"/>
          <p:cNvGrpSpPr/>
          <p:nvPr/>
        </p:nvGrpSpPr>
        <p:grpSpPr>
          <a:xfrm flipH="1">
            <a:off x="6418584" y="2718864"/>
            <a:ext cx="1793309" cy="4722313"/>
            <a:chOff x="724392" y="884701"/>
            <a:chExt cx="1898888" cy="5153676"/>
          </a:xfrm>
        </p:grpSpPr>
        <p:sp>
          <p:nvSpPr>
            <p:cNvPr id="1824" name="Google Shape;1824;p58"/>
            <p:cNvSpPr/>
            <p:nvPr/>
          </p:nvSpPr>
          <p:spPr>
            <a:xfrm>
              <a:off x="1061019" y="5105668"/>
              <a:ext cx="330681" cy="920680"/>
            </a:xfrm>
            <a:custGeom>
              <a:rect b="b" l="l" r="r" t="t"/>
              <a:pathLst>
                <a:path extrusionOk="0" h="6657" w="2391">
                  <a:moveTo>
                    <a:pt x="1867" y="0"/>
                  </a:moveTo>
                  <a:cubicBezTo>
                    <a:pt x="1416" y="0"/>
                    <a:pt x="845" y="637"/>
                    <a:pt x="845" y="637"/>
                  </a:cubicBezTo>
                  <a:cubicBezTo>
                    <a:pt x="845" y="637"/>
                    <a:pt x="1151" y="3843"/>
                    <a:pt x="977" y="4470"/>
                  </a:cubicBezTo>
                  <a:cubicBezTo>
                    <a:pt x="787" y="5082"/>
                    <a:pt x="131" y="5811"/>
                    <a:pt x="117" y="5927"/>
                  </a:cubicBezTo>
                  <a:cubicBezTo>
                    <a:pt x="88" y="6029"/>
                    <a:pt x="0" y="6656"/>
                    <a:pt x="685" y="6656"/>
                  </a:cubicBezTo>
                  <a:cubicBezTo>
                    <a:pt x="1355" y="6656"/>
                    <a:pt x="1778" y="6336"/>
                    <a:pt x="1807" y="5913"/>
                  </a:cubicBezTo>
                  <a:cubicBezTo>
                    <a:pt x="1866" y="5490"/>
                    <a:pt x="2041" y="5505"/>
                    <a:pt x="2172" y="5330"/>
                  </a:cubicBezTo>
                  <a:cubicBezTo>
                    <a:pt x="2303" y="5126"/>
                    <a:pt x="1968" y="4747"/>
                    <a:pt x="1968" y="3960"/>
                  </a:cubicBezTo>
                  <a:cubicBezTo>
                    <a:pt x="1968" y="3202"/>
                    <a:pt x="2390" y="841"/>
                    <a:pt x="2390" y="841"/>
                  </a:cubicBezTo>
                  <a:cubicBezTo>
                    <a:pt x="2338" y="204"/>
                    <a:pt x="2121" y="0"/>
                    <a:pt x="1867" y="0"/>
                  </a:cubicBezTo>
                  <a:close/>
                </a:path>
              </a:pathLst>
            </a:custGeom>
            <a:solidFill>
              <a:srgbClr val="FFA1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8"/>
            <p:cNvSpPr/>
            <p:nvPr/>
          </p:nvSpPr>
          <p:spPr>
            <a:xfrm>
              <a:off x="1026720" y="5711706"/>
              <a:ext cx="350873" cy="326671"/>
            </a:xfrm>
            <a:custGeom>
              <a:rect b="b" l="l" r="r" t="t"/>
              <a:pathLst>
                <a:path extrusionOk="0" h="2362" w="2537">
                  <a:moveTo>
                    <a:pt x="2245" y="1"/>
                  </a:moveTo>
                  <a:cubicBezTo>
                    <a:pt x="2070" y="146"/>
                    <a:pt x="2172" y="598"/>
                    <a:pt x="1982" y="875"/>
                  </a:cubicBezTo>
                  <a:cubicBezTo>
                    <a:pt x="1818" y="1135"/>
                    <a:pt x="1305" y="1551"/>
                    <a:pt x="869" y="1551"/>
                  </a:cubicBezTo>
                  <a:cubicBezTo>
                    <a:pt x="842" y="1551"/>
                    <a:pt x="814" y="1549"/>
                    <a:pt x="787" y="1545"/>
                  </a:cubicBezTo>
                  <a:cubicBezTo>
                    <a:pt x="525" y="1531"/>
                    <a:pt x="598" y="1196"/>
                    <a:pt x="598" y="1196"/>
                  </a:cubicBezTo>
                  <a:lnTo>
                    <a:pt x="598" y="1196"/>
                  </a:lnTo>
                  <a:cubicBezTo>
                    <a:pt x="467" y="1385"/>
                    <a:pt x="394" y="1516"/>
                    <a:pt x="379" y="1531"/>
                  </a:cubicBezTo>
                  <a:cubicBezTo>
                    <a:pt x="248" y="1735"/>
                    <a:pt x="0" y="2362"/>
                    <a:pt x="656" y="2362"/>
                  </a:cubicBezTo>
                  <a:cubicBezTo>
                    <a:pt x="1327" y="2362"/>
                    <a:pt x="2026" y="2041"/>
                    <a:pt x="2070" y="1516"/>
                  </a:cubicBezTo>
                  <a:cubicBezTo>
                    <a:pt x="2114" y="1108"/>
                    <a:pt x="2318" y="1123"/>
                    <a:pt x="2420" y="948"/>
                  </a:cubicBezTo>
                  <a:cubicBezTo>
                    <a:pt x="2536" y="802"/>
                    <a:pt x="2463" y="248"/>
                    <a:pt x="2245" y="1"/>
                  </a:cubicBezTo>
                  <a:close/>
                </a:path>
              </a:pathLst>
            </a:custGeom>
            <a:solidFill>
              <a:srgbClr val="322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8"/>
            <p:cNvSpPr/>
            <p:nvPr/>
          </p:nvSpPr>
          <p:spPr>
            <a:xfrm>
              <a:off x="1734133" y="5105807"/>
              <a:ext cx="514209" cy="858029"/>
            </a:xfrm>
            <a:custGeom>
              <a:rect b="b" l="l" r="r" t="t"/>
              <a:pathLst>
                <a:path extrusionOk="0" h="6204" w="3718">
                  <a:moveTo>
                    <a:pt x="1078" y="0"/>
                  </a:moveTo>
                  <a:cubicBezTo>
                    <a:pt x="604" y="0"/>
                    <a:pt x="1" y="1554"/>
                    <a:pt x="1" y="1554"/>
                  </a:cubicBezTo>
                  <a:cubicBezTo>
                    <a:pt x="1" y="1554"/>
                    <a:pt x="438" y="4236"/>
                    <a:pt x="220" y="4950"/>
                  </a:cubicBezTo>
                  <a:cubicBezTo>
                    <a:pt x="1" y="5679"/>
                    <a:pt x="467" y="5722"/>
                    <a:pt x="467" y="5722"/>
                  </a:cubicBezTo>
                  <a:cubicBezTo>
                    <a:pt x="494" y="5722"/>
                    <a:pt x="521" y="5721"/>
                    <a:pt x="548" y="5721"/>
                  </a:cubicBezTo>
                  <a:cubicBezTo>
                    <a:pt x="1485" y="5721"/>
                    <a:pt x="2202" y="6203"/>
                    <a:pt x="2202" y="6203"/>
                  </a:cubicBezTo>
                  <a:cubicBezTo>
                    <a:pt x="2202" y="6203"/>
                    <a:pt x="2726" y="6160"/>
                    <a:pt x="3193" y="6087"/>
                  </a:cubicBezTo>
                  <a:cubicBezTo>
                    <a:pt x="3645" y="6043"/>
                    <a:pt x="3718" y="5781"/>
                    <a:pt x="3659" y="5693"/>
                  </a:cubicBezTo>
                  <a:cubicBezTo>
                    <a:pt x="3601" y="5606"/>
                    <a:pt x="2974" y="5489"/>
                    <a:pt x="2974" y="5489"/>
                  </a:cubicBezTo>
                  <a:cubicBezTo>
                    <a:pt x="2974" y="5489"/>
                    <a:pt x="1517" y="4673"/>
                    <a:pt x="1313" y="4163"/>
                  </a:cubicBezTo>
                  <a:cubicBezTo>
                    <a:pt x="1109" y="3653"/>
                    <a:pt x="1517" y="811"/>
                    <a:pt x="1517" y="811"/>
                  </a:cubicBezTo>
                  <a:cubicBezTo>
                    <a:pt x="1414" y="217"/>
                    <a:pt x="1255" y="0"/>
                    <a:pt x="1078" y="0"/>
                  </a:cubicBezTo>
                  <a:close/>
                </a:path>
              </a:pathLst>
            </a:custGeom>
            <a:solidFill>
              <a:srgbClr val="FFA1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8"/>
            <p:cNvSpPr/>
            <p:nvPr/>
          </p:nvSpPr>
          <p:spPr>
            <a:xfrm>
              <a:off x="1734133" y="5768548"/>
              <a:ext cx="514209" cy="195283"/>
            </a:xfrm>
            <a:custGeom>
              <a:rect b="b" l="l" r="r" t="t"/>
              <a:pathLst>
                <a:path extrusionOk="0" h="1412" w="3718">
                  <a:moveTo>
                    <a:pt x="345" y="0"/>
                  </a:moveTo>
                  <a:cubicBezTo>
                    <a:pt x="314" y="0"/>
                    <a:pt x="286" y="5"/>
                    <a:pt x="263" y="12"/>
                  </a:cubicBezTo>
                  <a:cubicBezTo>
                    <a:pt x="263" y="56"/>
                    <a:pt x="234" y="114"/>
                    <a:pt x="220" y="158"/>
                  </a:cubicBezTo>
                  <a:cubicBezTo>
                    <a:pt x="1" y="858"/>
                    <a:pt x="467" y="930"/>
                    <a:pt x="467" y="930"/>
                  </a:cubicBezTo>
                  <a:cubicBezTo>
                    <a:pt x="494" y="930"/>
                    <a:pt x="521" y="929"/>
                    <a:pt x="548" y="929"/>
                  </a:cubicBezTo>
                  <a:cubicBezTo>
                    <a:pt x="1485" y="929"/>
                    <a:pt x="2202" y="1411"/>
                    <a:pt x="2202" y="1411"/>
                  </a:cubicBezTo>
                  <a:cubicBezTo>
                    <a:pt x="2202" y="1411"/>
                    <a:pt x="2726" y="1368"/>
                    <a:pt x="3193" y="1295"/>
                  </a:cubicBezTo>
                  <a:cubicBezTo>
                    <a:pt x="3645" y="1222"/>
                    <a:pt x="3718" y="989"/>
                    <a:pt x="3659" y="901"/>
                  </a:cubicBezTo>
                  <a:cubicBezTo>
                    <a:pt x="3601" y="814"/>
                    <a:pt x="2974" y="697"/>
                    <a:pt x="2974" y="697"/>
                  </a:cubicBezTo>
                  <a:cubicBezTo>
                    <a:pt x="2884" y="760"/>
                    <a:pt x="2741" y="788"/>
                    <a:pt x="2570" y="788"/>
                  </a:cubicBezTo>
                  <a:cubicBezTo>
                    <a:pt x="2109" y="788"/>
                    <a:pt x="1444" y="584"/>
                    <a:pt x="1050" y="318"/>
                  </a:cubicBezTo>
                  <a:cubicBezTo>
                    <a:pt x="726" y="90"/>
                    <a:pt x="491" y="0"/>
                    <a:pt x="345" y="0"/>
                  </a:cubicBezTo>
                  <a:close/>
                </a:path>
              </a:pathLst>
            </a:custGeom>
            <a:solidFill>
              <a:srgbClr val="322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8"/>
            <p:cNvSpPr/>
            <p:nvPr/>
          </p:nvSpPr>
          <p:spPr>
            <a:xfrm>
              <a:off x="1760411" y="5852774"/>
              <a:ext cx="512411" cy="129866"/>
            </a:xfrm>
            <a:custGeom>
              <a:rect b="b" l="l" r="r" t="t"/>
              <a:pathLst>
                <a:path extrusionOk="0" h="939" w="3705">
                  <a:moveTo>
                    <a:pt x="0" y="1"/>
                  </a:moveTo>
                  <a:lnTo>
                    <a:pt x="0" y="161"/>
                  </a:lnTo>
                  <a:cubicBezTo>
                    <a:pt x="0" y="321"/>
                    <a:pt x="117" y="467"/>
                    <a:pt x="292" y="496"/>
                  </a:cubicBezTo>
                  <a:cubicBezTo>
                    <a:pt x="467" y="511"/>
                    <a:pt x="729" y="540"/>
                    <a:pt x="992" y="584"/>
                  </a:cubicBezTo>
                  <a:cubicBezTo>
                    <a:pt x="1487" y="657"/>
                    <a:pt x="1677" y="890"/>
                    <a:pt x="2012" y="934"/>
                  </a:cubicBezTo>
                  <a:cubicBezTo>
                    <a:pt x="2054" y="937"/>
                    <a:pt x="2102" y="939"/>
                    <a:pt x="2155" y="939"/>
                  </a:cubicBezTo>
                  <a:cubicBezTo>
                    <a:pt x="2544" y="939"/>
                    <a:pt x="3190" y="840"/>
                    <a:pt x="3498" y="584"/>
                  </a:cubicBezTo>
                  <a:cubicBezTo>
                    <a:pt x="3705" y="405"/>
                    <a:pt x="3366" y="291"/>
                    <a:pt x="3143" y="291"/>
                  </a:cubicBezTo>
                  <a:cubicBezTo>
                    <a:pt x="3130" y="291"/>
                    <a:pt x="3117" y="291"/>
                    <a:pt x="3105" y="292"/>
                  </a:cubicBezTo>
                  <a:cubicBezTo>
                    <a:pt x="3095" y="294"/>
                    <a:pt x="3080" y="294"/>
                    <a:pt x="3060" y="294"/>
                  </a:cubicBezTo>
                  <a:cubicBezTo>
                    <a:pt x="2627" y="29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22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8"/>
            <p:cNvSpPr/>
            <p:nvPr/>
          </p:nvSpPr>
          <p:spPr>
            <a:xfrm>
              <a:off x="1236385" y="981097"/>
              <a:ext cx="564413" cy="542699"/>
            </a:xfrm>
            <a:custGeom>
              <a:rect b="b" l="l" r="r" t="t"/>
              <a:pathLst>
                <a:path extrusionOk="0" h="3924" w="4081">
                  <a:moveTo>
                    <a:pt x="2321" y="1"/>
                  </a:moveTo>
                  <a:cubicBezTo>
                    <a:pt x="2208" y="1"/>
                    <a:pt x="2089" y="10"/>
                    <a:pt x="1968" y="28"/>
                  </a:cubicBezTo>
                  <a:cubicBezTo>
                    <a:pt x="816" y="232"/>
                    <a:pt x="0" y="815"/>
                    <a:pt x="87" y="1981"/>
                  </a:cubicBezTo>
                  <a:cubicBezTo>
                    <a:pt x="171" y="3100"/>
                    <a:pt x="1048" y="3924"/>
                    <a:pt x="2059" y="3924"/>
                  </a:cubicBezTo>
                  <a:cubicBezTo>
                    <a:pt x="2101" y="3924"/>
                    <a:pt x="2143" y="3923"/>
                    <a:pt x="2186" y="3920"/>
                  </a:cubicBezTo>
                  <a:cubicBezTo>
                    <a:pt x="3250" y="3832"/>
                    <a:pt x="4081" y="2826"/>
                    <a:pt x="3950" y="1661"/>
                  </a:cubicBezTo>
                  <a:cubicBezTo>
                    <a:pt x="3834" y="551"/>
                    <a:pt x="3203" y="1"/>
                    <a:pt x="2321" y="1"/>
                  </a:cubicBezTo>
                  <a:close/>
                </a:path>
              </a:pathLst>
            </a:custGeom>
            <a:solidFill>
              <a:srgbClr val="FC5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8"/>
            <p:cNvSpPr/>
            <p:nvPr/>
          </p:nvSpPr>
          <p:spPr>
            <a:xfrm>
              <a:off x="1770507" y="1760980"/>
              <a:ext cx="518081" cy="1031183"/>
            </a:xfrm>
            <a:custGeom>
              <a:rect b="b" l="l" r="r" t="t"/>
              <a:pathLst>
                <a:path extrusionOk="0" h="7456" w="3746">
                  <a:moveTo>
                    <a:pt x="1050" y="0"/>
                  </a:moveTo>
                  <a:cubicBezTo>
                    <a:pt x="1050" y="0"/>
                    <a:pt x="0" y="2551"/>
                    <a:pt x="685" y="4300"/>
                  </a:cubicBezTo>
                  <a:cubicBezTo>
                    <a:pt x="1357" y="5992"/>
                    <a:pt x="1679" y="7456"/>
                    <a:pt x="2155" y="7456"/>
                  </a:cubicBezTo>
                  <a:cubicBezTo>
                    <a:pt x="2175" y="7456"/>
                    <a:pt x="2195" y="7453"/>
                    <a:pt x="2216" y="7448"/>
                  </a:cubicBezTo>
                  <a:cubicBezTo>
                    <a:pt x="2711" y="7317"/>
                    <a:pt x="3236" y="7302"/>
                    <a:pt x="3513" y="7229"/>
                  </a:cubicBezTo>
                  <a:cubicBezTo>
                    <a:pt x="3746" y="7142"/>
                    <a:pt x="3746" y="6486"/>
                    <a:pt x="3688" y="6224"/>
                  </a:cubicBezTo>
                  <a:cubicBezTo>
                    <a:pt x="3396" y="4548"/>
                    <a:pt x="1764" y="248"/>
                    <a:pt x="10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8"/>
            <p:cNvSpPr/>
            <p:nvPr/>
          </p:nvSpPr>
          <p:spPr>
            <a:xfrm>
              <a:off x="800873" y="884701"/>
              <a:ext cx="1124953" cy="1327981"/>
            </a:xfrm>
            <a:custGeom>
              <a:rect b="b" l="l" r="r" t="t"/>
              <a:pathLst>
                <a:path extrusionOk="0" h="9602" w="8134">
                  <a:moveTo>
                    <a:pt x="5330" y="0"/>
                  </a:moveTo>
                  <a:cubicBezTo>
                    <a:pt x="5246" y="0"/>
                    <a:pt x="5160" y="4"/>
                    <a:pt x="5073" y="11"/>
                  </a:cubicBezTo>
                  <a:cubicBezTo>
                    <a:pt x="4709" y="55"/>
                    <a:pt x="4402" y="215"/>
                    <a:pt x="4140" y="463"/>
                  </a:cubicBezTo>
                  <a:cubicBezTo>
                    <a:pt x="4009" y="594"/>
                    <a:pt x="3863" y="681"/>
                    <a:pt x="3688" y="725"/>
                  </a:cubicBezTo>
                  <a:cubicBezTo>
                    <a:pt x="2901" y="900"/>
                    <a:pt x="2406" y="1658"/>
                    <a:pt x="2508" y="2416"/>
                  </a:cubicBezTo>
                  <a:cubicBezTo>
                    <a:pt x="2537" y="2722"/>
                    <a:pt x="2449" y="3057"/>
                    <a:pt x="2231" y="3290"/>
                  </a:cubicBezTo>
                  <a:cubicBezTo>
                    <a:pt x="1866" y="3669"/>
                    <a:pt x="1648" y="4165"/>
                    <a:pt x="1604" y="4689"/>
                  </a:cubicBezTo>
                  <a:cubicBezTo>
                    <a:pt x="1590" y="5039"/>
                    <a:pt x="1415" y="5345"/>
                    <a:pt x="1123" y="5535"/>
                  </a:cubicBezTo>
                  <a:cubicBezTo>
                    <a:pt x="409" y="6030"/>
                    <a:pt x="1" y="6905"/>
                    <a:pt x="190" y="7823"/>
                  </a:cubicBezTo>
                  <a:cubicBezTo>
                    <a:pt x="394" y="8829"/>
                    <a:pt x="1283" y="9572"/>
                    <a:pt x="2304" y="9601"/>
                  </a:cubicBezTo>
                  <a:cubicBezTo>
                    <a:pt x="2317" y="9601"/>
                    <a:pt x="2330" y="9601"/>
                    <a:pt x="2343" y="9601"/>
                  </a:cubicBezTo>
                  <a:cubicBezTo>
                    <a:pt x="3215" y="9601"/>
                    <a:pt x="3942" y="9124"/>
                    <a:pt x="4330" y="8421"/>
                  </a:cubicBezTo>
                  <a:cubicBezTo>
                    <a:pt x="4563" y="7983"/>
                    <a:pt x="4985" y="7721"/>
                    <a:pt x="5466" y="7677"/>
                  </a:cubicBezTo>
                  <a:lnTo>
                    <a:pt x="5525" y="7677"/>
                  </a:lnTo>
                  <a:cubicBezTo>
                    <a:pt x="7405" y="7531"/>
                    <a:pt x="8134" y="5404"/>
                    <a:pt x="7128" y="4106"/>
                  </a:cubicBezTo>
                  <a:cubicBezTo>
                    <a:pt x="6836" y="3728"/>
                    <a:pt x="6734" y="3232"/>
                    <a:pt x="6836" y="2780"/>
                  </a:cubicBezTo>
                  <a:cubicBezTo>
                    <a:pt x="6895" y="2532"/>
                    <a:pt x="6938" y="2255"/>
                    <a:pt x="6909" y="1979"/>
                  </a:cubicBezTo>
                  <a:cubicBezTo>
                    <a:pt x="6817" y="366"/>
                    <a:pt x="6149" y="0"/>
                    <a:pt x="5330" y="0"/>
                  </a:cubicBezTo>
                  <a:close/>
                </a:path>
              </a:pathLst>
            </a:custGeom>
            <a:solidFill>
              <a:srgbClr val="080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8"/>
            <p:cNvSpPr/>
            <p:nvPr/>
          </p:nvSpPr>
          <p:spPr>
            <a:xfrm>
              <a:off x="1040827" y="1641764"/>
              <a:ext cx="889008" cy="1516764"/>
            </a:xfrm>
            <a:custGeom>
              <a:rect b="b" l="l" r="r" t="t"/>
              <a:pathLst>
                <a:path extrusionOk="0" h="10967" w="6428">
                  <a:moveTo>
                    <a:pt x="3579" y="1"/>
                  </a:moveTo>
                  <a:cubicBezTo>
                    <a:pt x="3552" y="1"/>
                    <a:pt x="3525" y="1"/>
                    <a:pt x="3498" y="2"/>
                  </a:cubicBezTo>
                  <a:cubicBezTo>
                    <a:pt x="2157" y="32"/>
                    <a:pt x="0" y="935"/>
                    <a:pt x="0" y="935"/>
                  </a:cubicBezTo>
                  <a:cubicBezTo>
                    <a:pt x="0" y="935"/>
                    <a:pt x="948" y="5716"/>
                    <a:pt x="1166" y="6488"/>
                  </a:cubicBezTo>
                  <a:cubicBezTo>
                    <a:pt x="2118" y="9995"/>
                    <a:pt x="3084" y="10967"/>
                    <a:pt x="4049" y="10967"/>
                  </a:cubicBezTo>
                  <a:cubicBezTo>
                    <a:pt x="4488" y="10967"/>
                    <a:pt x="4926" y="10766"/>
                    <a:pt x="5364" y="10511"/>
                  </a:cubicBezTo>
                  <a:cubicBezTo>
                    <a:pt x="5364" y="10511"/>
                    <a:pt x="6428" y="5993"/>
                    <a:pt x="6399" y="4287"/>
                  </a:cubicBezTo>
                  <a:cubicBezTo>
                    <a:pt x="6384" y="3632"/>
                    <a:pt x="6326" y="862"/>
                    <a:pt x="6326" y="862"/>
                  </a:cubicBezTo>
                  <a:cubicBezTo>
                    <a:pt x="6326" y="862"/>
                    <a:pt x="4700" y="1"/>
                    <a:pt x="3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8"/>
            <p:cNvSpPr/>
            <p:nvPr/>
          </p:nvSpPr>
          <p:spPr>
            <a:xfrm>
              <a:off x="1161702" y="2194280"/>
              <a:ext cx="131249" cy="516145"/>
            </a:xfrm>
            <a:custGeom>
              <a:rect b="b" l="l" r="r" t="t"/>
              <a:pathLst>
                <a:path extrusionOk="0" fill="none" h="3732" w="949">
                  <a:moveTo>
                    <a:pt x="1" y="1"/>
                  </a:moveTo>
                  <a:lnTo>
                    <a:pt x="948" y="3732"/>
                  </a:lnTo>
                </a:path>
              </a:pathLst>
            </a:custGeom>
            <a:noFill/>
            <a:ln cap="rnd" cmpd="sng" w="2175">
              <a:solidFill>
                <a:srgbClr val="D8C5B6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8"/>
            <p:cNvSpPr/>
            <p:nvPr/>
          </p:nvSpPr>
          <p:spPr>
            <a:xfrm>
              <a:off x="1310930" y="1636232"/>
              <a:ext cx="419333" cy="536890"/>
            </a:xfrm>
            <a:custGeom>
              <a:rect b="b" l="l" r="r" t="t"/>
              <a:pathLst>
                <a:path extrusionOk="0" h="3882" w="3032">
                  <a:moveTo>
                    <a:pt x="1499" y="0"/>
                  </a:moveTo>
                  <a:cubicBezTo>
                    <a:pt x="1050" y="0"/>
                    <a:pt x="535" y="76"/>
                    <a:pt x="0" y="305"/>
                  </a:cubicBezTo>
                  <a:cubicBezTo>
                    <a:pt x="0" y="305"/>
                    <a:pt x="1501" y="3701"/>
                    <a:pt x="2128" y="3876"/>
                  </a:cubicBezTo>
                  <a:cubicBezTo>
                    <a:pt x="2143" y="3880"/>
                    <a:pt x="2157" y="3882"/>
                    <a:pt x="2172" y="3882"/>
                  </a:cubicBezTo>
                  <a:cubicBezTo>
                    <a:pt x="2781" y="3882"/>
                    <a:pt x="3032" y="305"/>
                    <a:pt x="3032" y="305"/>
                  </a:cubicBezTo>
                  <a:cubicBezTo>
                    <a:pt x="3032" y="305"/>
                    <a:pt x="2397" y="0"/>
                    <a:pt x="1499" y="0"/>
                  </a:cubicBezTo>
                  <a:close/>
                </a:path>
              </a:pathLst>
            </a:custGeom>
            <a:solidFill>
              <a:srgbClr val="EBA1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8"/>
            <p:cNvSpPr/>
            <p:nvPr/>
          </p:nvSpPr>
          <p:spPr>
            <a:xfrm>
              <a:off x="1379389" y="1752682"/>
              <a:ext cx="155314" cy="45225"/>
            </a:xfrm>
            <a:custGeom>
              <a:rect b="b" l="l" r="r" t="t"/>
              <a:pathLst>
                <a:path extrusionOk="0" h="327" w="1123">
                  <a:moveTo>
                    <a:pt x="807" y="0"/>
                  </a:moveTo>
                  <a:cubicBezTo>
                    <a:pt x="801" y="0"/>
                    <a:pt x="794" y="1"/>
                    <a:pt x="788" y="2"/>
                  </a:cubicBezTo>
                  <a:cubicBezTo>
                    <a:pt x="642" y="60"/>
                    <a:pt x="1" y="133"/>
                    <a:pt x="1" y="133"/>
                  </a:cubicBezTo>
                  <a:cubicBezTo>
                    <a:pt x="1" y="133"/>
                    <a:pt x="671" y="133"/>
                    <a:pt x="788" y="221"/>
                  </a:cubicBezTo>
                  <a:cubicBezTo>
                    <a:pt x="858" y="280"/>
                    <a:pt x="1002" y="327"/>
                    <a:pt x="1073" y="327"/>
                  </a:cubicBezTo>
                  <a:cubicBezTo>
                    <a:pt x="1106" y="327"/>
                    <a:pt x="1122" y="317"/>
                    <a:pt x="1109" y="294"/>
                  </a:cubicBezTo>
                  <a:cubicBezTo>
                    <a:pt x="1109" y="294"/>
                    <a:pt x="948" y="0"/>
                    <a:pt x="807" y="0"/>
                  </a:cubicBezTo>
                  <a:close/>
                </a:path>
              </a:pathLst>
            </a:custGeom>
            <a:solidFill>
              <a:srgbClr val="E39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8"/>
            <p:cNvSpPr/>
            <p:nvPr/>
          </p:nvSpPr>
          <p:spPr>
            <a:xfrm>
              <a:off x="1579235" y="1742586"/>
              <a:ext cx="132909" cy="51587"/>
            </a:xfrm>
            <a:custGeom>
              <a:rect b="b" l="l" r="r" t="t"/>
              <a:pathLst>
                <a:path extrusionOk="0" h="373" w="961">
                  <a:moveTo>
                    <a:pt x="273" y="1"/>
                  </a:moveTo>
                  <a:cubicBezTo>
                    <a:pt x="135" y="1"/>
                    <a:pt x="13" y="337"/>
                    <a:pt x="13" y="337"/>
                  </a:cubicBezTo>
                  <a:cubicBezTo>
                    <a:pt x="1" y="362"/>
                    <a:pt x="13" y="373"/>
                    <a:pt x="39" y="373"/>
                  </a:cubicBezTo>
                  <a:cubicBezTo>
                    <a:pt x="104" y="373"/>
                    <a:pt x="257" y="304"/>
                    <a:pt x="319" y="221"/>
                  </a:cubicBezTo>
                  <a:cubicBezTo>
                    <a:pt x="436" y="133"/>
                    <a:pt x="961" y="46"/>
                    <a:pt x="961" y="46"/>
                  </a:cubicBezTo>
                  <a:cubicBezTo>
                    <a:pt x="961" y="46"/>
                    <a:pt x="421" y="46"/>
                    <a:pt x="290" y="2"/>
                  </a:cubicBezTo>
                  <a:cubicBezTo>
                    <a:pt x="285" y="1"/>
                    <a:pt x="279" y="1"/>
                    <a:pt x="273" y="1"/>
                  </a:cubicBezTo>
                  <a:close/>
                </a:path>
              </a:pathLst>
            </a:custGeom>
            <a:solidFill>
              <a:srgbClr val="E39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8"/>
            <p:cNvSpPr/>
            <p:nvPr/>
          </p:nvSpPr>
          <p:spPr>
            <a:xfrm>
              <a:off x="921887" y="2651920"/>
              <a:ext cx="1225637" cy="2789838"/>
            </a:xfrm>
            <a:custGeom>
              <a:rect b="b" l="l" r="r" t="t"/>
              <a:pathLst>
                <a:path extrusionOk="0" h="20172" w="8862">
                  <a:moveTo>
                    <a:pt x="2230" y="0"/>
                  </a:moveTo>
                  <a:lnTo>
                    <a:pt x="2216" y="919"/>
                  </a:lnTo>
                  <a:cubicBezTo>
                    <a:pt x="2216" y="919"/>
                    <a:pt x="0" y="2289"/>
                    <a:pt x="219" y="7142"/>
                  </a:cubicBezTo>
                  <a:cubicBezTo>
                    <a:pt x="263" y="8585"/>
                    <a:pt x="525" y="9692"/>
                    <a:pt x="569" y="10625"/>
                  </a:cubicBezTo>
                  <a:lnTo>
                    <a:pt x="1808" y="20157"/>
                  </a:lnTo>
                  <a:lnTo>
                    <a:pt x="3425" y="20172"/>
                  </a:lnTo>
                  <a:lnTo>
                    <a:pt x="4912" y="7186"/>
                  </a:lnTo>
                  <a:lnTo>
                    <a:pt x="5874" y="20172"/>
                  </a:lnTo>
                  <a:lnTo>
                    <a:pt x="7579" y="20172"/>
                  </a:lnTo>
                  <a:cubicBezTo>
                    <a:pt x="7579" y="20172"/>
                    <a:pt x="8629" y="9794"/>
                    <a:pt x="8745" y="7579"/>
                  </a:cubicBezTo>
                  <a:cubicBezTo>
                    <a:pt x="8818" y="6413"/>
                    <a:pt x="8862" y="4577"/>
                    <a:pt x="8206" y="3178"/>
                  </a:cubicBezTo>
                  <a:cubicBezTo>
                    <a:pt x="7856" y="2434"/>
                    <a:pt x="7492" y="2070"/>
                    <a:pt x="7113" y="1341"/>
                  </a:cubicBezTo>
                  <a:lnTo>
                    <a:pt x="6894" y="423"/>
                  </a:lnTo>
                  <a:cubicBezTo>
                    <a:pt x="6562" y="885"/>
                    <a:pt x="6061" y="1061"/>
                    <a:pt x="5488" y="1061"/>
                  </a:cubicBezTo>
                  <a:cubicBezTo>
                    <a:pt x="4451" y="1061"/>
                    <a:pt x="3178" y="488"/>
                    <a:pt x="2230" y="0"/>
                  </a:cubicBezTo>
                  <a:close/>
                </a:path>
              </a:pathLst>
            </a:custGeom>
            <a:solidFill>
              <a:srgbClr val="154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8"/>
            <p:cNvSpPr/>
            <p:nvPr/>
          </p:nvSpPr>
          <p:spPr>
            <a:xfrm>
              <a:off x="1413688" y="1416333"/>
              <a:ext cx="219901" cy="324596"/>
            </a:xfrm>
            <a:custGeom>
              <a:rect b="b" l="l" r="r" t="t"/>
              <a:pathLst>
                <a:path extrusionOk="0" h="2347" w="1590">
                  <a:moveTo>
                    <a:pt x="1429" y="0"/>
                  </a:moveTo>
                  <a:lnTo>
                    <a:pt x="1" y="15"/>
                  </a:lnTo>
                  <a:lnTo>
                    <a:pt x="59" y="2347"/>
                  </a:lnTo>
                  <a:lnTo>
                    <a:pt x="1589" y="2215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EBA1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8"/>
            <p:cNvSpPr/>
            <p:nvPr/>
          </p:nvSpPr>
          <p:spPr>
            <a:xfrm>
              <a:off x="1343154" y="1089249"/>
              <a:ext cx="490006" cy="520709"/>
            </a:xfrm>
            <a:custGeom>
              <a:rect b="b" l="l" r="r" t="t"/>
              <a:pathLst>
                <a:path extrusionOk="0" h="3765" w="3543">
                  <a:moveTo>
                    <a:pt x="2166" y="0"/>
                  </a:moveTo>
                  <a:cubicBezTo>
                    <a:pt x="1476" y="0"/>
                    <a:pt x="482" y="174"/>
                    <a:pt x="205" y="660"/>
                  </a:cubicBezTo>
                  <a:cubicBezTo>
                    <a:pt x="1" y="1024"/>
                    <a:pt x="175" y="2161"/>
                    <a:pt x="175" y="2161"/>
                  </a:cubicBezTo>
                  <a:cubicBezTo>
                    <a:pt x="190" y="2898"/>
                    <a:pt x="1365" y="3764"/>
                    <a:pt x="2124" y="3764"/>
                  </a:cubicBezTo>
                  <a:cubicBezTo>
                    <a:pt x="2130" y="3764"/>
                    <a:pt x="2137" y="3764"/>
                    <a:pt x="2143" y="3764"/>
                  </a:cubicBezTo>
                  <a:cubicBezTo>
                    <a:pt x="2464" y="3735"/>
                    <a:pt x="3542" y="3210"/>
                    <a:pt x="3426" y="1855"/>
                  </a:cubicBezTo>
                  <a:cubicBezTo>
                    <a:pt x="3426" y="1855"/>
                    <a:pt x="3542" y="150"/>
                    <a:pt x="2624" y="33"/>
                  </a:cubicBezTo>
                  <a:cubicBezTo>
                    <a:pt x="2504" y="12"/>
                    <a:pt x="2345" y="0"/>
                    <a:pt x="2166" y="0"/>
                  </a:cubicBezTo>
                  <a:close/>
                </a:path>
              </a:pathLst>
            </a:custGeom>
            <a:solidFill>
              <a:srgbClr val="FF8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58"/>
            <p:cNvSpPr/>
            <p:nvPr/>
          </p:nvSpPr>
          <p:spPr>
            <a:xfrm>
              <a:off x="1427795" y="1416333"/>
              <a:ext cx="201783" cy="239955"/>
            </a:xfrm>
            <a:custGeom>
              <a:rect b="b" l="l" r="r" t="t"/>
              <a:pathLst>
                <a:path extrusionOk="0" h="1735" w="1459">
                  <a:moveTo>
                    <a:pt x="1327" y="0"/>
                  </a:moveTo>
                  <a:lnTo>
                    <a:pt x="1" y="15"/>
                  </a:lnTo>
                  <a:cubicBezTo>
                    <a:pt x="15" y="306"/>
                    <a:pt x="74" y="539"/>
                    <a:pt x="74" y="539"/>
                  </a:cubicBezTo>
                  <a:cubicBezTo>
                    <a:pt x="511" y="1501"/>
                    <a:pt x="963" y="1705"/>
                    <a:pt x="1458" y="1734"/>
                  </a:cubicBezTo>
                  <a:lnTo>
                    <a:pt x="1327" y="0"/>
                  </a:lnTo>
                  <a:close/>
                </a:path>
              </a:pathLst>
            </a:custGeom>
            <a:solidFill>
              <a:srgbClr val="E39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58"/>
            <p:cNvSpPr/>
            <p:nvPr/>
          </p:nvSpPr>
          <p:spPr>
            <a:xfrm>
              <a:off x="1343154" y="1089249"/>
              <a:ext cx="490006" cy="520709"/>
            </a:xfrm>
            <a:custGeom>
              <a:rect b="b" l="l" r="r" t="t"/>
              <a:pathLst>
                <a:path extrusionOk="0" h="3765" w="3543">
                  <a:moveTo>
                    <a:pt x="2166" y="0"/>
                  </a:moveTo>
                  <a:cubicBezTo>
                    <a:pt x="1476" y="0"/>
                    <a:pt x="482" y="174"/>
                    <a:pt x="205" y="660"/>
                  </a:cubicBezTo>
                  <a:cubicBezTo>
                    <a:pt x="1" y="1024"/>
                    <a:pt x="175" y="2161"/>
                    <a:pt x="175" y="2161"/>
                  </a:cubicBezTo>
                  <a:cubicBezTo>
                    <a:pt x="190" y="2898"/>
                    <a:pt x="1365" y="3764"/>
                    <a:pt x="2124" y="3764"/>
                  </a:cubicBezTo>
                  <a:cubicBezTo>
                    <a:pt x="2130" y="3764"/>
                    <a:pt x="2137" y="3764"/>
                    <a:pt x="2143" y="3764"/>
                  </a:cubicBezTo>
                  <a:cubicBezTo>
                    <a:pt x="2464" y="3735"/>
                    <a:pt x="3542" y="3210"/>
                    <a:pt x="3426" y="1855"/>
                  </a:cubicBezTo>
                  <a:cubicBezTo>
                    <a:pt x="3426" y="1855"/>
                    <a:pt x="3542" y="150"/>
                    <a:pt x="2624" y="33"/>
                  </a:cubicBezTo>
                  <a:cubicBezTo>
                    <a:pt x="2504" y="12"/>
                    <a:pt x="2345" y="0"/>
                    <a:pt x="2166" y="0"/>
                  </a:cubicBezTo>
                  <a:close/>
                </a:path>
              </a:pathLst>
            </a:custGeom>
            <a:solidFill>
              <a:srgbClr val="EBA1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58"/>
            <p:cNvSpPr/>
            <p:nvPr/>
          </p:nvSpPr>
          <p:spPr>
            <a:xfrm>
              <a:off x="1288663" y="1263094"/>
              <a:ext cx="104972" cy="161399"/>
            </a:xfrm>
            <a:custGeom>
              <a:rect b="b" l="l" r="r" t="t"/>
              <a:pathLst>
                <a:path extrusionOk="0" h="1167" w="759">
                  <a:moveTo>
                    <a:pt x="730" y="0"/>
                  </a:moveTo>
                  <a:cubicBezTo>
                    <a:pt x="351" y="30"/>
                    <a:pt x="1" y="44"/>
                    <a:pt x="59" y="613"/>
                  </a:cubicBezTo>
                  <a:cubicBezTo>
                    <a:pt x="74" y="919"/>
                    <a:pt x="380" y="1166"/>
                    <a:pt x="759" y="1166"/>
                  </a:cubicBezTo>
                  <a:lnTo>
                    <a:pt x="730" y="0"/>
                  </a:lnTo>
                  <a:close/>
                </a:path>
              </a:pathLst>
            </a:custGeom>
            <a:solidFill>
              <a:srgbClr val="EBA1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58"/>
            <p:cNvSpPr/>
            <p:nvPr/>
          </p:nvSpPr>
          <p:spPr>
            <a:xfrm>
              <a:off x="1329048" y="1311777"/>
              <a:ext cx="46470" cy="71087"/>
            </a:xfrm>
            <a:custGeom>
              <a:rect b="b" l="l" r="r" t="t"/>
              <a:pathLst>
                <a:path extrusionOk="0" h="514" w="336">
                  <a:moveTo>
                    <a:pt x="107" y="1"/>
                  </a:moveTo>
                  <a:cubicBezTo>
                    <a:pt x="93" y="1"/>
                    <a:pt x="79" y="9"/>
                    <a:pt x="73" y="27"/>
                  </a:cubicBezTo>
                  <a:cubicBezTo>
                    <a:pt x="30" y="71"/>
                    <a:pt x="0" y="173"/>
                    <a:pt x="59" y="275"/>
                  </a:cubicBezTo>
                  <a:cubicBezTo>
                    <a:pt x="94" y="394"/>
                    <a:pt x="188" y="513"/>
                    <a:pt x="254" y="513"/>
                  </a:cubicBezTo>
                  <a:cubicBezTo>
                    <a:pt x="268" y="513"/>
                    <a:pt x="281" y="507"/>
                    <a:pt x="292" y="494"/>
                  </a:cubicBezTo>
                  <a:cubicBezTo>
                    <a:pt x="336" y="435"/>
                    <a:pt x="292" y="435"/>
                    <a:pt x="205" y="261"/>
                  </a:cubicBezTo>
                  <a:cubicBezTo>
                    <a:pt x="146" y="188"/>
                    <a:pt x="146" y="115"/>
                    <a:pt x="146" y="42"/>
                  </a:cubicBezTo>
                  <a:cubicBezTo>
                    <a:pt x="146" y="17"/>
                    <a:pt x="127" y="1"/>
                    <a:pt x="107" y="1"/>
                  </a:cubicBezTo>
                  <a:close/>
                </a:path>
              </a:pathLst>
            </a:custGeom>
            <a:solidFill>
              <a:srgbClr val="E39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58"/>
            <p:cNvSpPr/>
            <p:nvPr/>
          </p:nvSpPr>
          <p:spPr>
            <a:xfrm>
              <a:off x="1308856" y="1025216"/>
              <a:ext cx="433578" cy="300531"/>
            </a:xfrm>
            <a:custGeom>
              <a:rect b="b" l="l" r="r" t="t"/>
              <a:pathLst>
                <a:path extrusionOk="0" h="2173" w="3135">
                  <a:moveTo>
                    <a:pt x="3134" y="1"/>
                  </a:moveTo>
                  <a:lnTo>
                    <a:pt x="3134" y="1"/>
                  </a:lnTo>
                  <a:cubicBezTo>
                    <a:pt x="3134" y="1"/>
                    <a:pt x="1094" y="88"/>
                    <a:pt x="540" y="307"/>
                  </a:cubicBezTo>
                  <a:cubicBezTo>
                    <a:pt x="1" y="511"/>
                    <a:pt x="117" y="1764"/>
                    <a:pt x="132" y="1764"/>
                  </a:cubicBezTo>
                  <a:cubicBezTo>
                    <a:pt x="143" y="1763"/>
                    <a:pt x="154" y="1763"/>
                    <a:pt x="165" y="1763"/>
                  </a:cubicBezTo>
                  <a:cubicBezTo>
                    <a:pt x="369" y="1763"/>
                    <a:pt x="543" y="1892"/>
                    <a:pt x="598" y="2099"/>
                  </a:cubicBezTo>
                  <a:lnTo>
                    <a:pt x="613" y="2172"/>
                  </a:lnTo>
                  <a:cubicBezTo>
                    <a:pt x="657" y="1881"/>
                    <a:pt x="875" y="1633"/>
                    <a:pt x="1167" y="1546"/>
                  </a:cubicBezTo>
                  <a:cubicBezTo>
                    <a:pt x="1444" y="1473"/>
                    <a:pt x="1735" y="1371"/>
                    <a:pt x="1968" y="1225"/>
                  </a:cubicBezTo>
                  <a:cubicBezTo>
                    <a:pt x="2828" y="715"/>
                    <a:pt x="3134" y="1"/>
                    <a:pt x="3134" y="1"/>
                  </a:cubicBezTo>
                  <a:close/>
                </a:path>
              </a:pathLst>
            </a:custGeom>
            <a:solidFill>
              <a:srgbClr val="322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58"/>
            <p:cNvSpPr/>
            <p:nvPr/>
          </p:nvSpPr>
          <p:spPr>
            <a:xfrm>
              <a:off x="1374825" y="977916"/>
              <a:ext cx="510751" cy="331649"/>
            </a:xfrm>
            <a:custGeom>
              <a:rect b="b" l="l" r="r" t="t"/>
              <a:pathLst>
                <a:path extrusionOk="0" h="2398" w="3693">
                  <a:moveTo>
                    <a:pt x="2228" y="1"/>
                  </a:moveTo>
                  <a:cubicBezTo>
                    <a:pt x="1335" y="1"/>
                    <a:pt x="0" y="566"/>
                    <a:pt x="369" y="2398"/>
                  </a:cubicBezTo>
                  <a:cubicBezTo>
                    <a:pt x="369" y="2398"/>
                    <a:pt x="1399" y="1925"/>
                    <a:pt x="2700" y="1925"/>
                  </a:cubicBezTo>
                  <a:cubicBezTo>
                    <a:pt x="2931" y="1925"/>
                    <a:pt x="3171" y="1940"/>
                    <a:pt x="3415" y="1975"/>
                  </a:cubicBezTo>
                  <a:cubicBezTo>
                    <a:pt x="3415" y="1975"/>
                    <a:pt x="3692" y="663"/>
                    <a:pt x="2861" y="139"/>
                  </a:cubicBezTo>
                  <a:cubicBezTo>
                    <a:pt x="2732" y="53"/>
                    <a:pt x="2501" y="1"/>
                    <a:pt x="2228" y="1"/>
                  </a:cubicBezTo>
                  <a:close/>
                </a:path>
              </a:pathLst>
            </a:custGeom>
            <a:solidFill>
              <a:srgbClr val="080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58"/>
            <p:cNvSpPr/>
            <p:nvPr/>
          </p:nvSpPr>
          <p:spPr>
            <a:xfrm>
              <a:off x="1123393" y="1879920"/>
              <a:ext cx="94876" cy="395130"/>
            </a:xfrm>
            <a:custGeom>
              <a:rect b="b" l="l" r="r" t="t"/>
              <a:pathLst>
                <a:path extrusionOk="0" fill="none" h="2857" w="686">
                  <a:moveTo>
                    <a:pt x="132" y="2857"/>
                  </a:moveTo>
                  <a:cubicBezTo>
                    <a:pt x="132" y="2857"/>
                    <a:pt x="686" y="1458"/>
                    <a:pt x="1" y="0"/>
                  </a:cubicBezTo>
                </a:path>
              </a:pathLst>
            </a:custGeom>
            <a:noFill/>
            <a:ln cap="rnd" cmpd="sng" w="2175">
              <a:solidFill>
                <a:srgbClr val="D8C5B6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58"/>
            <p:cNvSpPr/>
            <p:nvPr/>
          </p:nvSpPr>
          <p:spPr>
            <a:xfrm>
              <a:off x="1893457" y="1966497"/>
              <a:ext cx="173431" cy="492080"/>
            </a:xfrm>
            <a:custGeom>
              <a:rect b="b" l="l" r="r" t="t"/>
              <a:pathLst>
                <a:path extrusionOk="0" h="3558" w="1254">
                  <a:moveTo>
                    <a:pt x="0" y="1"/>
                  </a:moveTo>
                  <a:lnTo>
                    <a:pt x="88" y="3557"/>
                  </a:lnTo>
                  <a:cubicBezTo>
                    <a:pt x="88" y="3557"/>
                    <a:pt x="1254" y="2901"/>
                    <a:pt x="1021" y="2100"/>
                  </a:cubicBezTo>
                  <a:cubicBezTo>
                    <a:pt x="773" y="129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58"/>
            <p:cNvSpPr/>
            <p:nvPr/>
          </p:nvSpPr>
          <p:spPr>
            <a:xfrm>
              <a:off x="724392" y="1762917"/>
              <a:ext cx="578658" cy="1208072"/>
            </a:xfrm>
            <a:custGeom>
              <a:rect b="b" l="l" r="r" t="t"/>
              <a:pathLst>
                <a:path extrusionOk="0" h="8735" w="4184">
                  <a:moveTo>
                    <a:pt x="2478" y="1"/>
                  </a:moveTo>
                  <a:cubicBezTo>
                    <a:pt x="525" y="846"/>
                    <a:pt x="1239" y="4257"/>
                    <a:pt x="671" y="5525"/>
                  </a:cubicBezTo>
                  <a:cubicBezTo>
                    <a:pt x="175" y="6618"/>
                    <a:pt x="0" y="7332"/>
                    <a:pt x="714" y="8206"/>
                  </a:cubicBezTo>
                  <a:cubicBezTo>
                    <a:pt x="1027" y="8627"/>
                    <a:pt x="1434" y="8734"/>
                    <a:pt x="1782" y="8734"/>
                  </a:cubicBezTo>
                  <a:cubicBezTo>
                    <a:pt x="2001" y="8734"/>
                    <a:pt x="2197" y="8692"/>
                    <a:pt x="2332" y="8658"/>
                  </a:cubicBezTo>
                  <a:cubicBezTo>
                    <a:pt x="3673" y="8323"/>
                    <a:pt x="2842" y="6705"/>
                    <a:pt x="3513" y="4942"/>
                  </a:cubicBezTo>
                  <a:cubicBezTo>
                    <a:pt x="4183" y="3164"/>
                    <a:pt x="2478" y="1"/>
                    <a:pt x="2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58"/>
            <p:cNvSpPr/>
            <p:nvPr/>
          </p:nvSpPr>
          <p:spPr>
            <a:xfrm>
              <a:off x="1413688" y="2295102"/>
              <a:ext cx="377151" cy="207730"/>
            </a:xfrm>
            <a:custGeom>
              <a:rect b="b" l="l" r="r" t="t"/>
              <a:pathLst>
                <a:path extrusionOk="0" fill="none" h="1502" w="2727">
                  <a:moveTo>
                    <a:pt x="2726" y="496"/>
                  </a:moveTo>
                  <a:cubicBezTo>
                    <a:pt x="2726" y="496"/>
                    <a:pt x="1356" y="1"/>
                    <a:pt x="1" y="1502"/>
                  </a:cubicBezTo>
                </a:path>
              </a:pathLst>
            </a:custGeom>
            <a:noFill/>
            <a:ln cap="rnd" cmpd="sng" w="2175">
              <a:solidFill>
                <a:srgbClr val="D8C5B6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58"/>
            <p:cNvSpPr/>
            <p:nvPr/>
          </p:nvSpPr>
          <p:spPr>
            <a:xfrm>
              <a:off x="1266535" y="2309208"/>
              <a:ext cx="252125" cy="155314"/>
            </a:xfrm>
            <a:custGeom>
              <a:rect b="b" l="l" r="r" t="t"/>
              <a:pathLst>
                <a:path extrusionOk="0" fill="none" h="1123" w="1823">
                  <a:moveTo>
                    <a:pt x="1" y="1"/>
                  </a:moveTo>
                  <a:cubicBezTo>
                    <a:pt x="1" y="1"/>
                    <a:pt x="292" y="1123"/>
                    <a:pt x="1822" y="759"/>
                  </a:cubicBezTo>
                </a:path>
              </a:pathLst>
            </a:custGeom>
            <a:noFill/>
            <a:ln cap="rnd" cmpd="sng" w="2175">
              <a:solidFill>
                <a:srgbClr val="D8C5B6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58"/>
            <p:cNvSpPr/>
            <p:nvPr/>
          </p:nvSpPr>
          <p:spPr>
            <a:xfrm>
              <a:off x="754957" y="2446265"/>
              <a:ext cx="866465" cy="485718"/>
            </a:xfrm>
            <a:custGeom>
              <a:rect b="b" l="l" r="r" t="t"/>
              <a:pathLst>
                <a:path extrusionOk="0" h="3512" w="6265">
                  <a:moveTo>
                    <a:pt x="5769" y="1"/>
                  </a:moveTo>
                  <a:cubicBezTo>
                    <a:pt x="5769" y="1"/>
                    <a:pt x="5369" y="207"/>
                    <a:pt x="5334" y="207"/>
                  </a:cubicBezTo>
                  <a:cubicBezTo>
                    <a:pt x="5332" y="207"/>
                    <a:pt x="5331" y="206"/>
                    <a:pt x="5332" y="205"/>
                  </a:cubicBezTo>
                  <a:lnTo>
                    <a:pt x="5332" y="205"/>
                  </a:lnTo>
                  <a:cubicBezTo>
                    <a:pt x="4283" y="511"/>
                    <a:pt x="2009" y="1050"/>
                    <a:pt x="1324" y="1473"/>
                  </a:cubicBezTo>
                  <a:cubicBezTo>
                    <a:pt x="1" y="2245"/>
                    <a:pt x="385" y="3512"/>
                    <a:pt x="1540" y="3512"/>
                  </a:cubicBezTo>
                  <a:cubicBezTo>
                    <a:pt x="1606" y="3512"/>
                    <a:pt x="1675" y="3507"/>
                    <a:pt x="1747" y="3499"/>
                  </a:cubicBezTo>
                  <a:cubicBezTo>
                    <a:pt x="2636" y="3382"/>
                    <a:pt x="3000" y="3003"/>
                    <a:pt x="3000" y="3003"/>
                  </a:cubicBezTo>
                  <a:lnTo>
                    <a:pt x="5769" y="948"/>
                  </a:lnTo>
                  <a:cubicBezTo>
                    <a:pt x="5944" y="861"/>
                    <a:pt x="6265" y="598"/>
                    <a:pt x="6265" y="598"/>
                  </a:cubicBezTo>
                  <a:cubicBezTo>
                    <a:pt x="6265" y="598"/>
                    <a:pt x="6265" y="467"/>
                    <a:pt x="5769" y="1"/>
                  </a:cubicBezTo>
                  <a:close/>
                </a:path>
              </a:pathLst>
            </a:custGeom>
            <a:solidFill>
              <a:srgbClr val="EBA1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58"/>
            <p:cNvSpPr/>
            <p:nvPr/>
          </p:nvSpPr>
          <p:spPr>
            <a:xfrm>
              <a:off x="2025673" y="2601578"/>
              <a:ext cx="275084" cy="1173220"/>
            </a:xfrm>
            <a:custGeom>
              <a:rect b="b" l="l" r="r" t="t"/>
              <a:pathLst>
                <a:path extrusionOk="0" h="8483" w="1989">
                  <a:moveTo>
                    <a:pt x="841" y="0"/>
                  </a:moveTo>
                  <a:cubicBezTo>
                    <a:pt x="400" y="0"/>
                    <a:pt x="0" y="460"/>
                    <a:pt x="108" y="874"/>
                  </a:cubicBezTo>
                  <a:cubicBezTo>
                    <a:pt x="298" y="1559"/>
                    <a:pt x="604" y="5130"/>
                    <a:pt x="604" y="5130"/>
                  </a:cubicBezTo>
                  <a:cubicBezTo>
                    <a:pt x="239" y="5451"/>
                    <a:pt x="50" y="6165"/>
                    <a:pt x="94" y="6442"/>
                  </a:cubicBezTo>
                  <a:cubicBezTo>
                    <a:pt x="137" y="6733"/>
                    <a:pt x="269" y="7462"/>
                    <a:pt x="269" y="7462"/>
                  </a:cubicBezTo>
                  <a:cubicBezTo>
                    <a:pt x="677" y="7346"/>
                    <a:pt x="210" y="6325"/>
                    <a:pt x="473" y="6267"/>
                  </a:cubicBezTo>
                  <a:cubicBezTo>
                    <a:pt x="476" y="6266"/>
                    <a:pt x="480" y="6266"/>
                    <a:pt x="484" y="6266"/>
                  </a:cubicBezTo>
                  <a:cubicBezTo>
                    <a:pt x="646" y="6266"/>
                    <a:pt x="604" y="6894"/>
                    <a:pt x="604" y="6894"/>
                  </a:cubicBezTo>
                  <a:lnTo>
                    <a:pt x="618" y="7535"/>
                  </a:lnTo>
                  <a:cubicBezTo>
                    <a:pt x="327" y="7652"/>
                    <a:pt x="400" y="7856"/>
                    <a:pt x="400" y="7856"/>
                  </a:cubicBezTo>
                  <a:cubicBezTo>
                    <a:pt x="298" y="7899"/>
                    <a:pt x="283" y="8074"/>
                    <a:pt x="283" y="8074"/>
                  </a:cubicBezTo>
                  <a:lnTo>
                    <a:pt x="458" y="8074"/>
                  </a:lnTo>
                  <a:cubicBezTo>
                    <a:pt x="371" y="8191"/>
                    <a:pt x="516" y="8482"/>
                    <a:pt x="516" y="8482"/>
                  </a:cubicBezTo>
                  <a:lnTo>
                    <a:pt x="983" y="7681"/>
                  </a:lnTo>
                  <a:lnTo>
                    <a:pt x="1085" y="7622"/>
                  </a:lnTo>
                  <a:cubicBezTo>
                    <a:pt x="1129" y="7579"/>
                    <a:pt x="1172" y="7535"/>
                    <a:pt x="1172" y="7477"/>
                  </a:cubicBezTo>
                  <a:lnTo>
                    <a:pt x="1187" y="7360"/>
                  </a:lnTo>
                  <a:lnTo>
                    <a:pt x="1318" y="7244"/>
                  </a:lnTo>
                  <a:lnTo>
                    <a:pt x="1347" y="7025"/>
                  </a:lnTo>
                  <a:lnTo>
                    <a:pt x="1464" y="6908"/>
                  </a:lnTo>
                  <a:cubicBezTo>
                    <a:pt x="1566" y="6529"/>
                    <a:pt x="1522" y="6048"/>
                    <a:pt x="1405" y="5291"/>
                  </a:cubicBezTo>
                  <a:cubicBezTo>
                    <a:pt x="1303" y="4504"/>
                    <a:pt x="1988" y="1603"/>
                    <a:pt x="1595" y="641"/>
                  </a:cubicBezTo>
                  <a:cubicBezTo>
                    <a:pt x="1400" y="175"/>
                    <a:pt x="1113" y="0"/>
                    <a:pt x="841" y="0"/>
                  </a:cubicBezTo>
                  <a:close/>
                </a:path>
              </a:pathLst>
            </a:custGeom>
            <a:solidFill>
              <a:srgbClr val="EBA1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58"/>
            <p:cNvSpPr/>
            <p:nvPr/>
          </p:nvSpPr>
          <p:spPr>
            <a:xfrm>
              <a:off x="2163560" y="3508561"/>
              <a:ext cx="24341" cy="153377"/>
            </a:xfrm>
            <a:custGeom>
              <a:rect b="b" l="l" r="r" t="t"/>
              <a:pathLst>
                <a:path extrusionOk="0" h="1109" w="176">
                  <a:moveTo>
                    <a:pt x="175" y="1"/>
                  </a:moveTo>
                  <a:lnTo>
                    <a:pt x="15" y="277"/>
                  </a:lnTo>
                  <a:lnTo>
                    <a:pt x="0" y="1108"/>
                  </a:lnTo>
                  <a:lnTo>
                    <a:pt x="15" y="1094"/>
                  </a:lnTo>
                  <a:lnTo>
                    <a:pt x="73" y="496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FA73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58"/>
            <p:cNvSpPr/>
            <p:nvPr/>
          </p:nvSpPr>
          <p:spPr>
            <a:xfrm>
              <a:off x="2062738" y="3641607"/>
              <a:ext cx="50480" cy="76758"/>
            </a:xfrm>
            <a:custGeom>
              <a:rect b="b" l="l" r="r" t="t"/>
              <a:pathLst>
                <a:path extrusionOk="0" h="555" w="365">
                  <a:moveTo>
                    <a:pt x="365" y="0"/>
                  </a:moveTo>
                  <a:lnTo>
                    <a:pt x="365" y="0"/>
                  </a:lnTo>
                  <a:cubicBezTo>
                    <a:pt x="88" y="132"/>
                    <a:pt x="132" y="336"/>
                    <a:pt x="132" y="336"/>
                  </a:cubicBezTo>
                  <a:cubicBezTo>
                    <a:pt x="30" y="379"/>
                    <a:pt x="15" y="554"/>
                    <a:pt x="1" y="554"/>
                  </a:cubicBezTo>
                  <a:lnTo>
                    <a:pt x="176" y="55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A73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58"/>
            <p:cNvSpPr/>
            <p:nvPr/>
          </p:nvSpPr>
          <p:spPr>
            <a:xfrm>
              <a:off x="2187763" y="3522667"/>
              <a:ext cx="46470" cy="94876"/>
            </a:xfrm>
            <a:custGeom>
              <a:rect b="b" l="l" r="r" t="t"/>
              <a:pathLst>
                <a:path extrusionOk="0" h="686" w="336">
                  <a:moveTo>
                    <a:pt x="335" y="1"/>
                  </a:moveTo>
                  <a:lnTo>
                    <a:pt x="335" y="1"/>
                  </a:lnTo>
                  <a:cubicBezTo>
                    <a:pt x="277" y="44"/>
                    <a:pt x="204" y="44"/>
                    <a:pt x="204" y="44"/>
                  </a:cubicBezTo>
                  <a:cubicBezTo>
                    <a:pt x="204" y="44"/>
                    <a:pt x="145" y="113"/>
                    <a:pt x="92" y="113"/>
                  </a:cubicBezTo>
                  <a:cubicBezTo>
                    <a:pt x="80" y="113"/>
                    <a:pt x="69" y="110"/>
                    <a:pt x="59" y="103"/>
                  </a:cubicBezTo>
                  <a:lnTo>
                    <a:pt x="0" y="686"/>
                  </a:lnTo>
                  <a:lnTo>
                    <a:pt x="73" y="613"/>
                  </a:lnTo>
                  <a:cubicBezTo>
                    <a:pt x="117" y="584"/>
                    <a:pt x="146" y="540"/>
                    <a:pt x="146" y="482"/>
                  </a:cubicBezTo>
                  <a:lnTo>
                    <a:pt x="161" y="336"/>
                  </a:lnTo>
                  <a:lnTo>
                    <a:pt x="219" y="277"/>
                  </a:lnTo>
                  <a:cubicBezTo>
                    <a:pt x="263" y="248"/>
                    <a:pt x="277" y="205"/>
                    <a:pt x="292" y="175"/>
                  </a:cubicBezTo>
                  <a:cubicBezTo>
                    <a:pt x="306" y="117"/>
                    <a:pt x="335" y="44"/>
                    <a:pt x="335" y="1"/>
                  </a:cubicBezTo>
                  <a:close/>
                </a:path>
              </a:pathLst>
            </a:custGeom>
            <a:solidFill>
              <a:srgbClr val="FA73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58"/>
            <p:cNvSpPr/>
            <p:nvPr/>
          </p:nvSpPr>
          <p:spPr>
            <a:xfrm>
              <a:off x="1746304" y="1662233"/>
              <a:ext cx="106908" cy="915286"/>
            </a:xfrm>
            <a:custGeom>
              <a:rect b="b" l="l" r="r" t="t"/>
              <a:pathLst>
                <a:path extrusionOk="0" fill="none" h="6618" w="773">
                  <a:moveTo>
                    <a:pt x="773" y="0"/>
                  </a:moveTo>
                  <a:lnTo>
                    <a:pt x="0" y="6617"/>
                  </a:lnTo>
                </a:path>
              </a:pathLst>
            </a:custGeom>
            <a:noFill/>
            <a:ln cap="flat" cmpd="sng" w="9100">
              <a:solidFill>
                <a:srgbClr val="A55A3C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58"/>
            <p:cNvSpPr/>
            <p:nvPr/>
          </p:nvSpPr>
          <p:spPr>
            <a:xfrm>
              <a:off x="1742293" y="1668180"/>
              <a:ext cx="880987" cy="474101"/>
            </a:xfrm>
            <a:custGeom>
              <a:rect b="b" l="l" r="r" t="t"/>
              <a:pathLst>
                <a:path extrusionOk="0" h="3428" w="6370">
                  <a:moveTo>
                    <a:pt x="365" y="1"/>
                  </a:moveTo>
                  <a:cubicBezTo>
                    <a:pt x="248" y="1065"/>
                    <a:pt x="131" y="2143"/>
                    <a:pt x="0" y="3222"/>
                  </a:cubicBezTo>
                  <a:cubicBezTo>
                    <a:pt x="296" y="3368"/>
                    <a:pt x="601" y="3428"/>
                    <a:pt x="913" y="3428"/>
                  </a:cubicBezTo>
                  <a:cubicBezTo>
                    <a:pt x="2382" y="3428"/>
                    <a:pt x="4000" y="2098"/>
                    <a:pt x="5462" y="2098"/>
                  </a:cubicBezTo>
                  <a:cubicBezTo>
                    <a:pt x="5772" y="2098"/>
                    <a:pt x="6076" y="2158"/>
                    <a:pt x="6369" y="2304"/>
                  </a:cubicBezTo>
                  <a:cubicBezTo>
                    <a:pt x="4518" y="249"/>
                    <a:pt x="2216" y="2056"/>
                    <a:pt x="365" y="1"/>
                  </a:cubicBezTo>
                  <a:close/>
                </a:path>
              </a:pathLst>
            </a:custGeom>
            <a:solidFill>
              <a:srgbClr val="E95E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58"/>
            <p:cNvSpPr/>
            <p:nvPr/>
          </p:nvSpPr>
          <p:spPr>
            <a:xfrm>
              <a:off x="1454072" y="2309208"/>
              <a:ext cx="358895" cy="312564"/>
            </a:xfrm>
            <a:custGeom>
              <a:rect b="b" l="l" r="r" t="t"/>
              <a:pathLst>
                <a:path extrusionOk="0" h="2260" w="2595">
                  <a:moveTo>
                    <a:pt x="2143" y="1"/>
                  </a:moveTo>
                  <a:lnTo>
                    <a:pt x="1807" y="336"/>
                  </a:lnTo>
                  <a:cubicBezTo>
                    <a:pt x="1560" y="482"/>
                    <a:pt x="641" y="1021"/>
                    <a:pt x="641" y="1021"/>
                  </a:cubicBezTo>
                  <a:lnTo>
                    <a:pt x="0" y="1298"/>
                  </a:lnTo>
                  <a:lnTo>
                    <a:pt x="102" y="2260"/>
                  </a:lnTo>
                  <a:lnTo>
                    <a:pt x="1778" y="2245"/>
                  </a:lnTo>
                  <a:lnTo>
                    <a:pt x="2011" y="2245"/>
                  </a:lnTo>
                  <a:lnTo>
                    <a:pt x="2230" y="2216"/>
                  </a:lnTo>
                  <a:cubicBezTo>
                    <a:pt x="2303" y="2187"/>
                    <a:pt x="2332" y="2143"/>
                    <a:pt x="2361" y="2070"/>
                  </a:cubicBezTo>
                  <a:cubicBezTo>
                    <a:pt x="2361" y="1997"/>
                    <a:pt x="2303" y="1925"/>
                    <a:pt x="2215" y="1925"/>
                  </a:cubicBezTo>
                  <a:lnTo>
                    <a:pt x="1968" y="1925"/>
                  </a:lnTo>
                  <a:lnTo>
                    <a:pt x="1895" y="1895"/>
                  </a:lnTo>
                  <a:cubicBezTo>
                    <a:pt x="1880" y="1895"/>
                    <a:pt x="1880" y="1866"/>
                    <a:pt x="1895" y="1866"/>
                  </a:cubicBezTo>
                  <a:lnTo>
                    <a:pt x="2332" y="1793"/>
                  </a:lnTo>
                  <a:cubicBezTo>
                    <a:pt x="2405" y="1779"/>
                    <a:pt x="2463" y="1720"/>
                    <a:pt x="2463" y="1633"/>
                  </a:cubicBezTo>
                  <a:cubicBezTo>
                    <a:pt x="2463" y="1539"/>
                    <a:pt x="2388" y="1457"/>
                    <a:pt x="2308" y="1457"/>
                  </a:cubicBezTo>
                  <a:cubicBezTo>
                    <a:pt x="2301" y="1457"/>
                    <a:pt x="2295" y="1457"/>
                    <a:pt x="2288" y="1458"/>
                  </a:cubicBezTo>
                  <a:lnTo>
                    <a:pt x="1953" y="1516"/>
                  </a:lnTo>
                  <a:cubicBezTo>
                    <a:pt x="1953" y="1529"/>
                    <a:pt x="1947" y="1534"/>
                    <a:pt x="1941" y="1534"/>
                  </a:cubicBezTo>
                  <a:cubicBezTo>
                    <a:pt x="1926" y="1534"/>
                    <a:pt x="1909" y="1500"/>
                    <a:pt x="1982" y="1458"/>
                  </a:cubicBezTo>
                  <a:lnTo>
                    <a:pt x="2463" y="1356"/>
                  </a:lnTo>
                  <a:cubicBezTo>
                    <a:pt x="2536" y="1342"/>
                    <a:pt x="2594" y="1283"/>
                    <a:pt x="2594" y="1210"/>
                  </a:cubicBezTo>
                  <a:cubicBezTo>
                    <a:pt x="2594" y="1130"/>
                    <a:pt x="2521" y="1063"/>
                    <a:pt x="2431" y="1063"/>
                  </a:cubicBezTo>
                  <a:cubicBezTo>
                    <a:pt x="2422" y="1063"/>
                    <a:pt x="2414" y="1063"/>
                    <a:pt x="2405" y="1065"/>
                  </a:cubicBezTo>
                  <a:lnTo>
                    <a:pt x="2041" y="1123"/>
                  </a:lnTo>
                  <a:cubicBezTo>
                    <a:pt x="2011" y="1123"/>
                    <a:pt x="1924" y="1094"/>
                    <a:pt x="2041" y="1065"/>
                  </a:cubicBezTo>
                  <a:lnTo>
                    <a:pt x="2405" y="1006"/>
                  </a:lnTo>
                  <a:cubicBezTo>
                    <a:pt x="2478" y="992"/>
                    <a:pt x="2536" y="933"/>
                    <a:pt x="2536" y="861"/>
                  </a:cubicBezTo>
                  <a:cubicBezTo>
                    <a:pt x="2536" y="781"/>
                    <a:pt x="2463" y="713"/>
                    <a:pt x="2384" y="713"/>
                  </a:cubicBezTo>
                  <a:cubicBezTo>
                    <a:pt x="2376" y="713"/>
                    <a:pt x="2369" y="714"/>
                    <a:pt x="2361" y="715"/>
                  </a:cubicBezTo>
                  <a:lnTo>
                    <a:pt x="1749" y="831"/>
                  </a:lnTo>
                  <a:lnTo>
                    <a:pt x="1793" y="788"/>
                  </a:lnTo>
                  <a:cubicBezTo>
                    <a:pt x="1939" y="700"/>
                    <a:pt x="2041" y="554"/>
                    <a:pt x="2099" y="365"/>
                  </a:cubicBezTo>
                  <a:lnTo>
                    <a:pt x="2143" y="1"/>
                  </a:lnTo>
                  <a:close/>
                </a:path>
              </a:pathLst>
            </a:custGeom>
            <a:solidFill>
              <a:srgbClr val="EBA1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58"/>
            <p:cNvSpPr/>
            <p:nvPr/>
          </p:nvSpPr>
          <p:spPr>
            <a:xfrm>
              <a:off x="1712005" y="1228242"/>
              <a:ext cx="100961" cy="49789"/>
            </a:xfrm>
            <a:custGeom>
              <a:rect b="b" l="l" r="r" t="t"/>
              <a:pathLst>
                <a:path extrusionOk="0" h="360" w="730">
                  <a:moveTo>
                    <a:pt x="295" y="1"/>
                  </a:moveTo>
                  <a:cubicBezTo>
                    <a:pt x="83" y="1"/>
                    <a:pt x="59" y="121"/>
                    <a:pt x="59" y="121"/>
                  </a:cubicBezTo>
                  <a:cubicBezTo>
                    <a:pt x="59" y="121"/>
                    <a:pt x="1" y="267"/>
                    <a:pt x="219" y="296"/>
                  </a:cubicBezTo>
                  <a:cubicBezTo>
                    <a:pt x="380" y="311"/>
                    <a:pt x="467" y="340"/>
                    <a:pt x="554" y="354"/>
                  </a:cubicBezTo>
                  <a:cubicBezTo>
                    <a:pt x="569" y="358"/>
                    <a:pt x="584" y="360"/>
                    <a:pt x="598" y="360"/>
                  </a:cubicBezTo>
                  <a:cubicBezTo>
                    <a:pt x="640" y="360"/>
                    <a:pt x="678" y="344"/>
                    <a:pt x="700" y="311"/>
                  </a:cubicBezTo>
                  <a:cubicBezTo>
                    <a:pt x="729" y="282"/>
                    <a:pt x="729" y="238"/>
                    <a:pt x="700" y="209"/>
                  </a:cubicBezTo>
                  <a:cubicBezTo>
                    <a:pt x="657" y="136"/>
                    <a:pt x="540" y="48"/>
                    <a:pt x="365" y="5"/>
                  </a:cubicBezTo>
                  <a:cubicBezTo>
                    <a:pt x="340" y="2"/>
                    <a:pt x="317" y="1"/>
                    <a:pt x="2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58"/>
            <p:cNvSpPr/>
            <p:nvPr/>
          </p:nvSpPr>
          <p:spPr>
            <a:xfrm>
              <a:off x="1466105" y="1228242"/>
              <a:ext cx="159324" cy="57949"/>
            </a:xfrm>
            <a:custGeom>
              <a:rect b="b" l="l" r="r" t="t"/>
              <a:pathLst>
                <a:path extrusionOk="0" h="419" w="1152">
                  <a:moveTo>
                    <a:pt x="771" y="0"/>
                  </a:moveTo>
                  <a:cubicBezTo>
                    <a:pt x="736" y="0"/>
                    <a:pt x="699" y="1"/>
                    <a:pt x="656" y="5"/>
                  </a:cubicBezTo>
                  <a:cubicBezTo>
                    <a:pt x="394" y="48"/>
                    <a:pt x="117" y="194"/>
                    <a:pt x="44" y="267"/>
                  </a:cubicBezTo>
                  <a:cubicBezTo>
                    <a:pt x="1" y="296"/>
                    <a:pt x="1" y="340"/>
                    <a:pt x="44" y="369"/>
                  </a:cubicBezTo>
                  <a:cubicBezTo>
                    <a:pt x="88" y="402"/>
                    <a:pt x="140" y="418"/>
                    <a:pt x="194" y="418"/>
                  </a:cubicBezTo>
                  <a:cubicBezTo>
                    <a:pt x="212" y="418"/>
                    <a:pt x="230" y="416"/>
                    <a:pt x="248" y="413"/>
                  </a:cubicBezTo>
                  <a:cubicBezTo>
                    <a:pt x="365" y="369"/>
                    <a:pt x="642" y="296"/>
                    <a:pt x="860" y="282"/>
                  </a:cubicBezTo>
                  <a:cubicBezTo>
                    <a:pt x="1152" y="238"/>
                    <a:pt x="1079" y="92"/>
                    <a:pt x="1079" y="92"/>
                  </a:cubicBezTo>
                  <a:cubicBezTo>
                    <a:pt x="1079" y="92"/>
                    <a:pt x="1045" y="0"/>
                    <a:pt x="7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58"/>
            <p:cNvSpPr/>
            <p:nvPr/>
          </p:nvSpPr>
          <p:spPr>
            <a:xfrm>
              <a:off x="1695962" y="1375949"/>
              <a:ext cx="36374" cy="70673"/>
            </a:xfrm>
            <a:custGeom>
              <a:rect b="b" l="l" r="r" t="t"/>
              <a:pathLst>
                <a:path extrusionOk="0" h="511" w="263">
                  <a:moveTo>
                    <a:pt x="44" y="1"/>
                  </a:moveTo>
                  <a:cubicBezTo>
                    <a:pt x="15" y="1"/>
                    <a:pt x="15" y="15"/>
                    <a:pt x="15" y="30"/>
                  </a:cubicBezTo>
                  <a:lnTo>
                    <a:pt x="160" y="336"/>
                  </a:lnTo>
                  <a:lnTo>
                    <a:pt x="15" y="452"/>
                  </a:lnTo>
                  <a:cubicBezTo>
                    <a:pt x="0" y="452"/>
                    <a:pt x="0" y="467"/>
                    <a:pt x="15" y="482"/>
                  </a:cubicBezTo>
                  <a:cubicBezTo>
                    <a:pt x="44" y="511"/>
                    <a:pt x="58" y="511"/>
                    <a:pt x="58" y="511"/>
                  </a:cubicBezTo>
                  <a:lnTo>
                    <a:pt x="233" y="380"/>
                  </a:lnTo>
                  <a:cubicBezTo>
                    <a:pt x="262" y="380"/>
                    <a:pt x="262" y="365"/>
                    <a:pt x="233" y="336"/>
                  </a:cubicBezTo>
                  <a:lnTo>
                    <a:pt x="73" y="15"/>
                  </a:lnTo>
                  <a:cubicBezTo>
                    <a:pt x="73" y="1"/>
                    <a:pt x="58" y="1"/>
                    <a:pt x="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58"/>
            <p:cNvSpPr/>
            <p:nvPr/>
          </p:nvSpPr>
          <p:spPr>
            <a:xfrm>
              <a:off x="1560841" y="1325607"/>
              <a:ext cx="44533" cy="44395"/>
            </a:xfrm>
            <a:custGeom>
              <a:rect b="b" l="l" r="r" t="t"/>
              <a:pathLst>
                <a:path extrusionOk="0" h="321" w="322">
                  <a:moveTo>
                    <a:pt x="161" y="0"/>
                  </a:moveTo>
                  <a:cubicBezTo>
                    <a:pt x="73" y="0"/>
                    <a:pt x="1" y="73"/>
                    <a:pt x="1" y="161"/>
                  </a:cubicBezTo>
                  <a:cubicBezTo>
                    <a:pt x="1" y="248"/>
                    <a:pt x="73" y="321"/>
                    <a:pt x="161" y="321"/>
                  </a:cubicBezTo>
                  <a:cubicBezTo>
                    <a:pt x="248" y="321"/>
                    <a:pt x="321" y="248"/>
                    <a:pt x="321" y="161"/>
                  </a:cubicBezTo>
                  <a:cubicBezTo>
                    <a:pt x="321" y="73"/>
                    <a:pt x="248" y="0"/>
                    <a:pt x="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58"/>
            <p:cNvSpPr/>
            <p:nvPr/>
          </p:nvSpPr>
          <p:spPr>
            <a:xfrm>
              <a:off x="1736208" y="1325607"/>
              <a:ext cx="46470" cy="44395"/>
            </a:xfrm>
            <a:custGeom>
              <a:rect b="b" l="l" r="r" t="t"/>
              <a:pathLst>
                <a:path extrusionOk="0" h="321" w="336">
                  <a:moveTo>
                    <a:pt x="175" y="0"/>
                  </a:moveTo>
                  <a:cubicBezTo>
                    <a:pt x="73" y="0"/>
                    <a:pt x="1" y="73"/>
                    <a:pt x="1" y="161"/>
                  </a:cubicBezTo>
                  <a:cubicBezTo>
                    <a:pt x="1" y="248"/>
                    <a:pt x="73" y="321"/>
                    <a:pt x="175" y="321"/>
                  </a:cubicBezTo>
                  <a:cubicBezTo>
                    <a:pt x="263" y="321"/>
                    <a:pt x="336" y="248"/>
                    <a:pt x="336" y="161"/>
                  </a:cubicBezTo>
                  <a:cubicBezTo>
                    <a:pt x="336" y="73"/>
                    <a:pt x="263" y="0"/>
                    <a:pt x="1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58"/>
            <p:cNvSpPr/>
            <p:nvPr/>
          </p:nvSpPr>
          <p:spPr>
            <a:xfrm>
              <a:off x="1613258" y="1477324"/>
              <a:ext cx="123089" cy="25724"/>
            </a:xfrm>
            <a:custGeom>
              <a:rect b="b" l="l" r="r" t="t"/>
              <a:pathLst>
                <a:path extrusionOk="0" h="186" w="890">
                  <a:moveTo>
                    <a:pt x="864" y="0"/>
                  </a:moveTo>
                  <a:cubicBezTo>
                    <a:pt x="857" y="0"/>
                    <a:pt x="846" y="4"/>
                    <a:pt x="831" y="11"/>
                  </a:cubicBezTo>
                  <a:cubicBezTo>
                    <a:pt x="702" y="123"/>
                    <a:pt x="551" y="156"/>
                    <a:pt x="417" y="156"/>
                  </a:cubicBezTo>
                  <a:cubicBezTo>
                    <a:pt x="219" y="156"/>
                    <a:pt x="59" y="84"/>
                    <a:pt x="59" y="84"/>
                  </a:cubicBezTo>
                  <a:cubicBezTo>
                    <a:pt x="44" y="84"/>
                    <a:pt x="44" y="84"/>
                    <a:pt x="15" y="98"/>
                  </a:cubicBezTo>
                  <a:cubicBezTo>
                    <a:pt x="1" y="113"/>
                    <a:pt x="15" y="113"/>
                    <a:pt x="44" y="142"/>
                  </a:cubicBezTo>
                  <a:cubicBezTo>
                    <a:pt x="47" y="133"/>
                    <a:pt x="56" y="130"/>
                    <a:pt x="71" y="130"/>
                  </a:cubicBezTo>
                  <a:cubicBezTo>
                    <a:pt x="130" y="130"/>
                    <a:pt x="275" y="186"/>
                    <a:pt x="438" y="186"/>
                  </a:cubicBezTo>
                  <a:cubicBezTo>
                    <a:pt x="583" y="186"/>
                    <a:pt x="744" y="157"/>
                    <a:pt x="875" y="40"/>
                  </a:cubicBezTo>
                  <a:cubicBezTo>
                    <a:pt x="890" y="40"/>
                    <a:pt x="890" y="26"/>
                    <a:pt x="875" y="11"/>
                  </a:cubicBezTo>
                  <a:cubicBezTo>
                    <a:pt x="875" y="4"/>
                    <a:pt x="871" y="0"/>
                    <a:pt x="86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59"/>
          <p:cNvSpPr txBox="1"/>
          <p:nvPr>
            <p:ph type="title"/>
          </p:nvPr>
        </p:nvSpPr>
        <p:spPr>
          <a:xfrm>
            <a:off x="0" y="1303650"/>
            <a:ext cx="4508700" cy="135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USING ALL CONDITIONS</a:t>
            </a:r>
            <a:r>
              <a:rPr lang="en" sz="4000"/>
              <a:t>: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Predicting number of votes</a:t>
            </a:r>
            <a:endParaRPr sz="3400"/>
          </a:p>
        </p:txBody>
      </p:sp>
      <p:sp>
        <p:nvSpPr>
          <p:cNvPr id="1870" name="Google Shape;1870;p59"/>
          <p:cNvSpPr txBox="1"/>
          <p:nvPr>
            <p:ph idx="1" type="subTitle"/>
          </p:nvPr>
        </p:nvSpPr>
        <p:spPr>
          <a:xfrm>
            <a:off x="231750" y="2662950"/>
            <a:ext cx="40452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predict the number of votes cast based on demographic conditions?</a:t>
            </a:r>
            <a:endParaRPr/>
          </a:p>
        </p:txBody>
      </p:sp>
      <p:sp>
        <p:nvSpPr>
          <p:cNvPr id="1871" name="Google Shape;1871;p59"/>
          <p:cNvSpPr txBox="1"/>
          <p:nvPr/>
        </p:nvSpPr>
        <p:spPr>
          <a:xfrm>
            <a:off x="5010450" y="4288800"/>
            <a:ext cx="369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MSE = 12614795</a:t>
            </a:r>
            <a:endParaRPr b="1" sz="2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</a:t>
            </a:r>
            <a:r>
              <a:rPr b="1" baseline="30000" lang="en" sz="2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r>
              <a:rPr b="1" lang="en" sz="2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= </a:t>
            </a:r>
            <a:r>
              <a:rPr b="1" lang="en" sz="2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-0.24903105036492867</a:t>
            </a:r>
            <a:endParaRPr b="1" sz="2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872" name="Google Shape;187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52400"/>
            <a:ext cx="4267200" cy="41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6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7" name="Google Shape;1877;p60"/>
          <p:cNvGrpSpPr/>
          <p:nvPr/>
        </p:nvGrpSpPr>
        <p:grpSpPr>
          <a:xfrm>
            <a:off x="3175197" y="3569186"/>
            <a:ext cx="2946896" cy="1143046"/>
            <a:chOff x="3219350" y="3230124"/>
            <a:chExt cx="2705312" cy="1084484"/>
          </a:xfrm>
        </p:grpSpPr>
        <p:sp>
          <p:nvSpPr>
            <p:cNvPr id="1878" name="Google Shape;1878;p60"/>
            <p:cNvSpPr/>
            <p:nvPr/>
          </p:nvSpPr>
          <p:spPr>
            <a:xfrm>
              <a:off x="3219350" y="3230124"/>
              <a:ext cx="2705312" cy="1084484"/>
            </a:xfrm>
            <a:custGeom>
              <a:rect b="b" l="l" r="r" t="t"/>
              <a:pathLst>
                <a:path extrusionOk="0" h="10393" w="34878">
                  <a:moveTo>
                    <a:pt x="0" y="1"/>
                  </a:moveTo>
                  <a:lnTo>
                    <a:pt x="0" y="10393"/>
                  </a:lnTo>
                  <a:lnTo>
                    <a:pt x="34877" y="10393"/>
                  </a:lnTo>
                  <a:lnTo>
                    <a:pt x="34877" y="1"/>
                  </a:lnTo>
                  <a:close/>
                </a:path>
              </a:pathLst>
            </a:custGeom>
            <a:solidFill>
              <a:srgbClr val="E95E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0"/>
            <p:cNvSpPr/>
            <p:nvPr/>
          </p:nvSpPr>
          <p:spPr>
            <a:xfrm>
              <a:off x="3681372" y="3540456"/>
              <a:ext cx="369694" cy="403085"/>
            </a:xfrm>
            <a:custGeom>
              <a:rect b="b" l="l" r="r" t="t"/>
              <a:pathLst>
                <a:path extrusionOk="0" h="3863" w="3543">
                  <a:moveTo>
                    <a:pt x="1" y="0"/>
                  </a:moveTo>
                  <a:lnTo>
                    <a:pt x="1473" y="3862"/>
                  </a:lnTo>
                  <a:lnTo>
                    <a:pt x="2070" y="3862"/>
                  </a:lnTo>
                  <a:lnTo>
                    <a:pt x="3542" y="0"/>
                  </a:lnTo>
                  <a:lnTo>
                    <a:pt x="2988" y="0"/>
                  </a:lnTo>
                  <a:lnTo>
                    <a:pt x="1764" y="325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0"/>
            <p:cNvSpPr/>
            <p:nvPr/>
          </p:nvSpPr>
          <p:spPr>
            <a:xfrm>
              <a:off x="4076836" y="3532839"/>
              <a:ext cx="371155" cy="418319"/>
            </a:xfrm>
            <a:custGeom>
              <a:rect b="b" l="l" r="r" t="t"/>
              <a:pathLst>
                <a:path extrusionOk="0" h="4009" w="3557">
                  <a:moveTo>
                    <a:pt x="1778" y="423"/>
                  </a:moveTo>
                  <a:cubicBezTo>
                    <a:pt x="2157" y="423"/>
                    <a:pt x="2463" y="569"/>
                    <a:pt x="2682" y="846"/>
                  </a:cubicBezTo>
                  <a:cubicBezTo>
                    <a:pt x="2900" y="1137"/>
                    <a:pt x="3017" y="1516"/>
                    <a:pt x="3017" y="2012"/>
                  </a:cubicBezTo>
                  <a:cubicBezTo>
                    <a:pt x="3017" y="2493"/>
                    <a:pt x="2900" y="2871"/>
                    <a:pt x="2682" y="3163"/>
                  </a:cubicBezTo>
                  <a:cubicBezTo>
                    <a:pt x="2463" y="3440"/>
                    <a:pt x="2157" y="3586"/>
                    <a:pt x="1778" y="3586"/>
                  </a:cubicBezTo>
                  <a:cubicBezTo>
                    <a:pt x="1399" y="3586"/>
                    <a:pt x="1108" y="3440"/>
                    <a:pt x="874" y="3163"/>
                  </a:cubicBezTo>
                  <a:cubicBezTo>
                    <a:pt x="656" y="2871"/>
                    <a:pt x="539" y="2493"/>
                    <a:pt x="539" y="2012"/>
                  </a:cubicBezTo>
                  <a:cubicBezTo>
                    <a:pt x="539" y="1516"/>
                    <a:pt x="656" y="1137"/>
                    <a:pt x="874" y="846"/>
                  </a:cubicBezTo>
                  <a:cubicBezTo>
                    <a:pt x="1108" y="569"/>
                    <a:pt x="1399" y="423"/>
                    <a:pt x="1778" y="423"/>
                  </a:cubicBezTo>
                  <a:close/>
                  <a:moveTo>
                    <a:pt x="1778" y="0"/>
                  </a:moveTo>
                  <a:cubicBezTo>
                    <a:pt x="1239" y="0"/>
                    <a:pt x="802" y="190"/>
                    <a:pt x="481" y="554"/>
                  </a:cubicBezTo>
                  <a:cubicBezTo>
                    <a:pt x="160" y="918"/>
                    <a:pt x="0" y="1399"/>
                    <a:pt x="0" y="2012"/>
                  </a:cubicBezTo>
                  <a:cubicBezTo>
                    <a:pt x="0" y="2609"/>
                    <a:pt x="160" y="3105"/>
                    <a:pt x="481" y="3469"/>
                  </a:cubicBezTo>
                  <a:cubicBezTo>
                    <a:pt x="802" y="3819"/>
                    <a:pt x="1239" y="4008"/>
                    <a:pt x="1778" y="4008"/>
                  </a:cubicBezTo>
                  <a:cubicBezTo>
                    <a:pt x="2317" y="4008"/>
                    <a:pt x="2755" y="3819"/>
                    <a:pt x="3075" y="3469"/>
                  </a:cubicBezTo>
                  <a:cubicBezTo>
                    <a:pt x="3396" y="3105"/>
                    <a:pt x="3556" y="2609"/>
                    <a:pt x="3556" y="2012"/>
                  </a:cubicBezTo>
                  <a:cubicBezTo>
                    <a:pt x="3556" y="1399"/>
                    <a:pt x="3396" y="918"/>
                    <a:pt x="3075" y="554"/>
                  </a:cubicBezTo>
                  <a:cubicBezTo>
                    <a:pt x="2755" y="190"/>
                    <a:pt x="2317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0"/>
            <p:cNvSpPr/>
            <p:nvPr/>
          </p:nvSpPr>
          <p:spPr>
            <a:xfrm>
              <a:off x="4478246" y="3540456"/>
              <a:ext cx="340791" cy="403085"/>
            </a:xfrm>
            <a:custGeom>
              <a:rect b="b" l="l" r="r" t="t"/>
              <a:pathLst>
                <a:path extrusionOk="0" h="3863" w="3266">
                  <a:moveTo>
                    <a:pt x="1" y="0"/>
                  </a:moveTo>
                  <a:lnTo>
                    <a:pt x="1" y="437"/>
                  </a:lnTo>
                  <a:lnTo>
                    <a:pt x="1371" y="437"/>
                  </a:lnTo>
                  <a:lnTo>
                    <a:pt x="1371" y="3862"/>
                  </a:lnTo>
                  <a:lnTo>
                    <a:pt x="1895" y="3862"/>
                  </a:lnTo>
                  <a:lnTo>
                    <a:pt x="1895" y="437"/>
                  </a:lnTo>
                  <a:lnTo>
                    <a:pt x="3265" y="437"/>
                  </a:lnTo>
                  <a:lnTo>
                    <a:pt x="326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0"/>
            <p:cNvSpPr/>
            <p:nvPr/>
          </p:nvSpPr>
          <p:spPr>
            <a:xfrm>
              <a:off x="4870579" y="3540456"/>
              <a:ext cx="260236" cy="403085"/>
            </a:xfrm>
            <a:custGeom>
              <a:rect b="b" l="l" r="r" t="t"/>
              <a:pathLst>
                <a:path extrusionOk="0" h="3863" w="2494">
                  <a:moveTo>
                    <a:pt x="1" y="0"/>
                  </a:moveTo>
                  <a:lnTo>
                    <a:pt x="1" y="3862"/>
                  </a:lnTo>
                  <a:lnTo>
                    <a:pt x="2493" y="3862"/>
                  </a:lnTo>
                  <a:lnTo>
                    <a:pt x="2493" y="3425"/>
                  </a:lnTo>
                  <a:lnTo>
                    <a:pt x="526" y="3425"/>
                  </a:lnTo>
                  <a:lnTo>
                    <a:pt x="526" y="2026"/>
                  </a:lnTo>
                  <a:lnTo>
                    <a:pt x="2362" y="2026"/>
                  </a:lnTo>
                  <a:lnTo>
                    <a:pt x="2362" y="1589"/>
                  </a:lnTo>
                  <a:lnTo>
                    <a:pt x="526" y="1589"/>
                  </a:lnTo>
                  <a:lnTo>
                    <a:pt x="526" y="437"/>
                  </a:lnTo>
                  <a:lnTo>
                    <a:pt x="2435" y="437"/>
                  </a:lnTo>
                  <a:lnTo>
                    <a:pt x="243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0"/>
            <p:cNvSpPr/>
            <p:nvPr/>
          </p:nvSpPr>
          <p:spPr>
            <a:xfrm>
              <a:off x="5247782" y="3540456"/>
              <a:ext cx="54885" cy="403085"/>
            </a:xfrm>
            <a:custGeom>
              <a:rect b="b" l="l" r="r" t="t"/>
              <a:pathLst>
                <a:path extrusionOk="0" h="3863" w="526">
                  <a:moveTo>
                    <a:pt x="0" y="0"/>
                  </a:moveTo>
                  <a:lnTo>
                    <a:pt x="0" y="1691"/>
                  </a:lnTo>
                  <a:lnTo>
                    <a:pt x="59" y="2609"/>
                  </a:lnTo>
                  <a:lnTo>
                    <a:pt x="481" y="2609"/>
                  </a:lnTo>
                  <a:lnTo>
                    <a:pt x="525" y="1691"/>
                  </a:lnTo>
                  <a:lnTo>
                    <a:pt x="525" y="0"/>
                  </a:lnTo>
                  <a:close/>
                  <a:moveTo>
                    <a:pt x="0" y="3207"/>
                  </a:moveTo>
                  <a:lnTo>
                    <a:pt x="0" y="3862"/>
                  </a:lnTo>
                  <a:lnTo>
                    <a:pt x="525" y="3862"/>
                  </a:lnTo>
                  <a:lnTo>
                    <a:pt x="525" y="3207"/>
                  </a:ln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0"/>
            <p:cNvSpPr/>
            <p:nvPr/>
          </p:nvSpPr>
          <p:spPr>
            <a:xfrm>
              <a:off x="5547354" y="3633217"/>
              <a:ext cx="202429" cy="190117"/>
            </a:xfrm>
            <a:custGeom>
              <a:rect b="b" l="l" r="r" t="t"/>
              <a:pathLst>
                <a:path extrusionOk="0" h="1822" w="1940">
                  <a:moveTo>
                    <a:pt x="977" y="0"/>
                  </a:moveTo>
                  <a:lnTo>
                    <a:pt x="759" y="685"/>
                  </a:lnTo>
                  <a:lnTo>
                    <a:pt x="1" y="685"/>
                  </a:lnTo>
                  <a:lnTo>
                    <a:pt x="613" y="1122"/>
                  </a:lnTo>
                  <a:lnTo>
                    <a:pt x="394" y="1822"/>
                  </a:lnTo>
                  <a:lnTo>
                    <a:pt x="394" y="1822"/>
                  </a:lnTo>
                  <a:lnTo>
                    <a:pt x="977" y="1385"/>
                  </a:lnTo>
                  <a:lnTo>
                    <a:pt x="1575" y="1822"/>
                  </a:lnTo>
                  <a:lnTo>
                    <a:pt x="1342" y="1122"/>
                  </a:lnTo>
                  <a:lnTo>
                    <a:pt x="1939" y="685"/>
                  </a:lnTo>
                  <a:lnTo>
                    <a:pt x="1210" y="68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488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5" name="Google Shape;1885;p60"/>
          <p:cNvGrpSpPr/>
          <p:nvPr/>
        </p:nvGrpSpPr>
        <p:grpSpPr>
          <a:xfrm>
            <a:off x="6207394" y="2246525"/>
            <a:ext cx="2580179" cy="5063170"/>
            <a:chOff x="3337970" y="1388900"/>
            <a:chExt cx="1274540" cy="3052309"/>
          </a:xfrm>
        </p:grpSpPr>
        <p:sp>
          <p:nvSpPr>
            <p:cNvPr id="1886" name="Google Shape;1886;p60"/>
            <p:cNvSpPr/>
            <p:nvPr/>
          </p:nvSpPr>
          <p:spPr>
            <a:xfrm>
              <a:off x="3539403" y="4180088"/>
              <a:ext cx="141190" cy="102723"/>
            </a:xfrm>
            <a:custGeom>
              <a:rect b="b" l="l" r="r" t="t"/>
              <a:pathLst>
                <a:path extrusionOk="0" h="2609" w="3586">
                  <a:moveTo>
                    <a:pt x="525" y="0"/>
                  </a:moveTo>
                  <a:lnTo>
                    <a:pt x="0" y="1953"/>
                  </a:lnTo>
                  <a:lnTo>
                    <a:pt x="3163" y="2609"/>
                  </a:lnTo>
                  <a:lnTo>
                    <a:pt x="3585" y="496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BF7D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0"/>
            <p:cNvSpPr/>
            <p:nvPr/>
          </p:nvSpPr>
          <p:spPr>
            <a:xfrm>
              <a:off x="3488297" y="4228832"/>
              <a:ext cx="343210" cy="178515"/>
            </a:xfrm>
            <a:custGeom>
              <a:rect b="b" l="l" r="r" t="t"/>
              <a:pathLst>
                <a:path extrusionOk="0" h="4534" w="8717">
                  <a:moveTo>
                    <a:pt x="861" y="1"/>
                  </a:moveTo>
                  <a:cubicBezTo>
                    <a:pt x="861" y="1"/>
                    <a:pt x="1" y="2901"/>
                    <a:pt x="1" y="4534"/>
                  </a:cubicBezTo>
                  <a:lnTo>
                    <a:pt x="8717" y="4534"/>
                  </a:lnTo>
                  <a:cubicBezTo>
                    <a:pt x="8644" y="3353"/>
                    <a:pt x="7871" y="2391"/>
                    <a:pt x="6793" y="2027"/>
                  </a:cubicBezTo>
                  <a:cubicBezTo>
                    <a:pt x="6501" y="1925"/>
                    <a:pt x="6195" y="1881"/>
                    <a:pt x="5875" y="1881"/>
                  </a:cubicBezTo>
                  <a:lnTo>
                    <a:pt x="5044" y="1881"/>
                  </a:lnTo>
                  <a:lnTo>
                    <a:pt x="5190" y="934"/>
                  </a:lnTo>
                  <a:lnTo>
                    <a:pt x="861" y="1"/>
                  </a:lnTo>
                  <a:close/>
                </a:path>
              </a:pathLst>
            </a:custGeom>
            <a:solidFill>
              <a:srgbClr val="154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0"/>
            <p:cNvSpPr/>
            <p:nvPr/>
          </p:nvSpPr>
          <p:spPr>
            <a:xfrm>
              <a:off x="4020860" y="4159417"/>
              <a:ext cx="132016" cy="132016"/>
            </a:xfrm>
            <a:custGeom>
              <a:rect b="b" l="l" r="r" t="t"/>
              <a:pathLst>
                <a:path extrusionOk="0" h="3353" w="3353">
                  <a:moveTo>
                    <a:pt x="3105" y="0"/>
                  </a:moveTo>
                  <a:lnTo>
                    <a:pt x="0" y="248"/>
                  </a:lnTo>
                  <a:lnTo>
                    <a:pt x="248" y="3353"/>
                  </a:lnTo>
                  <a:lnTo>
                    <a:pt x="3352" y="3105"/>
                  </a:lnTo>
                  <a:lnTo>
                    <a:pt x="3105" y="0"/>
                  </a:lnTo>
                  <a:close/>
                </a:path>
              </a:pathLst>
            </a:custGeom>
            <a:solidFill>
              <a:srgbClr val="BF7D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0"/>
            <p:cNvSpPr/>
            <p:nvPr/>
          </p:nvSpPr>
          <p:spPr>
            <a:xfrm>
              <a:off x="3898054" y="2996222"/>
              <a:ext cx="273757" cy="1228068"/>
            </a:xfrm>
            <a:custGeom>
              <a:rect b="b" l="l" r="r" t="t"/>
              <a:pathLst>
                <a:path extrusionOk="0" h="31191" w="6953">
                  <a:moveTo>
                    <a:pt x="0" y="1"/>
                  </a:moveTo>
                  <a:lnTo>
                    <a:pt x="438" y="6108"/>
                  </a:lnTo>
                  <a:lnTo>
                    <a:pt x="2259" y="31190"/>
                  </a:lnTo>
                  <a:lnTo>
                    <a:pt x="6952" y="30826"/>
                  </a:lnTo>
                  <a:cubicBezTo>
                    <a:pt x="6486" y="19560"/>
                    <a:pt x="5262" y="1"/>
                    <a:pt x="5276" y="1"/>
                  </a:cubicBezTo>
                  <a:close/>
                </a:path>
              </a:pathLst>
            </a:custGeom>
            <a:solidFill>
              <a:srgbClr val="154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0"/>
            <p:cNvSpPr/>
            <p:nvPr/>
          </p:nvSpPr>
          <p:spPr>
            <a:xfrm>
              <a:off x="3511842" y="2996222"/>
              <a:ext cx="429830" cy="1256180"/>
            </a:xfrm>
            <a:custGeom>
              <a:rect b="b" l="l" r="r" t="t"/>
              <a:pathLst>
                <a:path extrusionOk="0" h="31905" w="10917">
                  <a:moveTo>
                    <a:pt x="4708" y="1"/>
                  </a:moveTo>
                  <a:cubicBezTo>
                    <a:pt x="4708" y="1"/>
                    <a:pt x="3324" y="16543"/>
                    <a:pt x="1" y="30535"/>
                  </a:cubicBezTo>
                  <a:lnTo>
                    <a:pt x="4825" y="31905"/>
                  </a:lnTo>
                  <a:cubicBezTo>
                    <a:pt x="4825" y="31905"/>
                    <a:pt x="10115" y="11398"/>
                    <a:pt x="10917" y="1"/>
                  </a:cubicBezTo>
                  <a:close/>
                </a:path>
              </a:pathLst>
            </a:custGeom>
            <a:solidFill>
              <a:srgbClr val="154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0"/>
            <p:cNvSpPr/>
            <p:nvPr/>
          </p:nvSpPr>
          <p:spPr>
            <a:xfrm>
              <a:off x="3914670" y="3065085"/>
              <a:ext cx="18426" cy="171625"/>
            </a:xfrm>
            <a:custGeom>
              <a:rect b="b" l="l" r="r" t="t"/>
              <a:pathLst>
                <a:path extrusionOk="0" fill="none" h="4359" w="468">
                  <a:moveTo>
                    <a:pt x="467" y="1"/>
                  </a:moveTo>
                  <a:cubicBezTo>
                    <a:pt x="336" y="1852"/>
                    <a:pt x="307" y="2158"/>
                    <a:pt x="1" y="4359"/>
                  </a:cubicBez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0"/>
            <p:cNvSpPr/>
            <p:nvPr/>
          </p:nvSpPr>
          <p:spPr>
            <a:xfrm>
              <a:off x="3661027" y="1913269"/>
              <a:ext cx="443649" cy="346754"/>
            </a:xfrm>
            <a:custGeom>
              <a:rect b="b" l="l" r="r" t="t"/>
              <a:pathLst>
                <a:path extrusionOk="0" h="8807" w="11268">
                  <a:moveTo>
                    <a:pt x="4338" y="0"/>
                  </a:moveTo>
                  <a:cubicBezTo>
                    <a:pt x="3911" y="0"/>
                    <a:pt x="3625" y="48"/>
                    <a:pt x="3601" y="164"/>
                  </a:cubicBezTo>
                  <a:cubicBezTo>
                    <a:pt x="3534" y="550"/>
                    <a:pt x="3990" y="668"/>
                    <a:pt x="4070" y="686"/>
                  </a:cubicBezTo>
                  <a:lnTo>
                    <a:pt x="4070" y="686"/>
                  </a:lnTo>
                  <a:cubicBezTo>
                    <a:pt x="3641" y="597"/>
                    <a:pt x="3118" y="550"/>
                    <a:pt x="2626" y="550"/>
                  </a:cubicBezTo>
                  <a:cubicBezTo>
                    <a:pt x="1762" y="550"/>
                    <a:pt x="992" y="695"/>
                    <a:pt x="992" y="1009"/>
                  </a:cubicBezTo>
                  <a:cubicBezTo>
                    <a:pt x="1007" y="1519"/>
                    <a:pt x="1779" y="1563"/>
                    <a:pt x="1779" y="1563"/>
                  </a:cubicBezTo>
                  <a:cubicBezTo>
                    <a:pt x="1779" y="1563"/>
                    <a:pt x="74" y="1636"/>
                    <a:pt x="45" y="2175"/>
                  </a:cubicBezTo>
                  <a:cubicBezTo>
                    <a:pt x="1" y="2700"/>
                    <a:pt x="1094" y="2948"/>
                    <a:pt x="1094" y="2948"/>
                  </a:cubicBezTo>
                  <a:cubicBezTo>
                    <a:pt x="1094" y="2948"/>
                    <a:pt x="438" y="3021"/>
                    <a:pt x="555" y="3501"/>
                  </a:cubicBezTo>
                  <a:cubicBezTo>
                    <a:pt x="628" y="3880"/>
                    <a:pt x="1721" y="4012"/>
                    <a:pt x="2173" y="4041"/>
                  </a:cubicBezTo>
                  <a:cubicBezTo>
                    <a:pt x="2434" y="5678"/>
                    <a:pt x="3799" y="7250"/>
                    <a:pt x="5520" y="7250"/>
                  </a:cubicBezTo>
                  <a:cubicBezTo>
                    <a:pt x="5622" y="7250"/>
                    <a:pt x="5726" y="7244"/>
                    <a:pt x="5831" y="7233"/>
                  </a:cubicBezTo>
                  <a:cubicBezTo>
                    <a:pt x="6023" y="7213"/>
                    <a:pt x="6198" y="7204"/>
                    <a:pt x="6357" y="7204"/>
                  </a:cubicBezTo>
                  <a:cubicBezTo>
                    <a:pt x="8493" y="7204"/>
                    <a:pt x="7900" y="8807"/>
                    <a:pt x="7900" y="8807"/>
                  </a:cubicBezTo>
                  <a:cubicBezTo>
                    <a:pt x="7900" y="8807"/>
                    <a:pt x="9679" y="7976"/>
                    <a:pt x="10524" y="4740"/>
                  </a:cubicBezTo>
                  <a:cubicBezTo>
                    <a:pt x="10699" y="4099"/>
                    <a:pt x="11267" y="1403"/>
                    <a:pt x="8440" y="645"/>
                  </a:cubicBezTo>
                  <a:cubicBezTo>
                    <a:pt x="7593" y="338"/>
                    <a:pt x="5470" y="0"/>
                    <a:pt x="4338" y="0"/>
                  </a:cubicBezTo>
                  <a:close/>
                </a:path>
              </a:pathLst>
            </a:custGeom>
            <a:solidFill>
              <a:srgbClr val="1B3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0"/>
            <p:cNvSpPr/>
            <p:nvPr/>
          </p:nvSpPr>
          <p:spPr>
            <a:xfrm>
              <a:off x="3930183" y="2319086"/>
              <a:ext cx="323681" cy="332304"/>
            </a:xfrm>
            <a:custGeom>
              <a:rect b="b" l="l" r="r" t="t"/>
              <a:pathLst>
                <a:path extrusionOk="0" h="8440" w="8221">
                  <a:moveTo>
                    <a:pt x="0" y="1"/>
                  </a:moveTo>
                  <a:lnTo>
                    <a:pt x="0" y="4840"/>
                  </a:lnTo>
                  <a:lnTo>
                    <a:pt x="2988" y="4840"/>
                  </a:lnTo>
                  <a:lnTo>
                    <a:pt x="4373" y="6297"/>
                  </a:lnTo>
                  <a:lnTo>
                    <a:pt x="6501" y="8439"/>
                  </a:lnTo>
                  <a:cubicBezTo>
                    <a:pt x="6603" y="8367"/>
                    <a:pt x="6676" y="8294"/>
                    <a:pt x="6749" y="8206"/>
                  </a:cubicBezTo>
                  <a:cubicBezTo>
                    <a:pt x="7914" y="6895"/>
                    <a:pt x="8162" y="4650"/>
                    <a:pt x="8221" y="3849"/>
                  </a:cubicBezTo>
                  <a:lnTo>
                    <a:pt x="7944" y="3615"/>
                  </a:lnTo>
                  <a:lnTo>
                    <a:pt x="6603" y="2376"/>
                  </a:lnTo>
                  <a:cubicBezTo>
                    <a:pt x="6180" y="1983"/>
                    <a:pt x="5728" y="1648"/>
                    <a:pt x="5247" y="1356"/>
                  </a:cubicBezTo>
                  <a:cubicBezTo>
                    <a:pt x="3848" y="482"/>
                    <a:pt x="2201" y="1"/>
                    <a:pt x="525" y="1"/>
                  </a:cubicBezTo>
                  <a:close/>
                </a:path>
              </a:pathLst>
            </a:custGeom>
            <a:solidFill>
              <a:srgbClr val="488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0"/>
            <p:cNvSpPr/>
            <p:nvPr/>
          </p:nvSpPr>
          <p:spPr>
            <a:xfrm>
              <a:off x="3874509" y="2187108"/>
              <a:ext cx="117094" cy="250803"/>
            </a:xfrm>
            <a:custGeom>
              <a:rect b="b" l="l" r="r" t="t"/>
              <a:pathLst>
                <a:path extrusionOk="0" h="6370" w="2974">
                  <a:moveTo>
                    <a:pt x="482" y="1"/>
                  </a:moveTo>
                  <a:lnTo>
                    <a:pt x="292" y="3192"/>
                  </a:lnTo>
                  <a:cubicBezTo>
                    <a:pt x="190" y="3178"/>
                    <a:pt x="88" y="3178"/>
                    <a:pt x="1" y="3163"/>
                  </a:cubicBezTo>
                  <a:lnTo>
                    <a:pt x="1" y="3163"/>
                  </a:lnTo>
                  <a:lnTo>
                    <a:pt x="263" y="3630"/>
                  </a:lnTo>
                  <a:lnTo>
                    <a:pt x="365" y="3819"/>
                  </a:lnTo>
                  <a:lnTo>
                    <a:pt x="1823" y="6370"/>
                  </a:lnTo>
                  <a:lnTo>
                    <a:pt x="2624" y="4052"/>
                  </a:lnTo>
                  <a:lnTo>
                    <a:pt x="2770" y="3644"/>
                  </a:lnTo>
                  <a:lnTo>
                    <a:pt x="2857" y="3382"/>
                  </a:lnTo>
                  <a:lnTo>
                    <a:pt x="2784" y="3382"/>
                  </a:lnTo>
                  <a:lnTo>
                    <a:pt x="2974" y="132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rgbClr val="BF7D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0"/>
            <p:cNvSpPr/>
            <p:nvPr/>
          </p:nvSpPr>
          <p:spPr>
            <a:xfrm>
              <a:off x="4197016" y="2119386"/>
              <a:ext cx="186547" cy="557239"/>
            </a:xfrm>
            <a:custGeom>
              <a:rect b="b" l="l" r="r" t="t"/>
              <a:pathLst>
                <a:path extrusionOk="0" h="14153" w="4738">
                  <a:moveTo>
                    <a:pt x="2318" y="1"/>
                  </a:moveTo>
                  <a:cubicBezTo>
                    <a:pt x="1822" y="1"/>
                    <a:pt x="1429" y="380"/>
                    <a:pt x="1400" y="846"/>
                  </a:cubicBezTo>
                  <a:lnTo>
                    <a:pt x="1312" y="2289"/>
                  </a:lnTo>
                  <a:cubicBezTo>
                    <a:pt x="1298" y="2508"/>
                    <a:pt x="1458" y="2668"/>
                    <a:pt x="1677" y="2668"/>
                  </a:cubicBezTo>
                  <a:lnTo>
                    <a:pt x="1822" y="2668"/>
                  </a:lnTo>
                  <a:cubicBezTo>
                    <a:pt x="1910" y="3397"/>
                    <a:pt x="2493" y="3863"/>
                    <a:pt x="2493" y="3863"/>
                  </a:cubicBezTo>
                  <a:lnTo>
                    <a:pt x="1750" y="9183"/>
                  </a:lnTo>
                  <a:lnTo>
                    <a:pt x="1473" y="8921"/>
                  </a:lnTo>
                  <a:cubicBezTo>
                    <a:pt x="1429" y="9722"/>
                    <a:pt x="1167" y="11967"/>
                    <a:pt x="1" y="13278"/>
                  </a:cubicBezTo>
                  <a:lnTo>
                    <a:pt x="44" y="13307"/>
                  </a:lnTo>
                  <a:cubicBezTo>
                    <a:pt x="589" y="13891"/>
                    <a:pt x="1275" y="14153"/>
                    <a:pt x="1948" y="14153"/>
                  </a:cubicBezTo>
                  <a:cubicBezTo>
                    <a:pt x="3276" y="14153"/>
                    <a:pt x="4553" y="13135"/>
                    <a:pt x="4592" y="11559"/>
                  </a:cubicBezTo>
                  <a:lnTo>
                    <a:pt x="4737" y="3878"/>
                  </a:lnTo>
                  <a:lnTo>
                    <a:pt x="4737" y="1036"/>
                  </a:lnTo>
                  <a:cubicBezTo>
                    <a:pt x="4679" y="453"/>
                    <a:pt x="4227" y="1"/>
                    <a:pt x="3659" y="1"/>
                  </a:cubicBezTo>
                  <a:close/>
                </a:path>
              </a:pathLst>
            </a:custGeom>
            <a:solidFill>
              <a:srgbClr val="BF7D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0"/>
            <p:cNvSpPr/>
            <p:nvPr/>
          </p:nvSpPr>
          <p:spPr>
            <a:xfrm>
              <a:off x="3756862" y="1964139"/>
              <a:ext cx="281238" cy="313444"/>
            </a:xfrm>
            <a:custGeom>
              <a:rect b="b" l="l" r="r" t="t"/>
              <a:pathLst>
                <a:path extrusionOk="0" h="7961" w="7143">
                  <a:moveTo>
                    <a:pt x="4033" y="1"/>
                  </a:moveTo>
                  <a:cubicBezTo>
                    <a:pt x="3796" y="1"/>
                    <a:pt x="3554" y="18"/>
                    <a:pt x="3309" y="52"/>
                  </a:cubicBezTo>
                  <a:cubicBezTo>
                    <a:pt x="977" y="402"/>
                    <a:pt x="1" y="1641"/>
                    <a:pt x="380" y="5110"/>
                  </a:cubicBezTo>
                  <a:cubicBezTo>
                    <a:pt x="438" y="5576"/>
                    <a:pt x="555" y="6072"/>
                    <a:pt x="803" y="6494"/>
                  </a:cubicBezTo>
                  <a:cubicBezTo>
                    <a:pt x="1369" y="7548"/>
                    <a:pt x="2221" y="7961"/>
                    <a:pt x="3078" y="7961"/>
                  </a:cubicBezTo>
                  <a:cubicBezTo>
                    <a:pt x="4425" y="7961"/>
                    <a:pt x="5782" y="6939"/>
                    <a:pt x="6049" y="5780"/>
                  </a:cubicBezTo>
                  <a:cubicBezTo>
                    <a:pt x="6501" y="3725"/>
                    <a:pt x="7142" y="4060"/>
                    <a:pt x="6866" y="2209"/>
                  </a:cubicBezTo>
                  <a:cubicBezTo>
                    <a:pt x="6617" y="616"/>
                    <a:pt x="5421" y="1"/>
                    <a:pt x="4033" y="1"/>
                  </a:cubicBezTo>
                  <a:close/>
                </a:path>
              </a:pathLst>
            </a:custGeom>
            <a:solidFill>
              <a:srgbClr val="BF7D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0"/>
            <p:cNvSpPr/>
            <p:nvPr/>
          </p:nvSpPr>
          <p:spPr>
            <a:xfrm>
              <a:off x="3790172" y="2105645"/>
              <a:ext cx="15513" cy="25277"/>
            </a:xfrm>
            <a:custGeom>
              <a:rect b="b" l="l" r="r" t="t"/>
              <a:pathLst>
                <a:path extrusionOk="0" h="642" w="394">
                  <a:moveTo>
                    <a:pt x="175" y="0"/>
                  </a:moveTo>
                  <a:cubicBezTo>
                    <a:pt x="73" y="0"/>
                    <a:pt x="0" y="146"/>
                    <a:pt x="0" y="321"/>
                  </a:cubicBezTo>
                  <a:cubicBezTo>
                    <a:pt x="29" y="510"/>
                    <a:pt x="117" y="641"/>
                    <a:pt x="219" y="641"/>
                  </a:cubicBezTo>
                  <a:cubicBezTo>
                    <a:pt x="335" y="641"/>
                    <a:pt x="394" y="466"/>
                    <a:pt x="394" y="306"/>
                  </a:cubicBezTo>
                  <a:cubicBezTo>
                    <a:pt x="394" y="146"/>
                    <a:pt x="277" y="0"/>
                    <a:pt x="175" y="0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0"/>
            <p:cNvSpPr/>
            <p:nvPr/>
          </p:nvSpPr>
          <p:spPr>
            <a:xfrm>
              <a:off x="3892306" y="2090723"/>
              <a:ext cx="15552" cy="24687"/>
            </a:xfrm>
            <a:custGeom>
              <a:rect b="b" l="l" r="r" t="t"/>
              <a:pathLst>
                <a:path extrusionOk="0" h="627" w="395">
                  <a:moveTo>
                    <a:pt x="175" y="0"/>
                  </a:moveTo>
                  <a:cubicBezTo>
                    <a:pt x="73" y="0"/>
                    <a:pt x="1" y="146"/>
                    <a:pt x="15" y="321"/>
                  </a:cubicBezTo>
                  <a:cubicBezTo>
                    <a:pt x="30" y="510"/>
                    <a:pt x="132" y="627"/>
                    <a:pt x="234" y="627"/>
                  </a:cubicBezTo>
                  <a:cubicBezTo>
                    <a:pt x="350" y="627"/>
                    <a:pt x="394" y="467"/>
                    <a:pt x="394" y="306"/>
                  </a:cubicBezTo>
                  <a:cubicBezTo>
                    <a:pt x="379" y="117"/>
                    <a:pt x="292" y="0"/>
                    <a:pt x="175" y="0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0"/>
            <p:cNvSpPr/>
            <p:nvPr/>
          </p:nvSpPr>
          <p:spPr>
            <a:xfrm>
              <a:off x="3853287" y="2162421"/>
              <a:ext cx="83233" cy="56775"/>
            </a:xfrm>
            <a:custGeom>
              <a:rect b="b" l="l" r="r" t="t"/>
              <a:pathLst>
                <a:path extrusionOk="0" h="1442" w="2114">
                  <a:moveTo>
                    <a:pt x="2114" y="1"/>
                  </a:moveTo>
                  <a:lnTo>
                    <a:pt x="292" y="613"/>
                  </a:lnTo>
                  <a:lnTo>
                    <a:pt x="0" y="730"/>
                  </a:lnTo>
                  <a:cubicBezTo>
                    <a:pt x="0" y="730"/>
                    <a:pt x="688" y="1441"/>
                    <a:pt x="1284" y="1441"/>
                  </a:cubicBezTo>
                  <a:cubicBezTo>
                    <a:pt x="1626" y="1441"/>
                    <a:pt x="1937" y="1206"/>
                    <a:pt x="2070" y="467"/>
                  </a:cubicBezTo>
                  <a:cubicBezTo>
                    <a:pt x="2085" y="322"/>
                    <a:pt x="2114" y="176"/>
                    <a:pt x="2114" y="1"/>
                  </a:cubicBezTo>
                  <a:close/>
                </a:path>
              </a:pathLst>
            </a:custGeom>
            <a:solidFill>
              <a:srgbClr val="934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0"/>
            <p:cNvSpPr/>
            <p:nvPr/>
          </p:nvSpPr>
          <p:spPr>
            <a:xfrm>
              <a:off x="3864193" y="2162421"/>
              <a:ext cx="71776" cy="37246"/>
            </a:xfrm>
            <a:custGeom>
              <a:rect b="b" l="l" r="r" t="t"/>
              <a:pathLst>
                <a:path extrusionOk="0" h="946" w="1823">
                  <a:moveTo>
                    <a:pt x="1822" y="1"/>
                  </a:moveTo>
                  <a:lnTo>
                    <a:pt x="0" y="613"/>
                  </a:lnTo>
                  <a:lnTo>
                    <a:pt x="277" y="846"/>
                  </a:lnTo>
                  <a:cubicBezTo>
                    <a:pt x="341" y="910"/>
                    <a:pt x="433" y="945"/>
                    <a:pt x="528" y="945"/>
                  </a:cubicBezTo>
                  <a:cubicBezTo>
                    <a:pt x="586" y="945"/>
                    <a:pt x="645" y="932"/>
                    <a:pt x="700" y="905"/>
                  </a:cubicBezTo>
                  <a:lnTo>
                    <a:pt x="1764" y="467"/>
                  </a:lnTo>
                  <a:cubicBezTo>
                    <a:pt x="1793" y="322"/>
                    <a:pt x="1822" y="176"/>
                    <a:pt x="18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0"/>
            <p:cNvSpPr/>
            <p:nvPr/>
          </p:nvSpPr>
          <p:spPr>
            <a:xfrm>
              <a:off x="3812536" y="2080958"/>
              <a:ext cx="51696" cy="82682"/>
            </a:xfrm>
            <a:custGeom>
              <a:rect b="b" l="l" r="r" t="t"/>
              <a:pathLst>
                <a:path extrusionOk="0" h="2100" w="1313">
                  <a:moveTo>
                    <a:pt x="1137" y="0"/>
                  </a:moveTo>
                  <a:cubicBezTo>
                    <a:pt x="1094" y="0"/>
                    <a:pt x="1065" y="44"/>
                    <a:pt x="1065" y="102"/>
                  </a:cubicBezTo>
                  <a:cubicBezTo>
                    <a:pt x="1065" y="146"/>
                    <a:pt x="1167" y="1487"/>
                    <a:pt x="74" y="1647"/>
                  </a:cubicBezTo>
                  <a:cubicBezTo>
                    <a:pt x="44" y="1647"/>
                    <a:pt x="15" y="1676"/>
                    <a:pt x="1" y="1720"/>
                  </a:cubicBezTo>
                  <a:cubicBezTo>
                    <a:pt x="1" y="1749"/>
                    <a:pt x="15" y="1793"/>
                    <a:pt x="59" y="1793"/>
                  </a:cubicBezTo>
                  <a:lnTo>
                    <a:pt x="1167" y="2099"/>
                  </a:lnTo>
                  <a:lnTo>
                    <a:pt x="1225" y="2099"/>
                  </a:lnTo>
                  <a:cubicBezTo>
                    <a:pt x="1254" y="2099"/>
                    <a:pt x="1283" y="2085"/>
                    <a:pt x="1283" y="2041"/>
                  </a:cubicBezTo>
                  <a:cubicBezTo>
                    <a:pt x="1298" y="2012"/>
                    <a:pt x="1254" y="1953"/>
                    <a:pt x="1225" y="1953"/>
                  </a:cubicBezTo>
                  <a:lnTo>
                    <a:pt x="380" y="1720"/>
                  </a:lnTo>
                  <a:cubicBezTo>
                    <a:pt x="1312" y="1356"/>
                    <a:pt x="1225" y="73"/>
                    <a:pt x="1225" y="73"/>
                  </a:cubicBezTo>
                  <a:cubicBezTo>
                    <a:pt x="1225" y="44"/>
                    <a:pt x="1181" y="0"/>
                    <a:pt x="1137" y="0"/>
                  </a:cubicBezTo>
                  <a:close/>
                </a:path>
              </a:pathLst>
            </a:custGeom>
            <a:solidFill>
              <a:srgbClr val="934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0"/>
            <p:cNvSpPr/>
            <p:nvPr/>
          </p:nvSpPr>
          <p:spPr>
            <a:xfrm>
              <a:off x="3517000" y="2198014"/>
              <a:ext cx="619802" cy="822334"/>
            </a:xfrm>
            <a:custGeom>
              <a:rect b="b" l="l" r="r" t="t"/>
              <a:pathLst>
                <a:path extrusionOk="0" h="20886" w="15742">
                  <a:moveTo>
                    <a:pt x="2056" y="1"/>
                  </a:moveTo>
                  <a:lnTo>
                    <a:pt x="409" y="3047"/>
                  </a:lnTo>
                  <a:lnTo>
                    <a:pt x="1" y="3775"/>
                  </a:lnTo>
                  <a:cubicBezTo>
                    <a:pt x="1" y="3775"/>
                    <a:pt x="2755" y="5816"/>
                    <a:pt x="5291" y="6690"/>
                  </a:cubicBezTo>
                  <a:lnTo>
                    <a:pt x="3426" y="20886"/>
                  </a:lnTo>
                  <a:lnTo>
                    <a:pt x="15741" y="20886"/>
                  </a:lnTo>
                  <a:lnTo>
                    <a:pt x="15741" y="4388"/>
                  </a:lnTo>
                  <a:cubicBezTo>
                    <a:pt x="14794" y="3805"/>
                    <a:pt x="13759" y="3411"/>
                    <a:pt x="12666" y="3178"/>
                  </a:cubicBezTo>
                  <a:cubicBezTo>
                    <a:pt x="12418" y="3134"/>
                    <a:pt x="12185" y="3105"/>
                    <a:pt x="11952" y="3076"/>
                  </a:cubicBezTo>
                  <a:lnTo>
                    <a:pt x="10917" y="6064"/>
                  </a:lnTo>
                  <a:lnTo>
                    <a:pt x="9081" y="2857"/>
                  </a:lnTo>
                  <a:cubicBezTo>
                    <a:pt x="8833" y="2828"/>
                    <a:pt x="8600" y="2784"/>
                    <a:pt x="8352" y="2755"/>
                  </a:cubicBezTo>
                  <a:cubicBezTo>
                    <a:pt x="6137" y="2405"/>
                    <a:pt x="3790" y="1691"/>
                    <a:pt x="2056" y="1"/>
                  </a:cubicBezTo>
                  <a:close/>
                </a:path>
              </a:pathLst>
            </a:custGeom>
            <a:solidFill>
              <a:srgbClr val="488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60"/>
            <p:cNvSpPr/>
            <p:nvPr/>
          </p:nvSpPr>
          <p:spPr>
            <a:xfrm>
              <a:off x="3337970" y="1837082"/>
              <a:ext cx="259977" cy="481486"/>
            </a:xfrm>
            <a:custGeom>
              <a:rect b="b" l="l" r="r" t="t"/>
              <a:pathLst>
                <a:path extrusionOk="0" h="12229" w="6603">
                  <a:moveTo>
                    <a:pt x="1924" y="0"/>
                  </a:moveTo>
                  <a:cubicBezTo>
                    <a:pt x="1924" y="0"/>
                    <a:pt x="0" y="7054"/>
                    <a:pt x="4956" y="12228"/>
                  </a:cubicBezTo>
                  <a:lnTo>
                    <a:pt x="6603" y="9182"/>
                  </a:lnTo>
                  <a:cubicBezTo>
                    <a:pt x="4868" y="7477"/>
                    <a:pt x="3775" y="4781"/>
                    <a:pt x="4110" y="408"/>
                  </a:cubicBezTo>
                  <a:lnTo>
                    <a:pt x="1924" y="0"/>
                  </a:lnTo>
                  <a:close/>
                </a:path>
              </a:pathLst>
            </a:custGeom>
            <a:solidFill>
              <a:srgbClr val="BF7D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60"/>
            <p:cNvSpPr/>
            <p:nvPr/>
          </p:nvSpPr>
          <p:spPr>
            <a:xfrm>
              <a:off x="4136775" y="2484925"/>
              <a:ext cx="39" cy="117133"/>
            </a:xfrm>
            <a:custGeom>
              <a:rect b="b" l="l" r="r" t="t"/>
              <a:pathLst>
                <a:path extrusionOk="0" fill="none" h="2975" w="1">
                  <a:moveTo>
                    <a:pt x="0" y="2974"/>
                  </a:moveTo>
                  <a:lnTo>
                    <a:pt x="0" y="1"/>
                  </a:ln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60"/>
            <p:cNvSpPr/>
            <p:nvPr/>
          </p:nvSpPr>
          <p:spPr>
            <a:xfrm>
              <a:off x="3834939" y="2307628"/>
              <a:ext cx="215210" cy="134890"/>
            </a:xfrm>
            <a:custGeom>
              <a:rect b="b" l="l" r="r" t="t"/>
              <a:pathLst>
                <a:path extrusionOk="0" h="3426" w="5466">
                  <a:moveTo>
                    <a:pt x="292" y="0"/>
                  </a:moveTo>
                  <a:lnTo>
                    <a:pt x="0" y="2449"/>
                  </a:lnTo>
                  <a:lnTo>
                    <a:pt x="0" y="2449"/>
                  </a:lnTo>
                  <a:lnTo>
                    <a:pt x="1632" y="1910"/>
                  </a:lnTo>
                  <a:lnTo>
                    <a:pt x="1632" y="1910"/>
                  </a:lnTo>
                  <a:cubicBezTo>
                    <a:pt x="1632" y="1910"/>
                    <a:pt x="1341" y="2944"/>
                    <a:pt x="1370" y="2988"/>
                  </a:cubicBezTo>
                  <a:cubicBezTo>
                    <a:pt x="1385" y="3046"/>
                    <a:pt x="2828" y="3425"/>
                    <a:pt x="2828" y="3425"/>
                  </a:cubicBezTo>
                  <a:lnTo>
                    <a:pt x="4241" y="2828"/>
                  </a:lnTo>
                  <a:lnTo>
                    <a:pt x="3717" y="2230"/>
                  </a:lnTo>
                  <a:lnTo>
                    <a:pt x="5466" y="2434"/>
                  </a:lnTo>
                  <a:lnTo>
                    <a:pt x="5466" y="2434"/>
                  </a:lnTo>
                  <a:lnTo>
                    <a:pt x="4606" y="423"/>
                  </a:lnTo>
                  <a:cubicBezTo>
                    <a:pt x="4372" y="394"/>
                    <a:pt x="4125" y="350"/>
                    <a:pt x="3891" y="336"/>
                  </a:cubicBezTo>
                  <a:lnTo>
                    <a:pt x="2857" y="3323"/>
                  </a:lnTo>
                  <a:lnTo>
                    <a:pt x="1020" y="117"/>
                  </a:lnTo>
                  <a:cubicBezTo>
                    <a:pt x="773" y="73"/>
                    <a:pt x="539" y="44"/>
                    <a:pt x="292" y="0"/>
                  </a:cubicBezTo>
                  <a:close/>
                </a:path>
              </a:pathLst>
            </a:custGeom>
            <a:solidFill>
              <a:srgbClr val="88CD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0"/>
            <p:cNvSpPr/>
            <p:nvPr/>
          </p:nvSpPr>
          <p:spPr>
            <a:xfrm>
              <a:off x="3855571" y="1953193"/>
              <a:ext cx="201469" cy="200682"/>
            </a:xfrm>
            <a:custGeom>
              <a:rect b="b" l="l" r="r" t="t"/>
              <a:pathLst>
                <a:path extrusionOk="0" h="5097" w="5117">
                  <a:moveTo>
                    <a:pt x="2027" y="0"/>
                  </a:moveTo>
                  <a:cubicBezTo>
                    <a:pt x="1572" y="0"/>
                    <a:pt x="1240" y="97"/>
                    <a:pt x="1240" y="97"/>
                  </a:cubicBezTo>
                  <a:cubicBezTo>
                    <a:pt x="1240" y="97"/>
                    <a:pt x="1" y="389"/>
                    <a:pt x="219" y="724"/>
                  </a:cubicBezTo>
                  <a:cubicBezTo>
                    <a:pt x="261" y="785"/>
                    <a:pt x="357" y="809"/>
                    <a:pt x="485" y="809"/>
                  </a:cubicBezTo>
                  <a:cubicBezTo>
                    <a:pt x="952" y="809"/>
                    <a:pt x="1846" y="484"/>
                    <a:pt x="2102" y="387"/>
                  </a:cubicBezTo>
                  <a:lnTo>
                    <a:pt x="2102" y="387"/>
                  </a:lnTo>
                  <a:cubicBezTo>
                    <a:pt x="1915" y="465"/>
                    <a:pt x="1429" y="712"/>
                    <a:pt x="1619" y="1103"/>
                  </a:cubicBezTo>
                  <a:cubicBezTo>
                    <a:pt x="1744" y="1333"/>
                    <a:pt x="2040" y="1389"/>
                    <a:pt x="2300" y="1389"/>
                  </a:cubicBezTo>
                  <a:cubicBezTo>
                    <a:pt x="2551" y="1389"/>
                    <a:pt x="2770" y="1336"/>
                    <a:pt x="2770" y="1336"/>
                  </a:cubicBezTo>
                  <a:lnTo>
                    <a:pt x="2770" y="1336"/>
                  </a:lnTo>
                  <a:cubicBezTo>
                    <a:pt x="2522" y="4178"/>
                    <a:pt x="3586" y="5096"/>
                    <a:pt x="3586" y="5096"/>
                  </a:cubicBezTo>
                  <a:cubicBezTo>
                    <a:pt x="3586" y="5096"/>
                    <a:pt x="5116" y="4397"/>
                    <a:pt x="4431" y="1905"/>
                  </a:cubicBezTo>
                  <a:cubicBezTo>
                    <a:pt x="3987" y="294"/>
                    <a:pt x="2820" y="0"/>
                    <a:pt x="2027" y="0"/>
                  </a:cubicBezTo>
                  <a:close/>
                </a:path>
              </a:pathLst>
            </a:custGeom>
            <a:solidFill>
              <a:srgbClr val="1B3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0"/>
            <p:cNvSpPr/>
            <p:nvPr/>
          </p:nvSpPr>
          <p:spPr>
            <a:xfrm>
              <a:off x="3987550" y="2109779"/>
              <a:ext cx="93037" cy="91817"/>
            </a:xfrm>
            <a:custGeom>
              <a:rect b="b" l="l" r="r" t="t"/>
              <a:pathLst>
                <a:path extrusionOk="0" h="2332" w="2363">
                  <a:moveTo>
                    <a:pt x="1160" y="0"/>
                  </a:moveTo>
                  <a:cubicBezTo>
                    <a:pt x="426" y="0"/>
                    <a:pt x="59" y="1134"/>
                    <a:pt x="59" y="1134"/>
                  </a:cubicBezTo>
                  <a:lnTo>
                    <a:pt x="1" y="1994"/>
                  </a:lnTo>
                  <a:cubicBezTo>
                    <a:pt x="278" y="2232"/>
                    <a:pt x="541" y="2331"/>
                    <a:pt x="778" y="2331"/>
                  </a:cubicBezTo>
                  <a:cubicBezTo>
                    <a:pt x="1805" y="2331"/>
                    <a:pt x="2362" y="490"/>
                    <a:pt x="1546" y="99"/>
                  </a:cubicBezTo>
                  <a:cubicBezTo>
                    <a:pt x="1408" y="30"/>
                    <a:pt x="1279" y="0"/>
                    <a:pt x="1160" y="0"/>
                  </a:cubicBezTo>
                  <a:close/>
                </a:path>
              </a:pathLst>
            </a:custGeom>
            <a:solidFill>
              <a:srgbClr val="BF7D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0"/>
            <p:cNvSpPr/>
            <p:nvPr/>
          </p:nvSpPr>
          <p:spPr>
            <a:xfrm>
              <a:off x="4007670" y="2131710"/>
              <a:ext cx="43074" cy="37640"/>
            </a:xfrm>
            <a:custGeom>
              <a:rect b="b" l="l" r="r" t="t"/>
              <a:pathLst>
                <a:path extrusionOk="0" h="956" w="1094">
                  <a:moveTo>
                    <a:pt x="787" y="1"/>
                  </a:moveTo>
                  <a:cubicBezTo>
                    <a:pt x="581" y="1"/>
                    <a:pt x="334" y="282"/>
                    <a:pt x="15" y="854"/>
                  </a:cubicBezTo>
                  <a:cubicBezTo>
                    <a:pt x="0" y="883"/>
                    <a:pt x="15" y="941"/>
                    <a:pt x="58" y="956"/>
                  </a:cubicBezTo>
                  <a:lnTo>
                    <a:pt x="87" y="956"/>
                  </a:lnTo>
                  <a:cubicBezTo>
                    <a:pt x="117" y="956"/>
                    <a:pt x="131" y="941"/>
                    <a:pt x="146" y="912"/>
                  </a:cubicBezTo>
                  <a:cubicBezTo>
                    <a:pt x="528" y="240"/>
                    <a:pt x="707" y="152"/>
                    <a:pt x="782" y="152"/>
                  </a:cubicBezTo>
                  <a:cubicBezTo>
                    <a:pt x="789" y="152"/>
                    <a:pt x="796" y="153"/>
                    <a:pt x="802" y="154"/>
                  </a:cubicBezTo>
                  <a:cubicBezTo>
                    <a:pt x="875" y="169"/>
                    <a:pt x="933" y="329"/>
                    <a:pt x="933" y="460"/>
                  </a:cubicBezTo>
                  <a:cubicBezTo>
                    <a:pt x="933" y="504"/>
                    <a:pt x="962" y="533"/>
                    <a:pt x="1020" y="533"/>
                  </a:cubicBezTo>
                  <a:cubicBezTo>
                    <a:pt x="1064" y="533"/>
                    <a:pt x="1093" y="504"/>
                    <a:pt x="1093" y="446"/>
                  </a:cubicBezTo>
                  <a:cubicBezTo>
                    <a:pt x="1093" y="402"/>
                    <a:pt x="1064" y="38"/>
                    <a:pt x="845" y="9"/>
                  </a:cubicBezTo>
                  <a:cubicBezTo>
                    <a:pt x="826" y="3"/>
                    <a:pt x="807" y="1"/>
                    <a:pt x="787" y="1"/>
                  </a:cubicBezTo>
                  <a:close/>
                </a:path>
              </a:pathLst>
            </a:custGeom>
            <a:solidFill>
              <a:srgbClr val="934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0"/>
            <p:cNvSpPr/>
            <p:nvPr/>
          </p:nvSpPr>
          <p:spPr>
            <a:xfrm>
              <a:off x="4021411" y="2138758"/>
              <a:ext cx="17285" cy="41735"/>
            </a:xfrm>
            <a:custGeom>
              <a:rect b="b" l="l" r="r" t="t"/>
              <a:pathLst>
                <a:path extrusionOk="0" h="1060" w="439">
                  <a:moveTo>
                    <a:pt x="141" y="1"/>
                  </a:moveTo>
                  <a:cubicBezTo>
                    <a:pt x="121" y="1"/>
                    <a:pt x="103" y="12"/>
                    <a:pt x="88" y="34"/>
                  </a:cubicBezTo>
                  <a:cubicBezTo>
                    <a:pt x="59" y="63"/>
                    <a:pt x="59" y="106"/>
                    <a:pt x="88" y="136"/>
                  </a:cubicBezTo>
                  <a:cubicBezTo>
                    <a:pt x="88" y="136"/>
                    <a:pt x="278" y="340"/>
                    <a:pt x="249" y="558"/>
                  </a:cubicBezTo>
                  <a:cubicBezTo>
                    <a:pt x="234" y="689"/>
                    <a:pt x="161" y="791"/>
                    <a:pt x="30" y="908"/>
                  </a:cubicBezTo>
                  <a:cubicBezTo>
                    <a:pt x="1" y="923"/>
                    <a:pt x="1" y="981"/>
                    <a:pt x="15" y="1010"/>
                  </a:cubicBezTo>
                  <a:cubicBezTo>
                    <a:pt x="26" y="1043"/>
                    <a:pt x="45" y="1059"/>
                    <a:pt x="67" y="1059"/>
                  </a:cubicBezTo>
                  <a:cubicBezTo>
                    <a:pt x="74" y="1059"/>
                    <a:pt x="81" y="1057"/>
                    <a:pt x="88" y="1054"/>
                  </a:cubicBezTo>
                  <a:cubicBezTo>
                    <a:pt x="103" y="1054"/>
                    <a:pt x="103" y="1054"/>
                    <a:pt x="117" y="1039"/>
                  </a:cubicBezTo>
                  <a:cubicBezTo>
                    <a:pt x="307" y="908"/>
                    <a:pt x="394" y="733"/>
                    <a:pt x="409" y="573"/>
                  </a:cubicBezTo>
                  <a:cubicBezTo>
                    <a:pt x="438" y="281"/>
                    <a:pt x="219" y="48"/>
                    <a:pt x="205" y="34"/>
                  </a:cubicBezTo>
                  <a:cubicBezTo>
                    <a:pt x="183" y="12"/>
                    <a:pt x="161" y="1"/>
                    <a:pt x="141" y="1"/>
                  </a:cubicBezTo>
                  <a:close/>
                </a:path>
              </a:pathLst>
            </a:custGeom>
            <a:solidFill>
              <a:srgbClr val="934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0"/>
            <p:cNvSpPr/>
            <p:nvPr/>
          </p:nvSpPr>
          <p:spPr>
            <a:xfrm>
              <a:off x="4257257" y="2480909"/>
              <a:ext cx="7520" cy="78666"/>
            </a:xfrm>
            <a:custGeom>
              <a:rect b="b" l="l" r="r" t="t"/>
              <a:pathLst>
                <a:path extrusionOk="0" fill="none" h="1998" w="191">
                  <a:moveTo>
                    <a:pt x="190" y="1"/>
                  </a:moveTo>
                  <a:cubicBezTo>
                    <a:pt x="59" y="1021"/>
                    <a:pt x="1" y="1998"/>
                    <a:pt x="1" y="1998"/>
                  </a:cubicBezTo>
                </a:path>
              </a:pathLst>
            </a:custGeom>
            <a:noFill/>
            <a:ln cap="rnd" cmpd="sng" w="3275">
              <a:solidFill>
                <a:srgbClr val="934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0"/>
            <p:cNvSpPr/>
            <p:nvPr/>
          </p:nvSpPr>
          <p:spPr>
            <a:xfrm>
              <a:off x="3413724" y="1672976"/>
              <a:ext cx="157254" cy="180208"/>
            </a:xfrm>
            <a:custGeom>
              <a:rect b="b" l="l" r="r" t="t"/>
              <a:pathLst>
                <a:path extrusionOk="0" h="4577" w="3994">
                  <a:moveTo>
                    <a:pt x="2112" y="1"/>
                  </a:moveTo>
                  <a:cubicBezTo>
                    <a:pt x="1941" y="1"/>
                    <a:pt x="1774" y="6"/>
                    <a:pt x="1618" y="14"/>
                  </a:cubicBezTo>
                  <a:cubicBezTo>
                    <a:pt x="1108" y="58"/>
                    <a:pt x="700" y="423"/>
                    <a:pt x="583" y="933"/>
                  </a:cubicBezTo>
                  <a:cubicBezTo>
                    <a:pt x="408" y="1807"/>
                    <a:pt x="117" y="3221"/>
                    <a:pt x="0" y="4168"/>
                  </a:cubicBezTo>
                  <a:lnTo>
                    <a:pt x="2186" y="4576"/>
                  </a:lnTo>
                  <a:cubicBezTo>
                    <a:pt x="3207" y="3687"/>
                    <a:pt x="3935" y="2623"/>
                    <a:pt x="3484" y="1880"/>
                  </a:cubicBezTo>
                  <a:lnTo>
                    <a:pt x="3833" y="1137"/>
                  </a:lnTo>
                  <a:cubicBezTo>
                    <a:pt x="3994" y="758"/>
                    <a:pt x="3833" y="306"/>
                    <a:pt x="3440" y="189"/>
                  </a:cubicBezTo>
                  <a:cubicBezTo>
                    <a:pt x="3049" y="41"/>
                    <a:pt x="2565" y="1"/>
                    <a:pt x="2112" y="1"/>
                  </a:cubicBezTo>
                  <a:close/>
                </a:path>
              </a:pathLst>
            </a:custGeom>
            <a:solidFill>
              <a:srgbClr val="BF7D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0"/>
            <p:cNvSpPr/>
            <p:nvPr/>
          </p:nvSpPr>
          <p:spPr>
            <a:xfrm>
              <a:off x="3473414" y="1713136"/>
              <a:ext cx="119968" cy="140048"/>
            </a:xfrm>
            <a:custGeom>
              <a:rect b="b" l="l" r="r" t="t"/>
              <a:pathLst>
                <a:path extrusionOk="0" fill="none" h="3557" w="3047">
                  <a:moveTo>
                    <a:pt x="670" y="3556"/>
                  </a:moveTo>
                  <a:cubicBezTo>
                    <a:pt x="2201" y="2245"/>
                    <a:pt x="3046" y="554"/>
                    <a:pt x="379" y="15"/>
                  </a:cubicBezTo>
                  <a:cubicBezTo>
                    <a:pt x="248" y="0"/>
                    <a:pt x="102" y="58"/>
                    <a:pt x="58" y="190"/>
                  </a:cubicBezTo>
                  <a:lnTo>
                    <a:pt x="58" y="190"/>
                  </a:lnTo>
                  <a:cubicBezTo>
                    <a:pt x="0" y="292"/>
                    <a:pt x="15" y="437"/>
                    <a:pt x="102" y="525"/>
                  </a:cubicBezTo>
                  <a:lnTo>
                    <a:pt x="860" y="1312"/>
                  </a:lnTo>
                </a:path>
              </a:pathLst>
            </a:custGeom>
            <a:noFill/>
            <a:ln cap="rnd" cmpd="sng" w="3275">
              <a:solidFill>
                <a:srgbClr val="934F3F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0"/>
            <p:cNvSpPr/>
            <p:nvPr/>
          </p:nvSpPr>
          <p:spPr>
            <a:xfrm>
              <a:off x="3439553" y="1713136"/>
              <a:ext cx="59137" cy="42483"/>
            </a:xfrm>
            <a:custGeom>
              <a:rect b="b" l="l" r="r" t="t"/>
              <a:pathLst>
                <a:path extrusionOk="0" fill="none" h="1079" w="1502">
                  <a:moveTo>
                    <a:pt x="117" y="0"/>
                  </a:moveTo>
                  <a:lnTo>
                    <a:pt x="44" y="452"/>
                  </a:lnTo>
                  <a:cubicBezTo>
                    <a:pt x="0" y="714"/>
                    <a:pt x="190" y="947"/>
                    <a:pt x="437" y="962"/>
                  </a:cubicBezTo>
                  <a:lnTo>
                    <a:pt x="1501" y="1079"/>
                  </a:lnTo>
                </a:path>
              </a:pathLst>
            </a:custGeom>
            <a:noFill/>
            <a:ln cap="rnd" cmpd="sng" w="3275">
              <a:solidFill>
                <a:srgbClr val="934F3F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0"/>
            <p:cNvSpPr/>
            <p:nvPr/>
          </p:nvSpPr>
          <p:spPr>
            <a:xfrm>
              <a:off x="4281944" y="1746406"/>
              <a:ext cx="32758" cy="603699"/>
            </a:xfrm>
            <a:custGeom>
              <a:rect b="b" l="l" r="r" t="t"/>
              <a:pathLst>
                <a:path extrusionOk="0" h="15333" w="832">
                  <a:moveTo>
                    <a:pt x="336" y="0"/>
                  </a:moveTo>
                  <a:cubicBezTo>
                    <a:pt x="161" y="0"/>
                    <a:pt x="1" y="146"/>
                    <a:pt x="1" y="336"/>
                  </a:cubicBezTo>
                  <a:lnTo>
                    <a:pt x="1" y="14983"/>
                  </a:lnTo>
                  <a:cubicBezTo>
                    <a:pt x="15" y="15187"/>
                    <a:pt x="161" y="15333"/>
                    <a:pt x="336" y="15333"/>
                  </a:cubicBezTo>
                  <a:lnTo>
                    <a:pt x="482" y="15333"/>
                  </a:lnTo>
                  <a:cubicBezTo>
                    <a:pt x="671" y="15333"/>
                    <a:pt x="831" y="15187"/>
                    <a:pt x="831" y="14983"/>
                  </a:cubicBezTo>
                  <a:lnTo>
                    <a:pt x="831" y="336"/>
                  </a:lnTo>
                  <a:cubicBezTo>
                    <a:pt x="831" y="161"/>
                    <a:pt x="686" y="0"/>
                    <a:pt x="482" y="0"/>
                  </a:cubicBezTo>
                  <a:close/>
                </a:path>
              </a:pathLst>
            </a:custGeom>
            <a:solidFill>
              <a:srgbClr val="3033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0"/>
            <p:cNvSpPr/>
            <p:nvPr/>
          </p:nvSpPr>
          <p:spPr>
            <a:xfrm>
              <a:off x="3990424" y="1388900"/>
              <a:ext cx="622086" cy="488376"/>
            </a:xfrm>
            <a:custGeom>
              <a:rect b="b" l="l" r="r" t="t"/>
              <a:pathLst>
                <a:path extrusionOk="0" h="12404" w="15800">
                  <a:moveTo>
                    <a:pt x="1" y="0"/>
                  </a:moveTo>
                  <a:lnTo>
                    <a:pt x="1" y="12403"/>
                  </a:lnTo>
                  <a:lnTo>
                    <a:pt x="15800" y="12403"/>
                  </a:lnTo>
                  <a:lnTo>
                    <a:pt x="15800" y="0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0"/>
            <p:cNvSpPr/>
            <p:nvPr/>
          </p:nvSpPr>
          <p:spPr>
            <a:xfrm>
              <a:off x="4248083" y="2119386"/>
              <a:ext cx="133197" cy="152135"/>
            </a:xfrm>
            <a:custGeom>
              <a:rect b="b" l="l" r="r" t="t"/>
              <a:pathLst>
                <a:path extrusionOk="0" h="3864" w="3383">
                  <a:moveTo>
                    <a:pt x="1021" y="1"/>
                  </a:moveTo>
                  <a:cubicBezTo>
                    <a:pt x="525" y="1"/>
                    <a:pt x="117" y="380"/>
                    <a:pt x="103" y="846"/>
                  </a:cubicBezTo>
                  <a:lnTo>
                    <a:pt x="15" y="2289"/>
                  </a:lnTo>
                  <a:cubicBezTo>
                    <a:pt x="1" y="2508"/>
                    <a:pt x="161" y="2668"/>
                    <a:pt x="380" y="2668"/>
                  </a:cubicBezTo>
                  <a:lnTo>
                    <a:pt x="1327" y="2668"/>
                  </a:lnTo>
                  <a:cubicBezTo>
                    <a:pt x="1327" y="2668"/>
                    <a:pt x="1531" y="3149"/>
                    <a:pt x="2289" y="3470"/>
                  </a:cubicBezTo>
                  <a:lnTo>
                    <a:pt x="3382" y="3863"/>
                  </a:lnTo>
                  <a:lnTo>
                    <a:pt x="3382" y="1021"/>
                  </a:lnTo>
                  <a:cubicBezTo>
                    <a:pt x="3382" y="453"/>
                    <a:pt x="2930" y="1"/>
                    <a:pt x="2362" y="1"/>
                  </a:cubicBezTo>
                  <a:close/>
                </a:path>
              </a:pathLst>
            </a:custGeom>
            <a:solidFill>
              <a:srgbClr val="BF7D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0"/>
            <p:cNvSpPr/>
            <p:nvPr/>
          </p:nvSpPr>
          <p:spPr>
            <a:xfrm>
              <a:off x="4247532" y="2209511"/>
              <a:ext cx="90124" cy="46499"/>
            </a:xfrm>
            <a:custGeom>
              <a:rect b="b" l="l" r="r" t="t"/>
              <a:pathLst>
                <a:path extrusionOk="0" fill="none" h="1181" w="2289">
                  <a:moveTo>
                    <a:pt x="15" y="0"/>
                  </a:moveTo>
                  <a:cubicBezTo>
                    <a:pt x="0" y="219"/>
                    <a:pt x="161" y="379"/>
                    <a:pt x="379" y="379"/>
                  </a:cubicBezTo>
                  <a:lnTo>
                    <a:pt x="1327" y="379"/>
                  </a:lnTo>
                  <a:cubicBezTo>
                    <a:pt x="1327" y="379"/>
                    <a:pt x="1531" y="860"/>
                    <a:pt x="2288" y="1181"/>
                  </a:cubicBezTo>
                </a:path>
              </a:pathLst>
            </a:custGeom>
            <a:noFill/>
            <a:ln cap="rnd" cmpd="sng" w="3275">
              <a:solidFill>
                <a:srgbClr val="934F3F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0"/>
            <p:cNvSpPr/>
            <p:nvPr/>
          </p:nvSpPr>
          <p:spPr>
            <a:xfrm>
              <a:off x="4249225" y="2195140"/>
              <a:ext cx="65476" cy="39"/>
            </a:xfrm>
            <a:custGeom>
              <a:rect b="b" l="l" r="r" t="t"/>
              <a:pathLst>
                <a:path extrusionOk="0" fill="none" h="1" w="1663">
                  <a:moveTo>
                    <a:pt x="1" y="1"/>
                  </a:moveTo>
                  <a:lnTo>
                    <a:pt x="1662" y="1"/>
                  </a:lnTo>
                </a:path>
              </a:pathLst>
            </a:custGeom>
            <a:noFill/>
            <a:ln cap="rnd" cmpd="sng" w="3275">
              <a:solidFill>
                <a:srgbClr val="934F3F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0"/>
            <p:cNvSpPr/>
            <p:nvPr/>
          </p:nvSpPr>
          <p:spPr>
            <a:xfrm>
              <a:off x="4250957" y="2172186"/>
              <a:ext cx="63744" cy="39"/>
            </a:xfrm>
            <a:custGeom>
              <a:rect b="b" l="l" r="r" t="t"/>
              <a:pathLst>
                <a:path extrusionOk="0" fill="none" h="1" w="1619">
                  <a:moveTo>
                    <a:pt x="1" y="1"/>
                  </a:moveTo>
                  <a:lnTo>
                    <a:pt x="1618" y="1"/>
                  </a:lnTo>
                </a:path>
              </a:pathLst>
            </a:custGeom>
            <a:noFill/>
            <a:ln cap="rnd" cmpd="sng" w="3275">
              <a:solidFill>
                <a:srgbClr val="934F3F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0"/>
            <p:cNvSpPr/>
            <p:nvPr/>
          </p:nvSpPr>
          <p:spPr>
            <a:xfrm>
              <a:off x="4252099" y="2149231"/>
              <a:ext cx="62602" cy="39"/>
            </a:xfrm>
            <a:custGeom>
              <a:rect b="b" l="l" r="r" t="t"/>
              <a:pathLst>
                <a:path extrusionOk="0" fill="none" h="1" w="1590">
                  <a:moveTo>
                    <a:pt x="1" y="1"/>
                  </a:moveTo>
                  <a:lnTo>
                    <a:pt x="1589" y="1"/>
                  </a:lnTo>
                </a:path>
              </a:pathLst>
            </a:custGeom>
            <a:noFill/>
            <a:ln cap="rnd" cmpd="sng" w="3275">
              <a:solidFill>
                <a:srgbClr val="934F3F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0"/>
            <p:cNvSpPr/>
            <p:nvPr/>
          </p:nvSpPr>
          <p:spPr>
            <a:xfrm>
              <a:off x="4004205" y="2519927"/>
              <a:ext cx="88431" cy="125716"/>
            </a:xfrm>
            <a:custGeom>
              <a:rect b="b" l="l" r="r" t="t"/>
              <a:pathLst>
                <a:path extrusionOk="0" h="3193" w="2246">
                  <a:moveTo>
                    <a:pt x="1" y="1"/>
                  </a:moveTo>
                  <a:lnTo>
                    <a:pt x="1" y="2085"/>
                  </a:lnTo>
                  <a:cubicBezTo>
                    <a:pt x="1" y="2697"/>
                    <a:pt x="496" y="3193"/>
                    <a:pt x="1108" y="3193"/>
                  </a:cubicBezTo>
                  <a:cubicBezTo>
                    <a:pt x="1735" y="3193"/>
                    <a:pt x="2245" y="2697"/>
                    <a:pt x="2245" y="2085"/>
                  </a:cubicBezTo>
                  <a:lnTo>
                    <a:pt x="2245" y="1"/>
                  </a:lnTo>
                  <a:close/>
                </a:path>
              </a:pathLst>
            </a:custGeom>
            <a:solidFill>
              <a:srgbClr val="88CD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0"/>
            <p:cNvSpPr/>
            <p:nvPr/>
          </p:nvSpPr>
          <p:spPr>
            <a:xfrm>
              <a:off x="3887699" y="2005205"/>
              <a:ext cx="42522" cy="17245"/>
            </a:xfrm>
            <a:custGeom>
              <a:rect b="b" l="l" r="r" t="t"/>
              <a:pathLst>
                <a:path extrusionOk="0" fill="none" h="438" w="1080">
                  <a:moveTo>
                    <a:pt x="1" y="438"/>
                  </a:moveTo>
                  <a:cubicBezTo>
                    <a:pt x="1" y="438"/>
                    <a:pt x="569" y="1"/>
                    <a:pt x="1079" y="379"/>
                  </a:cubicBez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0"/>
            <p:cNvSpPr/>
            <p:nvPr/>
          </p:nvSpPr>
          <p:spPr>
            <a:xfrm>
              <a:off x="3775249" y="2028159"/>
              <a:ext cx="40790" cy="24135"/>
            </a:xfrm>
            <a:custGeom>
              <a:rect b="b" l="l" r="r" t="t"/>
              <a:pathLst>
                <a:path extrusionOk="0" fill="none" h="613" w="1036">
                  <a:moveTo>
                    <a:pt x="1035" y="307"/>
                  </a:moveTo>
                  <a:cubicBezTo>
                    <a:pt x="1035" y="307"/>
                    <a:pt x="452" y="1"/>
                    <a:pt x="0" y="613"/>
                  </a:cubicBez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0"/>
            <p:cNvSpPr/>
            <p:nvPr/>
          </p:nvSpPr>
          <p:spPr>
            <a:xfrm>
              <a:off x="4083384" y="1678685"/>
              <a:ext cx="101620" cy="110794"/>
            </a:xfrm>
            <a:custGeom>
              <a:rect b="b" l="l" r="r" t="t"/>
              <a:pathLst>
                <a:path extrusionOk="0" h="2814" w="2581">
                  <a:moveTo>
                    <a:pt x="1" y="1"/>
                  </a:moveTo>
                  <a:lnTo>
                    <a:pt x="1079" y="2813"/>
                  </a:lnTo>
                  <a:lnTo>
                    <a:pt x="1502" y="2813"/>
                  </a:lnTo>
                  <a:lnTo>
                    <a:pt x="2581" y="1"/>
                  </a:lnTo>
                  <a:lnTo>
                    <a:pt x="2187" y="1"/>
                  </a:lnTo>
                  <a:lnTo>
                    <a:pt x="1298" y="2362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0"/>
            <p:cNvSpPr/>
            <p:nvPr/>
          </p:nvSpPr>
          <p:spPr>
            <a:xfrm>
              <a:off x="4191858" y="1676401"/>
              <a:ext cx="102762" cy="115361"/>
            </a:xfrm>
            <a:custGeom>
              <a:rect b="b" l="l" r="r" t="t"/>
              <a:pathLst>
                <a:path extrusionOk="0" h="2930" w="2610">
                  <a:moveTo>
                    <a:pt x="1312" y="306"/>
                  </a:moveTo>
                  <a:cubicBezTo>
                    <a:pt x="1589" y="306"/>
                    <a:pt x="1808" y="408"/>
                    <a:pt x="1968" y="627"/>
                  </a:cubicBezTo>
                  <a:cubicBezTo>
                    <a:pt x="2128" y="831"/>
                    <a:pt x="2216" y="1108"/>
                    <a:pt x="2216" y="1458"/>
                  </a:cubicBezTo>
                  <a:cubicBezTo>
                    <a:pt x="2216" y="1822"/>
                    <a:pt x="2128" y="2099"/>
                    <a:pt x="1968" y="2303"/>
                  </a:cubicBezTo>
                  <a:cubicBezTo>
                    <a:pt x="1808" y="2507"/>
                    <a:pt x="1589" y="2609"/>
                    <a:pt x="1312" y="2609"/>
                  </a:cubicBezTo>
                  <a:cubicBezTo>
                    <a:pt x="1035" y="2609"/>
                    <a:pt x="817" y="2507"/>
                    <a:pt x="656" y="2303"/>
                  </a:cubicBezTo>
                  <a:cubicBezTo>
                    <a:pt x="496" y="2099"/>
                    <a:pt x="409" y="1822"/>
                    <a:pt x="409" y="1458"/>
                  </a:cubicBezTo>
                  <a:cubicBezTo>
                    <a:pt x="409" y="1108"/>
                    <a:pt x="496" y="831"/>
                    <a:pt x="656" y="627"/>
                  </a:cubicBezTo>
                  <a:cubicBezTo>
                    <a:pt x="817" y="408"/>
                    <a:pt x="1035" y="306"/>
                    <a:pt x="1312" y="306"/>
                  </a:cubicBezTo>
                  <a:close/>
                  <a:moveTo>
                    <a:pt x="1312" y="0"/>
                  </a:moveTo>
                  <a:cubicBezTo>
                    <a:pt x="919" y="0"/>
                    <a:pt x="598" y="131"/>
                    <a:pt x="365" y="394"/>
                  </a:cubicBezTo>
                  <a:cubicBezTo>
                    <a:pt x="132" y="671"/>
                    <a:pt x="0" y="1021"/>
                    <a:pt x="0" y="1458"/>
                  </a:cubicBezTo>
                  <a:cubicBezTo>
                    <a:pt x="0" y="1910"/>
                    <a:pt x="132" y="2259"/>
                    <a:pt x="365" y="2522"/>
                  </a:cubicBezTo>
                  <a:cubicBezTo>
                    <a:pt x="598" y="2784"/>
                    <a:pt x="919" y="2930"/>
                    <a:pt x="1312" y="2930"/>
                  </a:cubicBezTo>
                  <a:cubicBezTo>
                    <a:pt x="1706" y="2930"/>
                    <a:pt x="2026" y="2784"/>
                    <a:pt x="2260" y="2522"/>
                  </a:cubicBezTo>
                  <a:cubicBezTo>
                    <a:pt x="2493" y="2259"/>
                    <a:pt x="2609" y="1910"/>
                    <a:pt x="2609" y="1458"/>
                  </a:cubicBezTo>
                  <a:cubicBezTo>
                    <a:pt x="2609" y="1021"/>
                    <a:pt x="2493" y="671"/>
                    <a:pt x="2260" y="394"/>
                  </a:cubicBezTo>
                  <a:cubicBezTo>
                    <a:pt x="2026" y="131"/>
                    <a:pt x="1706" y="0"/>
                    <a:pt x="1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0"/>
            <p:cNvSpPr/>
            <p:nvPr/>
          </p:nvSpPr>
          <p:spPr>
            <a:xfrm>
              <a:off x="4302615" y="1678685"/>
              <a:ext cx="94140" cy="110794"/>
            </a:xfrm>
            <a:custGeom>
              <a:rect b="b" l="l" r="r" t="t"/>
              <a:pathLst>
                <a:path extrusionOk="0" h="2814" w="2391">
                  <a:moveTo>
                    <a:pt x="0" y="1"/>
                  </a:moveTo>
                  <a:lnTo>
                    <a:pt x="0" y="321"/>
                  </a:lnTo>
                  <a:lnTo>
                    <a:pt x="1006" y="321"/>
                  </a:lnTo>
                  <a:lnTo>
                    <a:pt x="1006" y="2813"/>
                  </a:lnTo>
                  <a:lnTo>
                    <a:pt x="1385" y="2813"/>
                  </a:lnTo>
                  <a:lnTo>
                    <a:pt x="1385" y="321"/>
                  </a:lnTo>
                  <a:lnTo>
                    <a:pt x="2391" y="321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0"/>
            <p:cNvSpPr/>
            <p:nvPr/>
          </p:nvSpPr>
          <p:spPr>
            <a:xfrm>
              <a:off x="4411049" y="1678685"/>
              <a:ext cx="71225" cy="110794"/>
            </a:xfrm>
            <a:custGeom>
              <a:rect b="b" l="l" r="r" t="t"/>
              <a:pathLst>
                <a:path extrusionOk="0" h="2814" w="1809">
                  <a:moveTo>
                    <a:pt x="1" y="1"/>
                  </a:moveTo>
                  <a:lnTo>
                    <a:pt x="1" y="2813"/>
                  </a:lnTo>
                  <a:lnTo>
                    <a:pt x="1808" y="2813"/>
                  </a:lnTo>
                  <a:lnTo>
                    <a:pt x="1808" y="2493"/>
                  </a:lnTo>
                  <a:lnTo>
                    <a:pt x="380" y="2493"/>
                  </a:lnTo>
                  <a:lnTo>
                    <a:pt x="380" y="1473"/>
                  </a:lnTo>
                  <a:lnTo>
                    <a:pt x="1721" y="1473"/>
                  </a:lnTo>
                  <a:lnTo>
                    <a:pt x="1721" y="1152"/>
                  </a:lnTo>
                  <a:lnTo>
                    <a:pt x="380" y="1152"/>
                  </a:lnTo>
                  <a:lnTo>
                    <a:pt x="380" y="321"/>
                  </a:lnTo>
                  <a:lnTo>
                    <a:pt x="1779" y="321"/>
                  </a:lnTo>
                  <a:lnTo>
                    <a:pt x="17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0"/>
            <p:cNvSpPr/>
            <p:nvPr/>
          </p:nvSpPr>
          <p:spPr>
            <a:xfrm>
              <a:off x="4083384" y="1456621"/>
              <a:ext cx="166467" cy="197414"/>
            </a:xfrm>
            <a:custGeom>
              <a:rect b="b" l="l" r="r" t="t"/>
              <a:pathLst>
                <a:path extrusionOk="0" h="5014" w="4228">
                  <a:moveTo>
                    <a:pt x="2420" y="0"/>
                  </a:moveTo>
                  <a:cubicBezTo>
                    <a:pt x="1662" y="0"/>
                    <a:pt x="1065" y="219"/>
                    <a:pt x="642" y="656"/>
                  </a:cubicBezTo>
                  <a:cubicBezTo>
                    <a:pt x="219" y="1093"/>
                    <a:pt x="1" y="1720"/>
                    <a:pt x="1" y="2507"/>
                  </a:cubicBezTo>
                  <a:cubicBezTo>
                    <a:pt x="1" y="3294"/>
                    <a:pt x="219" y="3906"/>
                    <a:pt x="642" y="4343"/>
                  </a:cubicBezTo>
                  <a:cubicBezTo>
                    <a:pt x="1065" y="4795"/>
                    <a:pt x="1662" y="5014"/>
                    <a:pt x="2420" y="5014"/>
                  </a:cubicBezTo>
                  <a:cubicBezTo>
                    <a:pt x="2770" y="5014"/>
                    <a:pt x="3091" y="4970"/>
                    <a:pt x="3397" y="4868"/>
                  </a:cubicBezTo>
                  <a:cubicBezTo>
                    <a:pt x="3703" y="4781"/>
                    <a:pt x="3980" y="4650"/>
                    <a:pt x="4228" y="4460"/>
                  </a:cubicBezTo>
                  <a:lnTo>
                    <a:pt x="4228" y="2390"/>
                  </a:lnTo>
                  <a:lnTo>
                    <a:pt x="2508" y="2390"/>
                  </a:lnTo>
                  <a:lnTo>
                    <a:pt x="2508" y="2930"/>
                  </a:lnTo>
                  <a:lnTo>
                    <a:pt x="3586" y="2930"/>
                  </a:lnTo>
                  <a:lnTo>
                    <a:pt x="3586" y="4227"/>
                  </a:lnTo>
                  <a:cubicBezTo>
                    <a:pt x="3440" y="4314"/>
                    <a:pt x="3266" y="4373"/>
                    <a:pt x="3091" y="4416"/>
                  </a:cubicBezTo>
                  <a:cubicBezTo>
                    <a:pt x="2916" y="4445"/>
                    <a:pt x="2697" y="4475"/>
                    <a:pt x="2479" y="4475"/>
                  </a:cubicBezTo>
                  <a:cubicBezTo>
                    <a:pt x="1881" y="4475"/>
                    <a:pt x="1444" y="4300"/>
                    <a:pt x="1138" y="3979"/>
                  </a:cubicBezTo>
                  <a:cubicBezTo>
                    <a:pt x="846" y="3644"/>
                    <a:pt x="700" y="3148"/>
                    <a:pt x="700" y="2507"/>
                  </a:cubicBezTo>
                  <a:cubicBezTo>
                    <a:pt x="700" y="1851"/>
                    <a:pt x="846" y="1356"/>
                    <a:pt x="1138" y="1035"/>
                  </a:cubicBezTo>
                  <a:cubicBezTo>
                    <a:pt x="1444" y="700"/>
                    <a:pt x="1881" y="539"/>
                    <a:pt x="2479" y="539"/>
                  </a:cubicBezTo>
                  <a:cubicBezTo>
                    <a:pt x="2770" y="539"/>
                    <a:pt x="3062" y="583"/>
                    <a:pt x="3324" y="685"/>
                  </a:cubicBezTo>
                  <a:cubicBezTo>
                    <a:pt x="3601" y="787"/>
                    <a:pt x="3863" y="948"/>
                    <a:pt x="4096" y="1152"/>
                  </a:cubicBezTo>
                  <a:lnTo>
                    <a:pt x="4096" y="452"/>
                  </a:lnTo>
                  <a:cubicBezTo>
                    <a:pt x="3863" y="306"/>
                    <a:pt x="3601" y="190"/>
                    <a:pt x="3309" y="117"/>
                  </a:cubicBezTo>
                  <a:cubicBezTo>
                    <a:pt x="3032" y="29"/>
                    <a:pt x="2726" y="0"/>
                    <a:pt x="2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0"/>
            <p:cNvSpPr/>
            <p:nvPr/>
          </p:nvSpPr>
          <p:spPr>
            <a:xfrm>
              <a:off x="4285960" y="1456621"/>
              <a:ext cx="176231" cy="197414"/>
            </a:xfrm>
            <a:custGeom>
              <a:rect b="b" l="l" r="r" t="t"/>
              <a:pathLst>
                <a:path extrusionOk="0" h="5014" w="4476">
                  <a:moveTo>
                    <a:pt x="2245" y="525"/>
                  </a:moveTo>
                  <a:cubicBezTo>
                    <a:pt x="2712" y="525"/>
                    <a:pt x="3091" y="700"/>
                    <a:pt x="3367" y="1064"/>
                  </a:cubicBezTo>
                  <a:cubicBezTo>
                    <a:pt x="3644" y="1414"/>
                    <a:pt x="3776" y="1895"/>
                    <a:pt x="3776" y="2507"/>
                  </a:cubicBezTo>
                  <a:cubicBezTo>
                    <a:pt x="3776" y="3119"/>
                    <a:pt x="3644" y="3600"/>
                    <a:pt x="3367" y="3950"/>
                  </a:cubicBezTo>
                  <a:cubicBezTo>
                    <a:pt x="3091" y="4300"/>
                    <a:pt x="2712" y="4475"/>
                    <a:pt x="2245" y="4475"/>
                  </a:cubicBezTo>
                  <a:cubicBezTo>
                    <a:pt x="1764" y="4475"/>
                    <a:pt x="1385" y="4300"/>
                    <a:pt x="1108" y="3950"/>
                  </a:cubicBezTo>
                  <a:cubicBezTo>
                    <a:pt x="831" y="3600"/>
                    <a:pt x="686" y="3119"/>
                    <a:pt x="686" y="2507"/>
                  </a:cubicBezTo>
                  <a:cubicBezTo>
                    <a:pt x="686" y="1895"/>
                    <a:pt x="831" y="1414"/>
                    <a:pt x="1108" y="1064"/>
                  </a:cubicBezTo>
                  <a:cubicBezTo>
                    <a:pt x="1385" y="700"/>
                    <a:pt x="1764" y="525"/>
                    <a:pt x="2245" y="525"/>
                  </a:cubicBezTo>
                  <a:close/>
                  <a:moveTo>
                    <a:pt x="2245" y="0"/>
                  </a:moveTo>
                  <a:cubicBezTo>
                    <a:pt x="1560" y="0"/>
                    <a:pt x="1021" y="219"/>
                    <a:pt x="613" y="685"/>
                  </a:cubicBezTo>
                  <a:cubicBezTo>
                    <a:pt x="205" y="1137"/>
                    <a:pt x="1" y="1735"/>
                    <a:pt x="1" y="2507"/>
                  </a:cubicBezTo>
                  <a:cubicBezTo>
                    <a:pt x="1" y="3265"/>
                    <a:pt x="205" y="3877"/>
                    <a:pt x="613" y="4329"/>
                  </a:cubicBezTo>
                  <a:cubicBezTo>
                    <a:pt x="1021" y="4781"/>
                    <a:pt x="1560" y="5014"/>
                    <a:pt x="2245" y="5014"/>
                  </a:cubicBezTo>
                  <a:cubicBezTo>
                    <a:pt x="2916" y="5014"/>
                    <a:pt x="3455" y="4781"/>
                    <a:pt x="3863" y="4329"/>
                  </a:cubicBezTo>
                  <a:cubicBezTo>
                    <a:pt x="4271" y="3877"/>
                    <a:pt x="4475" y="3265"/>
                    <a:pt x="4475" y="2507"/>
                  </a:cubicBezTo>
                  <a:cubicBezTo>
                    <a:pt x="4475" y="1735"/>
                    <a:pt x="4271" y="1137"/>
                    <a:pt x="3863" y="685"/>
                  </a:cubicBezTo>
                  <a:cubicBezTo>
                    <a:pt x="3455" y="219"/>
                    <a:pt x="2916" y="0"/>
                    <a:pt x="22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0"/>
            <p:cNvSpPr/>
            <p:nvPr/>
          </p:nvSpPr>
          <p:spPr>
            <a:xfrm>
              <a:off x="4500032" y="1454298"/>
              <a:ext cx="45357" cy="334036"/>
            </a:xfrm>
            <a:custGeom>
              <a:rect b="b" l="l" r="r" t="t"/>
              <a:pathLst>
                <a:path extrusionOk="0" h="8484" w="1152">
                  <a:moveTo>
                    <a:pt x="0" y="1"/>
                  </a:moveTo>
                  <a:lnTo>
                    <a:pt x="0" y="3717"/>
                  </a:lnTo>
                  <a:lnTo>
                    <a:pt x="117" y="5758"/>
                  </a:lnTo>
                  <a:lnTo>
                    <a:pt x="1035" y="5758"/>
                  </a:lnTo>
                  <a:lnTo>
                    <a:pt x="1151" y="3717"/>
                  </a:lnTo>
                  <a:lnTo>
                    <a:pt x="1151" y="1"/>
                  </a:lnTo>
                  <a:close/>
                  <a:moveTo>
                    <a:pt x="0" y="7040"/>
                  </a:moveTo>
                  <a:lnTo>
                    <a:pt x="0" y="8483"/>
                  </a:lnTo>
                  <a:lnTo>
                    <a:pt x="1151" y="8483"/>
                  </a:lnTo>
                  <a:lnTo>
                    <a:pt x="1151" y="7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0"/>
            <p:cNvSpPr/>
            <p:nvPr/>
          </p:nvSpPr>
          <p:spPr>
            <a:xfrm>
              <a:off x="4000779" y="4248951"/>
              <a:ext cx="342619" cy="157844"/>
            </a:xfrm>
            <a:custGeom>
              <a:rect b="b" l="l" r="r" t="t"/>
              <a:pathLst>
                <a:path extrusionOk="0" h="4009" w="8702">
                  <a:moveTo>
                    <a:pt x="4475" y="0"/>
                  </a:moveTo>
                  <a:lnTo>
                    <a:pt x="160" y="394"/>
                  </a:lnTo>
                  <a:lnTo>
                    <a:pt x="0" y="4008"/>
                  </a:lnTo>
                  <a:lnTo>
                    <a:pt x="8701" y="4008"/>
                  </a:lnTo>
                  <a:cubicBezTo>
                    <a:pt x="8614" y="2842"/>
                    <a:pt x="7827" y="1880"/>
                    <a:pt x="6806" y="1487"/>
                  </a:cubicBezTo>
                  <a:cubicBezTo>
                    <a:pt x="6515" y="1399"/>
                    <a:pt x="6209" y="1341"/>
                    <a:pt x="5874" y="1341"/>
                  </a:cubicBezTo>
                  <a:lnTo>
                    <a:pt x="4547" y="1341"/>
                  </a:lnTo>
                  <a:lnTo>
                    <a:pt x="4475" y="0"/>
                  </a:lnTo>
                  <a:close/>
                </a:path>
              </a:pathLst>
            </a:custGeom>
            <a:solidFill>
              <a:srgbClr val="154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0"/>
            <p:cNvSpPr/>
            <p:nvPr/>
          </p:nvSpPr>
          <p:spPr>
            <a:xfrm>
              <a:off x="3998456" y="4406167"/>
              <a:ext cx="344942" cy="35042"/>
            </a:xfrm>
            <a:custGeom>
              <a:rect b="b" l="l" r="r" t="t"/>
              <a:pathLst>
                <a:path extrusionOk="0" h="890" w="8761">
                  <a:moveTo>
                    <a:pt x="30" y="1"/>
                  </a:moveTo>
                  <a:lnTo>
                    <a:pt x="1" y="890"/>
                  </a:lnTo>
                  <a:lnTo>
                    <a:pt x="8760" y="890"/>
                  </a:lnTo>
                  <a:lnTo>
                    <a:pt x="8760" y="219"/>
                  </a:lnTo>
                  <a:cubicBezTo>
                    <a:pt x="8760" y="146"/>
                    <a:pt x="8760" y="88"/>
                    <a:pt x="8746" y="1"/>
                  </a:cubicBez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0"/>
            <p:cNvSpPr/>
            <p:nvPr/>
          </p:nvSpPr>
          <p:spPr>
            <a:xfrm>
              <a:off x="4197016" y="4308601"/>
              <a:ext cx="146387" cy="98195"/>
            </a:xfrm>
            <a:custGeom>
              <a:rect b="b" l="l" r="r" t="t"/>
              <a:pathLst>
                <a:path extrusionOk="0" h="2494" w="3718">
                  <a:moveTo>
                    <a:pt x="1793" y="1"/>
                  </a:moveTo>
                  <a:cubicBezTo>
                    <a:pt x="788" y="453"/>
                    <a:pt x="219" y="1415"/>
                    <a:pt x="1" y="2493"/>
                  </a:cubicBezTo>
                  <a:lnTo>
                    <a:pt x="3717" y="2493"/>
                  </a:lnTo>
                  <a:cubicBezTo>
                    <a:pt x="3630" y="1327"/>
                    <a:pt x="2843" y="365"/>
                    <a:pt x="1793" y="1"/>
                  </a:cubicBez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0"/>
            <p:cNvSpPr/>
            <p:nvPr/>
          </p:nvSpPr>
          <p:spPr>
            <a:xfrm>
              <a:off x="4043814" y="4308601"/>
              <a:ext cx="48822" cy="48822"/>
            </a:xfrm>
            <a:custGeom>
              <a:rect b="b" l="l" r="r" t="t"/>
              <a:pathLst>
                <a:path extrusionOk="0" h="1240" w="1240">
                  <a:moveTo>
                    <a:pt x="612" y="1"/>
                  </a:moveTo>
                  <a:cubicBezTo>
                    <a:pt x="263" y="1"/>
                    <a:pt x="0" y="263"/>
                    <a:pt x="0" y="613"/>
                  </a:cubicBezTo>
                  <a:cubicBezTo>
                    <a:pt x="0" y="963"/>
                    <a:pt x="263" y="1240"/>
                    <a:pt x="612" y="1240"/>
                  </a:cubicBezTo>
                  <a:cubicBezTo>
                    <a:pt x="962" y="1240"/>
                    <a:pt x="1239" y="963"/>
                    <a:pt x="1239" y="613"/>
                  </a:cubicBezTo>
                  <a:cubicBezTo>
                    <a:pt x="1239" y="263"/>
                    <a:pt x="962" y="1"/>
                    <a:pt x="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0"/>
            <p:cNvSpPr/>
            <p:nvPr/>
          </p:nvSpPr>
          <p:spPr>
            <a:xfrm>
              <a:off x="3487746" y="4406167"/>
              <a:ext cx="344903" cy="35042"/>
            </a:xfrm>
            <a:custGeom>
              <a:rect b="b" l="l" r="r" t="t"/>
              <a:pathLst>
                <a:path extrusionOk="0" h="890" w="8760">
                  <a:moveTo>
                    <a:pt x="30" y="1"/>
                  </a:moveTo>
                  <a:lnTo>
                    <a:pt x="0" y="890"/>
                  </a:lnTo>
                  <a:lnTo>
                    <a:pt x="8760" y="890"/>
                  </a:lnTo>
                  <a:lnTo>
                    <a:pt x="8760" y="219"/>
                  </a:lnTo>
                  <a:cubicBezTo>
                    <a:pt x="8760" y="146"/>
                    <a:pt x="8745" y="88"/>
                    <a:pt x="8745" y="1"/>
                  </a:cubicBez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0"/>
            <p:cNvSpPr/>
            <p:nvPr/>
          </p:nvSpPr>
          <p:spPr>
            <a:xfrm>
              <a:off x="3685714" y="4308601"/>
              <a:ext cx="146387" cy="98195"/>
            </a:xfrm>
            <a:custGeom>
              <a:rect b="b" l="l" r="r" t="t"/>
              <a:pathLst>
                <a:path extrusionOk="0" h="2494" w="3718">
                  <a:moveTo>
                    <a:pt x="1779" y="1"/>
                  </a:moveTo>
                  <a:cubicBezTo>
                    <a:pt x="788" y="453"/>
                    <a:pt x="219" y="1415"/>
                    <a:pt x="1" y="2493"/>
                  </a:cubicBezTo>
                  <a:lnTo>
                    <a:pt x="3717" y="2493"/>
                  </a:lnTo>
                  <a:cubicBezTo>
                    <a:pt x="3630" y="1327"/>
                    <a:pt x="2857" y="365"/>
                    <a:pt x="1779" y="1"/>
                  </a:cubicBez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0"/>
            <p:cNvSpPr/>
            <p:nvPr/>
          </p:nvSpPr>
          <p:spPr>
            <a:xfrm>
              <a:off x="3531922" y="4308601"/>
              <a:ext cx="48822" cy="48822"/>
            </a:xfrm>
            <a:custGeom>
              <a:rect b="b" l="l" r="r" t="t"/>
              <a:pathLst>
                <a:path extrusionOk="0" h="1240" w="1240">
                  <a:moveTo>
                    <a:pt x="627" y="1"/>
                  </a:moveTo>
                  <a:cubicBezTo>
                    <a:pt x="278" y="1"/>
                    <a:pt x="1" y="263"/>
                    <a:pt x="1" y="613"/>
                  </a:cubicBezTo>
                  <a:cubicBezTo>
                    <a:pt x="1" y="963"/>
                    <a:pt x="278" y="1240"/>
                    <a:pt x="627" y="1240"/>
                  </a:cubicBezTo>
                  <a:cubicBezTo>
                    <a:pt x="977" y="1240"/>
                    <a:pt x="1240" y="963"/>
                    <a:pt x="1240" y="613"/>
                  </a:cubicBezTo>
                  <a:cubicBezTo>
                    <a:pt x="1240" y="263"/>
                    <a:pt x="977" y="1"/>
                    <a:pt x="6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0"/>
            <p:cNvSpPr/>
            <p:nvPr/>
          </p:nvSpPr>
          <p:spPr>
            <a:xfrm>
              <a:off x="3488887" y="4406758"/>
              <a:ext cx="39" cy="39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3033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0"/>
            <p:cNvSpPr/>
            <p:nvPr/>
          </p:nvSpPr>
          <p:spPr>
            <a:xfrm>
              <a:off x="3556609" y="4114099"/>
              <a:ext cx="144655" cy="35042"/>
            </a:xfrm>
            <a:custGeom>
              <a:rect b="b" l="l" r="r" t="t"/>
              <a:pathLst>
                <a:path extrusionOk="0" fill="none" h="890" w="3674">
                  <a:moveTo>
                    <a:pt x="0" y="0"/>
                  </a:moveTo>
                  <a:lnTo>
                    <a:pt x="3673" y="889"/>
                  </a:ln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0"/>
            <p:cNvSpPr/>
            <p:nvPr/>
          </p:nvSpPr>
          <p:spPr>
            <a:xfrm>
              <a:off x="4000779" y="4130714"/>
              <a:ext cx="141190" cy="18426"/>
            </a:xfrm>
            <a:custGeom>
              <a:rect b="b" l="l" r="r" t="t"/>
              <a:pathLst>
                <a:path extrusionOk="0" fill="none" h="468" w="3586">
                  <a:moveTo>
                    <a:pt x="0" y="467"/>
                  </a:moveTo>
                  <a:lnTo>
                    <a:pt x="3585" y="1"/>
                  </a:ln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0"/>
            <p:cNvSpPr/>
            <p:nvPr/>
          </p:nvSpPr>
          <p:spPr>
            <a:xfrm>
              <a:off x="3623190" y="3151155"/>
              <a:ext cx="167018" cy="979588"/>
            </a:xfrm>
            <a:custGeom>
              <a:rect b="b" l="l" r="r" t="t"/>
              <a:pathLst>
                <a:path extrusionOk="0" fill="none" h="24880" w="4242">
                  <a:moveTo>
                    <a:pt x="0" y="24880"/>
                  </a:moveTo>
                  <a:cubicBezTo>
                    <a:pt x="0" y="24880"/>
                    <a:pt x="3775" y="9751"/>
                    <a:pt x="4241" y="1"/>
                  </a:cubicBez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0"/>
            <p:cNvSpPr/>
            <p:nvPr/>
          </p:nvSpPr>
          <p:spPr>
            <a:xfrm>
              <a:off x="4000779" y="3182732"/>
              <a:ext cx="67169" cy="957185"/>
            </a:xfrm>
            <a:custGeom>
              <a:rect b="b" l="l" r="r" t="t"/>
              <a:pathLst>
                <a:path extrusionOk="0" fill="none" h="24311" w="1706">
                  <a:moveTo>
                    <a:pt x="0" y="1"/>
                  </a:moveTo>
                  <a:lnTo>
                    <a:pt x="1705" y="24311"/>
                  </a:ln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3" name="Google Shape;1943;p60"/>
          <p:cNvGrpSpPr/>
          <p:nvPr/>
        </p:nvGrpSpPr>
        <p:grpSpPr>
          <a:xfrm>
            <a:off x="1072515" y="2571746"/>
            <a:ext cx="2313298" cy="4679868"/>
            <a:chOff x="4423648" y="1633091"/>
            <a:chExt cx="1138042" cy="2808707"/>
          </a:xfrm>
        </p:grpSpPr>
        <p:sp>
          <p:nvSpPr>
            <p:cNvPr id="1944" name="Google Shape;1944;p60"/>
            <p:cNvSpPr/>
            <p:nvPr/>
          </p:nvSpPr>
          <p:spPr>
            <a:xfrm>
              <a:off x="4592993" y="4129021"/>
              <a:ext cx="165876" cy="304153"/>
            </a:xfrm>
            <a:custGeom>
              <a:rect b="b" l="l" r="r" t="t"/>
              <a:pathLst>
                <a:path extrusionOk="0" h="7725" w="4213">
                  <a:moveTo>
                    <a:pt x="1181" y="0"/>
                  </a:moveTo>
                  <a:cubicBezTo>
                    <a:pt x="1152" y="437"/>
                    <a:pt x="1108" y="831"/>
                    <a:pt x="1093" y="1181"/>
                  </a:cubicBezTo>
                  <a:cubicBezTo>
                    <a:pt x="1064" y="1807"/>
                    <a:pt x="1020" y="2274"/>
                    <a:pt x="1006" y="2551"/>
                  </a:cubicBezTo>
                  <a:cubicBezTo>
                    <a:pt x="991" y="2711"/>
                    <a:pt x="947" y="2886"/>
                    <a:pt x="875" y="3046"/>
                  </a:cubicBezTo>
                  <a:cubicBezTo>
                    <a:pt x="743" y="3323"/>
                    <a:pt x="569" y="3717"/>
                    <a:pt x="452" y="4008"/>
                  </a:cubicBezTo>
                  <a:cubicBezTo>
                    <a:pt x="73" y="4955"/>
                    <a:pt x="0" y="6340"/>
                    <a:pt x="0" y="7695"/>
                  </a:cubicBezTo>
                  <a:lnTo>
                    <a:pt x="0" y="7725"/>
                  </a:lnTo>
                  <a:lnTo>
                    <a:pt x="787" y="5436"/>
                  </a:lnTo>
                  <a:lnTo>
                    <a:pt x="4212" y="6180"/>
                  </a:lnTo>
                  <a:lnTo>
                    <a:pt x="4212" y="4810"/>
                  </a:lnTo>
                  <a:cubicBezTo>
                    <a:pt x="3775" y="4489"/>
                    <a:pt x="3440" y="4008"/>
                    <a:pt x="3279" y="3702"/>
                  </a:cubicBezTo>
                  <a:cubicBezTo>
                    <a:pt x="3134" y="3454"/>
                    <a:pt x="3119" y="3192"/>
                    <a:pt x="3192" y="2929"/>
                  </a:cubicBezTo>
                  <a:cubicBezTo>
                    <a:pt x="3265" y="2638"/>
                    <a:pt x="3411" y="2201"/>
                    <a:pt x="3585" y="1632"/>
                  </a:cubicBezTo>
                  <a:cubicBezTo>
                    <a:pt x="3688" y="1312"/>
                    <a:pt x="3804" y="947"/>
                    <a:pt x="3935" y="525"/>
                  </a:cubicBezTo>
                  <a:lnTo>
                    <a:pt x="1181" y="0"/>
                  </a:ln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0"/>
            <p:cNvSpPr/>
            <p:nvPr/>
          </p:nvSpPr>
          <p:spPr>
            <a:xfrm>
              <a:off x="5136974" y="4160559"/>
              <a:ext cx="400025" cy="281238"/>
            </a:xfrm>
            <a:custGeom>
              <a:rect b="b" l="l" r="r" t="t"/>
              <a:pathLst>
                <a:path extrusionOk="0" h="7143" w="10160">
                  <a:moveTo>
                    <a:pt x="2493" y="1"/>
                  </a:moveTo>
                  <a:lnTo>
                    <a:pt x="1" y="584"/>
                  </a:lnTo>
                  <a:cubicBezTo>
                    <a:pt x="45" y="744"/>
                    <a:pt x="103" y="919"/>
                    <a:pt x="161" y="1065"/>
                  </a:cubicBezTo>
                  <a:cubicBezTo>
                    <a:pt x="234" y="1239"/>
                    <a:pt x="263" y="1400"/>
                    <a:pt x="307" y="1589"/>
                  </a:cubicBezTo>
                  <a:cubicBezTo>
                    <a:pt x="365" y="1881"/>
                    <a:pt x="380" y="2187"/>
                    <a:pt x="336" y="2478"/>
                  </a:cubicBezTo>
                  <a:cubicBezTo>
                    <a:pt x="336" y="2639"/>
                    <a:pt x="322" y="2813"/>
                    <a:pt x="307" y="2988"/>
                  </a:cubicBezTo>
                  <a:cubicBezTo>
                    <a:pt x="220" y="4067"/>
                    <a:pt x="117" y="5685"/>
                    <a:pt x="234" y="7142"/>
                  </a:cubicBezTo>
                  <a:lnTo>
                    <a:pt x="1502" y="7142"/>
                  </a:lnTo>
                  <a:lnTo>
                    <a:pt x="1604" y="5408"/>
                  </a:lnTo>
                  <a:cubicBezTo>
                    <a:pt x="1604" y="5408"/>
                    <a:pt x="3615" y="7142"/>
                    <a:pt x="6297" y="7142"/>
                  </a:cubicBezTo>
                  <a:cubicBezTo>
                    <a:pt x="8979" y="7142"/>
                    <a:pt x="10159" y="7084"/>
                    <a:pt x="6822" y="5320"/>
                  </a:cubicBezTo>
                  <a:cubicBezTo>
                    <a:pt x="5933" y="4854"/>
                    <a:pt x="5219" y="4431"/>
                    <a:pt x="4679" y="4009"/>
                  </a:cubicBezTo>
                  <a:cubicBezTo>
                    <a:pt x="3426" y="3061"/>
                    <a:pt x="2930" y="2172"/>
                    <a:pt x="2639" y="846"/>
                  </a:cubicBezTo>
                  <a:cubicBezTo>
                    <a:pt x="2581" y="598"/>
                    <a:pt x="2551" y="336"/>
                    <a:pt x="2493" y="59"/>
                  </a:cubicBezTo>
                  <a:lnTo>
                    <a:pt x="2493" y="1"/>
                  </a:ln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0"/>
            <p:cNvSpPr/>
            <p:nvPr/>
          </p:nvSpPr>
          <p:spPr>
            <a:xfrm>
              <a:off x="4682488" y="2048830"/>
              <a:ext cx="137764" cy="161860"/>
            </a:xfrm>
            <a:custGeom>
              <a:rect b="b" l="l" r="r" t="t"/>
              <a:pathLst>
                <a:path extrusionOk="0" h="4111" w="3499">
                  <a:moveTo>
                    <a:pt x="1750" y="0"/>
                  </a:moveTo>
                  <a:cubicBezTo>
                    <a:pt x="788" y="0"/>
                    <a:pt x="1" y="918"/>
                    <a:pt x="1" y="2055"/>
                  </a:cubicBezTo>
                  <a:cubicBezTo>
                    <a:pt x="1" y="3192"/>
                    <a:pt x="788" y="4110"/>
                    <a:pt x="1750" y="4110"/>
                  </a:cubicBezTo>
                  <a:cubicBezTo>
                    <a:pt x="2726" y="4110"/>
                    <a:pt x="3499" y="3192"/>
                    <a:pt x="3499" y="2055"/>
                  </a:cubicBezTo>
                  <a:cubicBezTo>
                    <a:pt x="3499" y="918"/>
                    <a:pt x="2726" y="0"/>
                    <a:pt x="1750" y="0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0"/>
            <p:cNvSpPr/>
            <p:nvPr/>
          </p:nvSpPr>
          <p:spPr>
            <a:xfrm>
              <a:off x="4751352" y="2063752"/>
              <a:ext cx="99337" cy="116503"/>
            </a:xfrm>
            <a:custGeom>
              <a:rect b="b" l="l" r="r" t="t"/>
              <a:pathLst>
                <a:path extrusionOk="0" h="2959" w="2523">
                  <a:moveTo>
                    <a:pt x="1254" y="0"/>
                  </a:moveTo>
                  <a:cubicBezTo>
                    <a:pt x="569" y="0"/>
                    <a:pt x="1" y="671"/>
                    <a:pt x="1" y="1487"/>
                  </a:cubicBezTo>
                  <a:cubicBezTo>
                    <a:pt x="1" y="2288"/>
                    <a:pt x="569" y="2959"/>
                    <a:pt x="1254" y="2959"/>
                  </a:cubicBezTo>
                  <a:cubicBezTo>
                    <a:pt x="1954" y="2959"/>
                    <a:pt x="2522" y="2288"/>
                    <a:pt x="2522" y="1487"/>
                  </a:cubicBezTo>
                  <a:cubicBezTo>
                    <a:pt x="2522" y="671"/>
                    <a:pt x="1954" y="0"/>
                    <a:pt x="1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0"/>
            <p:cNvSpPr/>
            <p:nvPr/>
          </p:nvSpPr>
          <p:spPr>
            <a:xfrm>
              <a:off x="4741587" y="1937601"/>
              <a:ext cx="457390" cy="418845"/>
            </a:xfrm>
            <a:custGeom>
              <a:rect b="b" l="l" r="r" t="t"/>
              <a:pathLst>
                <a:path extrusionOk="0" h="10638" w="11617">
                  <a:moveTo>
                    <a:pt x="6091" y="0"/>
                  </a:moveTo>
                  <a:cubicBezTo>
                    <a:pt x="4068" y="0"/>
                    <a:pt x="3076" y="1207"/>
                    <a:pt x="3076" y="1207"/>
                  </a:cubicBezTo>
                  <a:cubicBezTo>
                    <a:pt x="2932" y="1174"/>
                    <a:pt x="2784" y="1156"/>
                    <a:pt x="2636" y="1156"/>
                  </a:cubicBezTo>
                  <a:cubicBezTo>
                    <a:pt x="1885" y="1156"/>
                    <a:pt x="1131" y="1622"/>
                    <a:pt x="875" y="2913"/>
                  </a:cubicBezTo>
                  <a:cubicBezTo>
                    <a:pt x="1" y="7329"/>
                    <a:pt x="4257" y="9427"/>
                    <a:pt x="4257" y="9427"/>
                  </a:cubicBezTo>
                  <a:lnTo>
                    <a:pt x="6997" y="8334"/>
                  </a:lnTo>
                  <a:lnTo>
                    <a:pt x="8294" y="10637"/>
                  </a:lnTo>
                  <a:cubicBezTo>
                    <a:pt x="11282" y="8451"/>
                    <a:pt x="11617" y="1601"/>
                    <a:pt x="8192" y="391"/>
                  </a:cubicBezTo>
                  <a:cubicBezTo>
                    <a:pt x="7398" y="109"/>
                    <a:pt x="6698" y="0"/>
                    <a:pt x="6091" y="0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0"/>
            <p:cNvSpPr/>
            <p:nvPr/>
          </p:nvSpPr>
          <p:spPr>
            <a:xfrm>
              <a:off x="4808758" y="2220378"/>
              <a:ext cx="232416" cy="218714"/>
            </a:xfrm>
            <a:custGeom>
              <a:rect b="b" l="l" r="r" t="t"/>
              <a:pathLst>
                <a:path extrusionOk="0" h="5555" w="5903">
                  <a:moveTo>
                    <a:pt x="4956" y="1"/>
                  </a:moveTo>
                  <a:lnTo>
                    <a:pt x="2318" y="278"/>
                  </a:lnTo>
                  <a:lnTo>
                    <a:pt x="2478" y="3076"/>
                  </a:lnTo>
                  <a:lnTo>
                    <a:pt x="2536" y="4038"/>
                  </a:lnTo>
                  <a:lnTo>
                    <a:pt x="2449" y="4096"/>
                  </a:lnTo>
                  <a:lnTo>
                    <a:pt x="335" y="4621"/>
                  </a:lnTo>
                  <a:cubicBezTo>
                    <a:pt x="219" y="4665"/>
                    <a:pt x="117" y="4679"/>
                    <a:pt x="0" y="4709"/>
                  </a:cubicBezTo>
                  <a:cubicBezTo>
                    <a:pt x="263" y="5000"/>
                    <a:pt x="714" y="5335"/>
                    <a:pt x="1516" y="5481"/>
                  </a:cubicBezTo>
                  <a:cubicBezTo>
                    <a:pt x="1784" y="5528"/>
                    <a:pt x="2087" y="5554"/>
                    <a:pt x="2433" y="5554"/>
                  </a:cubicBezTo>
                  <a:cubicBezTo>
                    <a:pt x="2726" y="5554"/>
                    <a:pt x="3050" y="5536"/>
                    <a:pt x="3411" y="5496"/>
                  </a:cubicBezTo>
                  <a:cubicBezTo>
                    <a:pt x="4518" y="5379"/>
                    <a:pt x="5145" y="4985"/>
                    <a:pt x="5495" y="4534"/>
                  </a:cubicBezTo>
                  <a:cubicBezTo>
                    <a:pt x="5903" y="3965"/>
                    <a:pt x="5888" y="3295"/>
                    <a:pt x="5801" y="2872"/>
                  </a:cubicBezTo>
                  <a:lnTo>
                    <a:pt x="5801" y="2872"/>
                  </a:lnTo>
                  <a:cubicBezTo>
                    <a:pt x="5582" y="3018"/>
                    <a:pt x="5364" y="3164"/>
                    <a:pt x="5160" y="3280"/>
                  </a:cubicBezTo>
                  <a:lnTo>
                    <a:pt x="4956" y="1"/>
                  </a:ln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0"/>
            <p:cNvSpPr/>
            <p:nvPr/>
          </p:nvSpPr>
          <p:spPr>
            <a:xfrm>
              <a:off x="4899395" y="2219827"/>
              <a:ext cx="111385" cy="122252"/>
            </a:xfrm>
            <a:custGeom>
              <a:rect b="b" l="l" r="r" t="t"/>
              <a:pathLst>
                <a:path extrusionOk="0" h="3105" w="2829">
                  <a:moveTo>
                    <a:pt x="2654" y="0"/>
                  </a:moveTo>
                  <a:lnTo>
                    <a:pt x="2828" y="3105"/>
                  </a:lnTo>
                  <a:cubicBezTo>
                    <a:pt x="1327" y="3105"/>
                    <a:pt x="292" y="2070"/>
                    <a:pt x="30" y="919"/>
                  </a:cubicBezTo>
                  <a:lnTo>
                    <a:pt x="1" y="263"/>
                  </a:lnTo>
                  <a:close/>
                </a:path>
              </a:pathLst>
            </a:custGeom>
            <a:solidFill>
              <a:srgbClr val="FFC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0"/>
            <p:cNvSpPr/>
            <p:nvPr/>
          </p:nvSpPr>
          <p:spPr>
            <a:xfrm>
              <a:off x="4838603" y="1996818"/>
              <a:ext cx="276041" cy="311712"/>
            </a:xfrm>
            <a:custGeom>
              <a:rect b="b" l="l" r="r" t="t"/>
              <a:pathLst>
                <a:path extrusionOk="0" h="7917" w="7011">
                  <a:moveTo>
                    <a:pt x="3121" y="0"/>
                  </a:moveTo>
                  <a:cubicBezTo>
                    <a:pt x="1643" y="0"/>
                    <a:pt x="359" y="674"/>
                    <a:pt x="175" y="2341"/>
                  </a:cubicBezTo>
                  <a:cubicBezTo>
                    <a:pt x="0" y="4222"/>
                    <a:pt x="612" y="3843"/>
                    <a:pt x="1181" y="5883"/>
                  </a:cubicBezTo>
                  <a:cubicBezTo>
                    <a:pt x="1482" y="6986"/>
                    <a:pt x="2809" y="7916"/>
                    <a:pt x="4113" y="7916"/>
                  </a:cubicBezTo>
                  <a:cubicBezTo>
                    <a:pt x="5015" y="7916"/>
                    <a:pt x="5906" y="7472"/>
                    <a:pt x="6442" y="6335"/>
                  </a:cubicBezTo>
                  <a:cubicBezTo>
                    <a:pt x="6661" y="5898"/>
                    <a:pt x="6748" y="5417"/>
                    <a:pt x="6792" y="4936"/>
                  </a:cubicBezTo>
                  <a:cubicBezTo>
                    <a:pt x="7010" y="1452"/>
                    <a:pt x="5976" y="272"/>
                    <a:pt x="3615" y="24"/>
                  </a:cubicBezTo>
                  <a:cubicBezTo>
                    <a:pt x="3448" y="8"/>
                    <a:pt x="3283" y="0"/>
                    <a:pt x="3121" y="0"/>
                  </a:cubicBez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0"/>
            <p:cNvSpPr/>
            <p:nvPr/>
          </p:nvSpPr>
          <p:spPr>
            <a:xfrm>
              <a:off x="5079607" y="2122261"/>
              <a:ext cx="14371" cy="24726"/>
            </a:xfrm>
            <a:custGeom>
              <a:rect b="b" l="l" r="r" t="t"/>
              <a:pathLst>
                <a:path extrusionOk="0" h="628" w="365">
                  <a:moveTo>
                    <a:pt x="175" y="1"/>
                  </a:moveTo>
                  <a:cubicBezTo>
                    <a:pt x="73" y="1"/>
                    <a:pt x="0" y="132"/>
                    <a:pt x="0" y="321"/>
                  </a:cubicBezTo>
                  <a:cubicBezTo>
                    <a:pt x="0" y="482"/>
                    <a:pt x="73" y="627"/>
                    <a:pt x="175" y="627"/>
                  </a:cubicBezTo>
                  <a:cubicBezTo>
                    <a:pt x="292" y="627"/>
                    <a:pt x="365" y="482"/>
                    <a:pt x="365" y="307"/>
                  </a:cubicBezTo>
                  <a:cubicBezTo>
                    <a:pt x="336" y="146"/>
                    <a:pt x="263" y="1"/>
                    <a:pt x="175" y="1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0"/>
            <p:cNvSpPr/>
            <p:nvPr/>
          </p:nvSpPr>
          <p:spPr>
            <a:xfrm>
              <a:off x="4975150" y="2117654"/>
              <a:ext cx="14410" cy="25317"/>
            </a:xfrm>
            <a:custGeom>
              <a:rect b="b" l="l" r="r" t="t"/>
              <a:pathLst>
                <a:path extrusionOk="0" h="643" w="366">
                  <a:moveTo>
                    <a:pt x="204" y="0"/>
                  </a:moveTo>
                  <a:cubicBezTo>
                    <a:pt x="200" y="0"/>
                    <a:pt x="195" y="0"/>
                    <a:pt x="190" y="1"/>
                  </a:cubicBezTo>
                  <a:cubicBezTo>
                    <a:pt x="74" y="1"/>
                    <a:pt x="1" y="147"/>
                    <a:pt x="1" y="322"/>
                  </a:cubicBezTo>
                  <a:cubicBezTo>
                    <a:pt x="1" y="497"/>
                    <a:pt x="74" y="642"/>
                    <a:pt x="190" y="642"/>
                  </a:cubicBezTo>
                  <a:cubicBezTo>
                    <a:pt x="292" y="642"/>
                    <a:pt x="365" y="497"/>
                    <a:pt x="365" y="307"/>
                  </a:cubicBezTo>
                  <a:cubicBezTo>
                    <a:pt x="365" y="140"/>
                    <a:pt x="299" y="0"/>
                    <a:pt x="204" y="0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0"/>
            <p:cNvSpPr/>
            <p:nvPr/>
          </p:nvSpPr>
          <p:spPr>
            <a:xfrm>
              <a:off x="4791513" y="1980518"/>
              <a:ext cx="169341" cy="226156"/>
            </a:xfrm>
            <a:custGeom>
              <a:rect b="b" l="l" r="r" t="t"/>
              <a:pathLst>
                <a:path extrusionOk="0" h="5744" w="4301">
                  <a:moveTo>
                    <a:pt x="4300" y="1"/>
                  </a:moveTo>
                  <a:cubicBezTo>
                    <a:pt x="4300" y="1"/>
                    <a:pt x="1167" y="45"/>
                    <a:pt x="701" y="2304"/>
                  </a:cubicBezTo>
                  <a:cubicBezTo>
                    <a:pt x="1" y="5583"/>
                    <a:pt x="2216" y="5743"/>
                    <a:pt x="2216" y="5743"/>
                  </a:cubicBezTo>
                  <a:cubicBezTo>
                    <a:pt x="2756" y="4519"/>
                    <a:pt x="2333" y="3470"/>
                    <a:pt x="2333" y="3470"/>
                  </a:cubicBezTo>
                  <a:cubicBezTo>
                    <a:pt x="3980" y="2668"/>
                    <a:pt x="4300" y="1"/>
                    <a:pt x="4300" y="1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0"/>
            <p:cNvSpPr/>
            <p:nvPr/>
          </p:nvSpPr>
          <p:spPr>
            <a:xfrm>
              <a:off x="5016413" y="2113677"/>
              <a:ext cx="44294" cy="76343"/>
            </a:xfrm>
            <a:custGeom>
              <a:rect b="b" l="l" r="r" t="t"/>
              <a:pathLst>
                <a:path extrusionOk="0" h="1939" w="1125">
                  <a:moveTo>
                    <a:pt x="2" y="0"/>
                  </a:moveTo>
                  <a:cubicBezTo>
                    <a:pt x="2" y="0"/>
                    <a:pt x="0" y="47"/>
                    <a:pt x="4" y="125"/>
                  </a:cubicBezTo>
                  <a:lnTo>
                    <a:pt x="4" y="125"/>
                  </a:lnTo>
                  <a:lnTo>
                    <a:pt x="2" y="0"/>
                  </a:lnTo>
                  <a:close/>
                  <a:moveTo>
                    <a:pt x="4" y="125"/>
                  </a:moveTo>
                  <a:lnTo>
                    <a:pt x="31" y="1939"/>
                  </a:lnTo>
                  <a:lnTo>
                    <a:pt x="1124" y="1574"/>
                  </a:lnTo>
                  <a:cubicBezTo>
                    <a:pt x="156" y="1479"/>
                    <a:pt x="21" y="481"/>
                    <a:pt x="4" y="125"/>
                  </a:cubicBez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0"/>
            <p:cNvSpPr/>
            <p:nvPr/>
          </p:nvSpPr>
          <p:spPr>
            <a:xfrm>
              <a:off x="5011885" y="2111354"/>
              <a:ext cx="51696" cy="83273"/>
            </a:xfrm>
            <a:custGeom>
              <a:rect b="b" l="l" r="r" t="t"/>
              <a:pathLst>
                <a:path extrusionOk="0" h="2115" w="1313">
                  <a:moveTo>
                    <a:pt x="117" y="1"/>
                  </a:moveTo>
                  <a:cubicBezTo>
                    <a:pt x="73" y="1"/>
                    <a:pt x="44" y="30"/>
                    <a:pt x="44" y="74"/>
                  </a:cubicBezTo>
                  <a:cubicBezTo>
                    <a:pt x="44" y="88"/>
                    <a:pt x="1" y="1371"/>
                    <a:pt x="948" y="1677"/>
                  </a:cubicBezTo>
                  <a:lnTo>
                    <a:pt x="132" y="1954"/>
                  </a:lnTo>
                  <a:cubicBezTo>
                    <a:pt x="73" y="1954"/>
                    <a:pt x="59" y="1998"/>
                    <a:pt x="73" y="2041"/>
                  </a:cubicBezTo>
                  <a:cubicBezTo>
                    <a:pt x="88" y="2070"/>
                    <a:pt x="117" y="2100"/>
                    <a:pt x="146" y="2100"/>
                  </a:cubicBezTo>
                  <a:cubicBezTo>
                    <a:pt x="146" y="2100"/>
                    <a:pt x="161" y="2100"/>
                    <a:pt x="161" y="2114"/>
                  </a:cubicBezTo>
                  <a:lnTo>
                    <a:pt x="1254" y="1750"/>
                  </a:lnTo>
                  <a:cubicBezTo>
                    <a:pt x="1298" y="1735"/>
                    <a:pt x="1312" y="1691"/>
                    <a:pt x="1312" y="1662"/>
                  </a:cubicBezTo>
                  <a:cubicBezTo>
                    <a:pt x="1312" y="1619"/>
                    <a:pt x="1283" y="1589"/>
                    <a:pt x="1239" y="1589"/>
                  </a:cubicBezTo>
                  <a:cubicBezTo>
                    <a:pt x="146" y="1458"/>
                    <a:pt x="190" y="132"/>
                    <a:pt x="190" y="74"/>
                  </a:cubicBezTo>
                  <a:cubicBezTo>
                    <a:pt x="190" y="30"/>
                    <a:pt x="146" y="1"/>
                    <a:pt x="117" y="1"/>
                  </a:cubicBezTo>
                  <a:close/>
                </a:path>
              </a:pathLst>
            </a:custGeom>
            <a:solidFill>
              <a:srgbClr val="FF8E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0"/>
            <p:cNvSpPr/>
            <p:nvPr/>
          </p:nvSpPr>
          <p:spPr>
            <a:xfrm>
              <a:off x="4795883" y="2148286"/>
              <a:ext cx="95518" cy="91069"/>
            </a:xfrm>
            <a:custGeom>
              <a:rect b="b" l="l" r="r" t="t"/>
              <a:pathLst>
                <a:path extrusionOk="0" h="2313" w="2426">
                  <a:moveTo>
                    <a:pt x="1202" y="1"/>
                  </a:moveTo>
                  <a:cubicBezTo>
                    <a:pt x="1075" y="1"/>
                    <a:pt x="939" y="34"/>
                    <a:pt x="794" y="112"/>
                  </a:cubicBezTo>
                  <a:cubicBezTo>
                    <a:pt x="1" y="555"/>
                    <a:pt x="625" y="2313"/>
                    <a:pt x="1623" y="2313"/>
                  </a:cubicBezTo>
                  <a:cubicBezTo>
                    <a:pt x="1873" y="2313"/>
                    <a:pt x="2146" y="2202"/>
                    <a:pt x="2426" y="1934"/>
                  </a:cubicBezTo>
                  <a:lnTo>
                    <a:pt x="2338" y="1089"/>
                  </a:lnTo>
                  <a:cubicBezTo>
                    <a:pt x="2338" y="1089"/>
                    <a:pt x="1927" y="1"/>
                    <a:pt x="1202" y="1"/>
                  </a:cubicBez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0"/>
            <p:cNvSpPr/>
            <p:nvPr/>
          </p:nvSpPr>
          <p:spPr>
            <a:xfrm>
              <a:off x="4827697" y="2170729"/>
              <a:ext cx="43074" cy="35947"/>
            </a:xfrm>
            <a:custGeom>
              <a:rect b="b" l="l" r="r" t="t"/>
              <a:pathLst>
                <a:path extrusionOk="0" h="913" w="1094">
                  <a:moveTo>
                    <a:pt x="278" y="0"/>
                  </a:moveTo>
                  <a:cubicBezTo>
                    <a:pt x="258" y="0"/>
                    <a:pt x="238" y="3"/>
                    <a:pt x="219" y="9"/>
                  </a:cubicBezTo>
                  <a:cubicBezTo>
                    <a:pt x="15" y="52"/>
                    <a:pt x="0" y="417"/>
                    <a:pt x="0" y="460"/>
                  </a:cubicBezTo>
                  <a:cubicBezTo>
                    <a:pt x="0" y="490"/>
                    <a:pt x="29" y="533"/>
                    <a:pt x="73" y="533"/>
                  </a:cubicBezTo>
                  <a:cubicBezTo>
                    <a:pt x="102" y="533"/>
                    <a:pt x="146" y="490"/>
                    <a:pt x="146" y="460"/>
                  </a:cubicBezTo>
                  <a:cubicBezTo>
                    <a:pt x="146" y="344"/>
                    <a:pt x="175" y="169"/>
                    <a:pt x="248" y="154"/>
                  </a:cubicBezTo>
                  <a:cubicBezTo>
                    <a:pt x="256" y="150"/>
                    <a:pt x="267" y="147"/>
                    <a:pt x="281" y="147"/>
                  </a:cubicBezTo>
                  <a:cubicBezTo>
                    <a:pt x="365" y="147"/>
                    <a:pt x="559" y="257"/>
                    <a:pt x="948" y="883"/>
                  </a:cubicBezTo>
                  <a:cubicBezTo>
                    <a:pt x="962" y="898"/>
                    <a:pt x="977" y="912"/>
                    <a:pt x="1006" y="912"/>
                  </a:cubicBezTo>
                  <a:lnTo>
                    <a:pt x="1050" y="912"/>
                  </a:lnTo>
                  <a:cubicBezTo>
                    <a:pt x="1093" y="898"/>
                    <a:pt x="1093" y="839"/>
                    <a:pt x="1079" y="810"/>
                  </a:cubicBezTo>
                  <a:cubicBezTo>
                    <a:pt x="722" y="256"/>
                    <a:pt x="474" y="0"/>
                    <a:pt x="278" y="0"/>
                  </a:cubicBezTo>
                  <a:close/>
                </a:path>
              </a:pathLst>
            </a:custGeom>
            <a:solidFill>
              <a:srgbClr val="FF8E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0"/>
            <p:cNvSpPr/>
            <p:nvPr/>
          </p:nvSpPr>
          <p:spPr>
            <a:xfrm>
              <a:off x="4839154" y="2177658"/>
              <a:ext cx="17836" cy="41066"/>
            </a:xfrm>
            <a:custGeom>
              <a:rect b="b" l="l" r="r" t="t"/>
              <a:pathLst>
                <a:path extrusionOk="0" h="1043" w="453">
                  <a:moveTo>
                    <a:pt x="270" y="0"/>
                  </a:moveTo>
                  <a:cubicBezTo>
                    <a:pt x="252" y="0"/>
                    <a:pt x="234" y="7"/>
                    <a:pt x="219" y="22"/>
                  </a:cubicBezTo>
                  <a:cubicBezTo>
                    <a:pt x="219" y="22"/>
                    <a:pt x="1" y="284"/>
                    <a:pt x="30" y="576"/>
                  </a:cubicBezTo>
                  <a:cubicBezTo>
                    <a:pt x="59" y="751"/>
                    <a:pt x="161" y="897"/>
                    <a:pt x="350" y="1028"/>
                  </a:cubicBezTo>
                  <a:cubicBezTo>
                    <a:pt x="365" y="1042"/>
                    <a:pt x="365" y="1042"/>
                    <a:pt x="380" y="1042"/>
                  </a:cubicBezTo>
                  <a:cubicBezTo>
                    <a:pt x="423" y="1042"/>
                    <a:pt x="438" y="1028"/>
                    <a:pt x="438" y="1028"/>
                  </a:cubicBezTo>
                  <a:cubicBezTo>
                    <a:pt x="452" y="999"/>
                    <a:pt x="452" y="940"/>
                    <a:pt x="423" y="926"/>
                  </a:cubicBezTo>
                  <a:cubicBezTo>
                    <a:pt x="278" y="809"/>
                    <a:pt x="205" y="707"/>
                    <a:pt x="176" y="576"/>
                  </a:cubicBezTo>
                  <a:cubicBezTo>
                    <a:pt x="146" y="343"/>
                    <a:pt x="321" y="139"/>
                    <a:pt x="321" y="139"/>
                  </a:cubicBezTo>
                  <a:cubicBezTo>
                    <a:pt x="365" y="95"/>
                    <a:pt x="365" y="66"/>
                    <a:pt x="321" y="22"/>
                  </a:cubicBezTo>
                  <a:cubicBezTo>
                    <a:pt x="307" y="7"/>
                    <a:pt x="289" y="0"/>
                    <a:pt x="270" y="0"/>
                  </a:cubicBezTo>
                  <a:close/>
                </a:path>
              </a:pathLst>
            </a:custGeom>
            <a:solidFill>
              <a:srgbClr val="FF8E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0"/>
            <p:cNvSpPr/>
            <p:nvPr/>
          </p:nvSpPr>
          <p:spPr>
            <a:xfrm>
              <a:off x="5055510" y="2054539"/>
              <a:ext cx="41932" cy="23584"/>
            </a:xfrm>
            <a:custGeom>
              <a:rect b="b" l="l" r="r" t="t"/>
              <a:pathLst>
                <a:path extrusionOk="0" fill="none" h="599" w="1065">
                  <a:moveTo>
                    <a:pt x="0" y="351"/>
                  </a:moveTo>
                  <a:cubicBezTo>
                    <a:pt x="0" y="351"/>
                    <a:pt x="569" y="1"/>
                    <a:pt x="1064" y="599"/>
                  </a:cubicBez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0"/>
            <p:cNvSpPr/>
            <p:nvPr/>
          </p:nvSpPr>
          <p:spPr>
            <a:xfrm>
              <a:off x="4937272" y="2035050"/>
              <a:ext cx="48822" cy="22403"/>
            </a:xfrm>
            <a:custGeom>
              <a:rect b="b" l="l" r="r" t="t"/>
              <a:pathLst>
                <a:path extrusionOk="0" fill="none" h="569" w="1240">
                  <a:moveTo>
                    <a:pt x="1" y="569"/>
                  </a:moveTo>
                  <a:cubicBezTo>
                    <a:pt x="1" y="569"/>
                    <a:pt x="846" y="0"/>
                    <a:pt x="1240" y="569"/>
                  </a:cubicBez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0"/>
            <p:cNvSpPr/>
            <p:nvPr/>
          </p:nvSpPr>
          <p:spPr>
            <a:xfrm>
              <a:off x="4933847" y="2203763"/>
              <a:ext cx="79808" cy="46814"/>
            </a:xfrm>
            <a:custGeom>
              <a:rect b="b" l="l" r="r" t="t"/>
              <a:pathLst>
                <a:path extrusionOk="0" h="1189" w="2027">
                  <a:moveTo>
                    <a:pt x="0" y="0"/>
                  </a:moveTo>
                  <a:cubicBezTo>
                    <a:pt x="59" y="88"/>
                    <a:pt x="88" y="161"/>
                    <a:pt x="146" y="234"/>
                  </a:cubicBezTo>
                  <a:cubicBezTo>
                    <a:pt x="615" y="966"/>
                    <a:pt x="1006" y="1188"/>
                    <a:pt x="1307" y="1188"/>
                  </a:cubicBezTo>
                  <a:cubicBezTo>
                    <a:pt x="1774" y="1188"/>
                    <a:pt x="2026" y="656"/>
                    <a:pt x="2026" y="656"/>
                  </a:cubicBezTo>
                  <a:lnTo>
                    <a:pt x="1779" y="5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E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0"/>
            <p:cNvSpPr/>
            <p:nvPr/>
          </p:nvSpPr>
          <p:spPr>
            <a:xfrm>
              <a:off x="4933847" y="2204314"/>
              <a:ext cx="70044" cy="32561"/>
            </a:xfrm>
            <a:custGeom>
              <a:rect b="b" l="l" r="r" t="t"/>
              <a:pathLst>
                <a:path extrusionOk="0" h="827" w="1779">
                  <a:moveTo>
                    <a:pt x="0" y="1"/>
                  </a:moveTo>
                  <a:lnTo>
                    <a:pt x="0" y="1"/>
                  </a:lnTo>
                  <a:cubicBezTo>
                    <a:pt x="59" y="103"/>
                    <a:pt x="88" y="176"/>
                    <a:pt x="146" y="249"/>
                  </a:cubicBezTo>
                  <a:lnTo>
                    <a:pt x="1268" y="788"/>
                  </a:lnTo>
                  <a:cubicBezTo>
                    <a:pt x="1321" y="814"/>
                    <a:pt x="1376" y="827"/>
                    <a:pt x="1431" y="827"/>
                  </a:cubicBezTo>
                  <a:cubicBezTo>
                    <a:pt x="1530" y="827"/>
                    <a:pt x="1626" y="785"/>
                    <a:pt x="1691" y="700"/>
                  </a:cubicBezTo>
                  <a:lnTo>
                    <a:pt x="1779" y="5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0"/>
            <p:cNvSpPr/>
            <p:nvPr/>
          </p:nvSpPr>
          <p:spPr>
            <a:xfrm>
              <a:off x="4573463" y="2863693"/>
              <a:ext cx="707603" cy="1334177"/>
            </a:xfrm>
            <a:custGeom>
              <a:rect b="b" l="l" r="r" t="t"/>
              <a:pathLst>
                <a:path extrusionOk="0" h="33886" w="17972">
                  <a:moveTo>
                    <a:pt x="5743" y="0"/>
                  </a:moveTo>
                  <a:cubicBezTo>
                    <a:pt x="5626" y="204"/>
                    <a:pt x="5510" y="379"/>
                    <a:pt x="5379" y="583"/>
                  </a:cubicBezTo>
                  <a:cubicBezTo>
                    <a:pt x="1371" y="5961"/>
                    <a:pt x="1210" y="21294"/>
                    <a:pt x="1" y="33886"/>
                  </a:cubicBezTo>
                  <a:lnTo>
                    <a:pt x="17971" y="33886"/>
                  </a:lnTo>
                  <a:cubicBezTo>
                    <a:pt x="17971" y="33886"/>
                    <a:pt x="15566" y="7695"/>
                    <a:pt x="13963" y="3425"/>
                  </a:cubicBezTo>
                  <a:cubicBezTo>
                    <a:pt x="13395" y="1968"/>
                    <a:pt x="13161" y="889"/>
                    <a:pt x="13147" y="0"/>
                  </a:cubicBezTo>
                  <a:close/>
                </a:path>
              </a:pathLst>
            </a:custGeom>
            <a:solidFill>
              <a:srgbClr val="488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0"/>
            <p:cNvSpPr/>
            <p:nvPr/>
          </p:nvSpPr>
          <p:spPr>
            <a:xfrm>
              <a:off x="4423648" y="2653087"/>
              <a:ext cx="303641" cy="228833"/>
            </a:xfrm>
            <a:custGeom>
              <a:rect b="b" l="l" r="r" t="t"/>
              <a:pathLst>
                <a:path extrusionOk="0" h="5812" w="7712">
                  <a:moveTo>
                    <a:pt x="2771" y="0"/>
                  </a:moveTo>
                  <a:lnTo>
                    <a:pt x="1138" y="2201"/>
                  </a:lnTo>
                  <a:cubicBezTo>
                    <a:pt x="1" y="3723"/>
                    <a:pt x="1132" y="5812"/>
                    <a:pt x="2920" y="5812"/>
                  </a:cubicBezTo>
                  <a:cubicBezTo>
                    <a:pt x="3033" y="5812"/>
                    <a:pt x="3149" y="5804"/>
                    <a:pt x="3266" y="5786"/>
                  </a:cubicBezTo>
                  <a:lnTo>
                    <a:pt x="7595" y="5174"/>
                  </a:lnTo>
                  <a:lnTo>
                    <a:pt x="7712" y="2580"/>
                  </a:lnTo>
                  <a:lnTo>
                    <a:pt x="5015" y="2522"/>
                  </a:lnTo>
                  <a:lnTo>
                    <a:pt x="5613" y="1822"/>
                  </a:lnTo>
                  <a:lnTo>
                    <a:pt x="2771" y="0"/>
                  </a:ln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60"/>
            <p:cNvSpPr/>
            <p:nvPr/>
          </p:nvSpPr>
          <p:spPr>
            <a:xfrm>
              <a:off x="4953376" y="3145446"/>
              <a:ext cx="31577" cy="1052427"/>
            </a:xfrm>
            <a:custGeom>
              <a:rect b="b" l="l" r="r" t="t"/>
              <a:pathLst>
                <a:path extrusionOk="0" fill="none" h="26730" w="802">
                  <a:moveTo>
                    <a:pt x="802" y="0"/>
                  </a:moveTo>
                  <a:lnTo>
                    <a:pt x="0" y="26730"/>
                  </a:ln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60"/>
            <p:cNvSpPr/>
            <p:nvPr/>
          </p:nvSpPr>
          <p:spPr>
            <a:xfrm>
              <a:off x="4609608" y="4119808"/>
              <a:ext cx="296160" cy="39"/>
            </a:xfrm>
            <a:custGeom>
              <a:rect b="b" l="l" r="r" t="t"/>
              <a:pathLst>
                <a:path extrusionOk="0" fill="none" h="1" w="7522">
                  <a:moveTo>
                    <a:pt x="1" y="1"/>
                  </a:moveTo>
                  <a:lnTo>
                    <a:pt x="7521" y="1"/>
                  </a:ln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60"/>
            <p:cNvSpPr/>
            <p:nvPr/>
          </p:nvSpPr>
          <p:spPr>
            <a:xfrm>
              <a:off x="4994679" y="4119808"/>
              <a:ext cx="247377" cy="39"/>
            </a:xfrm>
            <a:custGeom>
              <a:rect b="b" l="l" r="r" t="t"/>
              <a:pathLst>
                <a:path extrusionOk="0" fill="none" h="1" w="6283">
                  <a:moveTo>
                    <a:pt x="0" y="1"/>
                  </a:moveTo>
                  <a:lnTo>
                    <a:pt x="6282" y="1"/>
                  </a:ln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0"/>
            <p:cNvSpPr/>
            <p:nvPr/>
          </p:nvSpPr>
          <p:spPr>
            <a:xfrm>
              <a:off x="4803010" y="2903263"/>
              <a:ext cx="278364" cy="39"/>
            </a:xfrm>
            <a:custGeom>
              <a:rect b="b" l="l" r="r" t="t"/>
              <a:pathLst>
                <a:path extrusionOk="0" fill="none" h="1" w="7070">
                  <a:moveTo>
                    <a:pt x="0" y="1"/>
                  </a:moveTo>
                  <a:lnTo>
                    <a:pt x="7069" y="1"/>
                  </a:ln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0"/>
            <p:cNvSpPr/>
            <p:nvPr/>
          </p:nvSpPr>
          <p:spPr>
            <a:xfrm>
              <a:off x="4902270" y="2903263"/>
              <a:ext cx="68351" cy="71185"/>
            </a:xfrm>
            <a:custGeom>
              <a:rect b="b" l="l" r="r" t="t"/>
              <a:pathLst>
                <a:path extrusionOk="0" fill="none" h="1808" w="1736">
                  <a:moveTo>
                    <a:pt x="1735" y="1"/>
                  </a:moveTo>
                  <a:lnTo>
                    <a:pt x="365" y="715"/>
                  </a:lnTo>
                  <a:cubicBezTo>
                    <a:pt x="59" y="875"/>
                    <a:pt x="1" y="1269"/>
                    <a:pt x="219" y="1531"/>
                  </a:cubicBezTo>
                  <a:lnTo>
                    <a:pt x="219" y="1531"/>
                  </a:lnTo>
                  <a:cubicBezTo>
                    <a:pt x="467" y="1808"/>
                    <a:pt x="934" y="1750"/>
                    <a:pt x="1094" y="1400"/>
                  </a:cubicBezTo>
                  <a:close/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0"/>
            <p:cNvSpPr/>
            <p:nvPr/>
          </p:nvSpPr>
          <p:spPr>
            <a:xfrm>
              <a:off x="4970582" y="2903263"/>
              <a:ext cx="67760" cy="71185"/>
            </a:xfrm>
            <a:custGeom>
              <a:rect b="b" l="l" r="r" t="t"/>
              <a:pathLst>
                <a:path extrusionOk="0" fill="none" h="1808" w="1721">
                  <a:moveTo>
                    <a:pt x="0" y="1"/>
                  </a:moveTo>
                  <a:lnTo>
                    <a:pt x="1356" y="715"/>
                  </a:lnTo>
                  <a:cubicBezTo>
                    <a:pt x="1676" y="875"/>
                    <a:pt x="1720" y="1269"/>
                    <a:pt x="1501" y="1531"/>
                  </a:cubicBezTo>
                  <a:lnTo>
                    <a:pt x="1501" y="1531"/>
                  </a:lnTo>
                  <a:cubicBezTo>
                    <a:pt x="1254" y="1808"/>
                    <a:pt x="802" y="1750"/>
                    <a:pt x="627" y="1400"/>
                  </a:cubicBezTo>
                  <a:close/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0"/>
            <p:cNvSpPr/>
            <p:nvPr/>
          </p:nvSpPr>
          <p:spPr>
            <a:xfrm>
              <a:off x="4715207" y="3050163"/>
              <a:ext cx="69492" cy="1069121"/>
            </a:xfrm>
            <a:custGeom>
              <a:rect b="b" l="l" r="r" t="t"/>
              <a:pathLst>
                <a:path extrusionOk="0" fill="none" h="27154" w="1765">
                  <a:moveTo>
                    <a:pt x="1764" y="1"/>
                  </a:moveTo>
                  <a:cubicBezTo>
                    <a:pt x="1764" y="1"/>
                    <a:pt x="802" y="4271"/>
                    <a:pt x="438" y="10975"/>
                  </a:cubicBezTo>
                  <a:cubicBezTo>
                    <a:pt x="73" y="17680"/>
                    <a:pt x="1" y="27153"/>
                    <a:pt x="1" y="27153"/>
                  </a:cubicBez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0"/>
            <p:cNvSpPr/>
            <p:nvPr/>
          </p:nvSpPr>
          <p:spPr>
            <a:xfrm>
              <a:off x="5050904" y="3340539"/>
              <a:ext cx="13229" cy="779300"/>
            </a:xfrm>
            <a:custGeom>
              <a:rect b="b" l="l" r="r" t="t"/>
              <a:pathLst>
                <a:path extrusionOk="0" fill="none" h="19793" w="336">
                  <a:moveTo>
                    <a:pt x="1" y="1"/>
                  </a:moveTo>
                  <a:lnTo>
                    <a:pt x="336" y="19793"/>
                  </a:ln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0"/>
            <p:cNvSpPr/>
            <p:nvPr/>
          </p:nvSpPr>
          <p:spPr>
            <a:xfrm>
              <a:off x="4532161" y="2189392"/>
              <a:ext cx="783316" cy="674333"/>
            </a:xfrm>
            <a:custGeom>
              <a:rect b="b" l="l" r="r" t="t"/>
              <a:pathLst>
                <a:path extrusionOk="0" h="17127" w="19895">
                  <a:moveTo>
                    <a:pt x="16542" y="1"/>
                  </a:moveTo>
                  <a:cubicBezTo>
                    <a:pt x="16324" y="263"/>
                    <a:pt x="16120" y="526"/>
                    <a:pt x="15901" y="773"/>
                  </a:cubicBezTo>
                  <a:cubicBezTo>
                    <a:pt x="14793" y="2027"/>
                    <a:pt x="13759" y="2989"/>
                    <a:pt x="12826" y="3630"/>
                  </a:cubicBezTo>
                  <a:cubicBezTo>
                    <a:pt x="12972" y="4417"/>
                    <a:pt x="12957" y="5977"/>
                    <a:pt x="10436" y="6268"/>
                  </a:cubicBezTo>
                  <a:cubicBezTo>
                    <a:pt x="10074" y="6314"/>
                    <a:pt x="9747" y="6334"/>
                    <a:pt x="9451" y="6334"/>
                  </a:cubicBezTo>
                  <a:cubicBezTo>
                    <a:pt x="8056" y="6334"/>
                    <a:pt x="7362" y="5878"/>
                    <a:pt x="7025" y="5481"/>
                  </a:cubicBezTo>
                  <a:cubicBezTo>
                    <a:pt x="5087" y="6035"/>
                    <a:pt x="3367" y="7215"/>
                    <a:pt x="2143" y="8862"/>
                  </a:cubicBezTo>
                  <a:lnTo>
                    <a:pt x="204" y="11486"/>
                  </a:lnTo>
                  <a:lnTo>
                    <a:pt x="0" y="11748"/>
                  </a:lnTo>
                  <a:lnTo>
                    <a:pt x="2842" y="13570"/>
                  </a:lnTo>
                  <a:lnTo>
                    <a:pt x="3352" y="13905"/>
                  </a:lnTo>
                  <a:lnTo>
                    <a:pt x="6063" y="10509"/>
                  </a:lnTo>
                  <a:cubicBezTo>
                    <a:pt x="6705" y="11573"/>
                    <a:pt x="8235" y="14517"/>
                    <a:pt x="6792" y="17126"/>
                  </a:cubicBezTo>
                  <a:lnTo>
                    <a:pt x="14196" y="17126"/>
                  </a:lnTo>
                  <a:cubicBezTo>
                    <a:pt x="14138" y="15435"/>
                    <a:pt x="14925" y="14459"/>
                    <a:pt x="15959" y="12958"/>
                  </a:cubicBezTo>
                  <a:cubicBezTo>
                    <a:pt x="17184" y="11151"/>
                    <a:pt x="16309" y="8148"/>
                    <a:pt x="15843" y="6866"/>
                  </a:cubicBezTo>
                  <a:cubicBezTo>
                    <a:pt x="17810" y="5802"/>
                    <a:pt x="19895" y="2493"/>
                    <a:pt x="19895" y="2493"/>
                  </a:cubicBezTo>
                  <a:lnTo>
                    <a:pt x="19122" y="1939"/>
                  </a:lnTo>
                  <a:lnTo>
                    <a:pt x="16542" y="1"/>
                  </a:lnTo>
                  <a:close/>
                </a:path>
              </a:pathLst>
            </a:custGeom>
            <a:solidFill>
              <a:srgbClr val="E95E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0"/>
            <p:cNvSpPr/>
            <p:nvPr/>
          </p:nvSpPr>
          <p:spPr>
            <a:xfrm>
              <a:off x="5183473" y="1801489"/>
              <a:ext cx="310492" cy="464281"/>
            </a:xfrm>
            <a:custGeom>
              <a:rect b="b" l="l" r="r" t="t"/>
              <a:pathLst>
                <a:path extrusionOk="0" h="11792" w="7886">
                  <a:moveTo>
                    <a:pt x="5903" y="1"/>
                  </a:moveTo>
                  <a:cubicBezTo>
                    <a:pt x="3936" y="4213"/>
                    <a:pt x="1881" y="7521"/>
                    <a:pt x="0" y="9853"/>
                  </a:cubicBezTo>
                  <a:lnTo>
                    <a:pt x="2580" y="11791"/>
                  </a:lnTo>
                  <a:cubicBezTo>
                    <a:pt x="5816" y="6792"/>
                    <a:pt x="7885" y="1006"/>
                    <a:pt x="7885" y="1006"/>
                  </a:cubicBezTo>
                  <a:lnTo>
                    <a:pt x="5903" y="1"/>
                  </a:ln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0"/>
            <p:cNvSpPr/>
            <p:nvPr/>
          </p:nvSpPr>
          <p:spPr>
            <a:xfrm>
              <a:off x="4943021" y="2436732"/>
              <a:ext cx="33900" cy="131465"/>
            </a:xfrm>
            <a:custGeom>
              <a:rect b="b" l="l" r="r" t="t"/>
              <a:pathLst>
                <a:path extrusionOk="0" fill="none" h="3339" w="861">
                  <a:moveTo>
                    <a:pt x="1" y="1"/>
                  </a:moveTo>
                  <a:cubicBezTo>
                    <a:pt x="1" y="1"/>
                    <a:pt x="861" y="1414"/>
                    <a:pt x="846" y="3338"/>
                  </a:cubicBez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0"/>
            <p:cNvSpPr/>
            <p:nvPr/>
          </p:nvSpPr>
          <p:spPr>
            <a:xfrm>
              <a:off x="4967708" y="2445355"/>
              <a:ext cx="17245" cy="17245"/>
            </a:xfrm>
            <a:custGeom>
              <a:rect b="b" l="l" r="r" t="t"/>
              <a:pathLst>
                <a:path extrusionOk="0" fill="none" h="438" w="438">
                  <a:moveTo>
                    <a:pt x="438" y="219"/>
                  </a:moveTo>
                  <a:cubicBezTo>
                    <a:pt x="438" y="350"/>
                    <a:pt x="336" y="437"/>
                    <a:pt x="219" y="437"/>
                  </a:cubicBezTo>
                  <a:cubicBezTo>
                    <a:pt x="88" y="437"/>
                    <a:pt x="0" y="350"/>
                    <a:pt x="0" y="219"/>
                  </a:cubicBezTo>
                  <a:cubicBezTo>
                    <a:pt x="0" y="102"/>
                    <a:pt x="88" y="0"/>
                    <a:pt x="219" y="0"/>
                  </a:cubicBezTo>
                  <a:cubicBezTo>
                    <a:pt x="336" y="0"/>
                    <a:pt x="438" y="102"/>
                    <a:pt x="438" y="219"/>
                  </a:cubicBezTo>
                  <a:close/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0"/>
            <p:cNvSpPr/>
            <p:nvPr/>
          </p:nvSpPr>
          <p:spPr>
            <a:xfrm>
              <a:off x="4984914" y="2502170"/>
              <a:ext cx="17245" cy="17245"/>
            </a:xfrm>
            <a:custGeom>
              <a:rect b="b" l="l" r="r" t="t"/>
              <a:pathLst>
                <a:path extrusionOk="0" fill="none" h="438" w="438">
                  <a:moveTo>
                    <a:pt x="438" y="219"/>
                  </a:moveTo>
                  <a:cubicBezTo>
                    <a:pt x="438" y="350"/>
                    <a:pt x="336" y="437"/>
                    <a:pt x="219" y="437"/>
                  </a:cubicBezTo>
                  <a:cubicBezTo>
                    <a:pt x="88" y="437"/>
                    <a:pt x="1" y="350"/>
                    <a:pt x="1" y="219"/>
                  </a:cubicBezTo>
                  <a:cubicBezTo>
                    <a:pt x="1" y="88"/>
                    <a:pt x="88" y="0"/>
                    <a:pt x="219" y="0"/>
                  </a:cubicBezTo>
                  <a:cubicBezTo>
                    <a:pt x="336" y="0"/>
                    <a:pt x="438" y="117"/>
                    <a:pt x="438" y="219"/>
                  </a:cubicBezTo>
                  <a:close/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0"/>
            <p:cNvSpPr/>
            <p:nvPr/>
          </p:nvSpPr>
          <p:spPr>
            <a:xfrm>
              <a:off x="5404987" y="1633091"/>
              <a:ext cx="156703" cy="208044"/>
            </a:xfrm>
            <a:custGeom>
              <a:rect b="b" l="l" r="r" t="t"/>
              <a:pathLst>
                <a:path extrusionOk="0" h="5284" w="3980">
                  <a:moveTo>
                    <a:pt x="1723" y="1"/>
                  </a:moveTo>
                  <a:cubicBezTo>
                    <a:pt x="1406" y="1"/>
                    <a:pt x="1118" y="225"/>
                    <a:pt x="1035" y="546"/>
                  </a:cubicBezTo>
                  <a:lnTo>
                    <a:pt x="875" y="1348"/>
                  </a:lnTo>
                  <a:cubicBezTo>
                    <a:pt x="59" y="1669"/>
                    <a:pt x="0" y="2951"/>
                    <a:pt x="277" y="4278"/>
                  </a:cubicBezTo>
                  <a:lnTo>
                    <a:pt x="2259" y="5283"/>
                  </a:lnTo>
                  <a:cubicBezTo>
                    <a:pt x="2755" y="4452"/>
                    <a:pt x="3367" y="3170"/>
                    <a:pt x="3760" y="2339"/>
                  </a:cubicBezTo>
                  <a:cubicBezTo>
                    <a:pt x="3979" y="1887"/>
                    <a:pt x="3863" y="1319"/>
                    <a:pt x="3484" y="998"/>
                  </a:cubicBezTo>
                  <a:cubicBezTo>
                    <a:pt x="3061" y="634"/>
                    <a:pt x="2478" y="211"/>
                    <a:pt x="1939" y="36"/>
                  </a:cubicBezTo>
                  <a:cubicBezTo>
                    <a:pt x="1866" y="12"/>
                    <a:pt x="1794" y="1"/>
                    <a:pt x="1723" y="1"/>
                  </a:cubicBez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0"/>
            <p:cNvSpPr/>
            <p:nvPr/>
          </p:nvSpPr>
          <p:spPr>
            <a:xfrm>
              <a:off x="5399239" y="1651714"/>
              <a:ext cx="117094" cy="150403"/>
            </a:xfrm>
            <a:custGeom>
              <a:rect b="b" l="l" r="r" t="t"/>
              <a:pathLst>
                <a:path extrusionOk="0" fill="none" h="3820" w="2974">
                  <a:moveTo>
                    <a:pt x="423" y="3819"/>
                  </a:moveTo>
                  <a:cubicBezTo>
                    <a:pt x="0" y="1852"/>
                    <a:pt x="350" y="1"/>
                    <a:pt x="2784" y="1181"/>
                  </a:cubicBezTo>
                  <a:cubicBezTo>
                    <a:pt x="2915" y="1239"/>
                    <a:pt x="2974" y="1385"/>
                    <a:pt x="2959" y="1502"/>
                  </a:cubicBezTo>
                  <a:lnTo>
                    <a:pt x="2959" y="1502"/>
                  </a:lnTo>
                  <a:cubicBezTo>
                    <a:pt x="2930" y="1633"/>
                    <a:pt x="2828" y="1720"/>
                    <a:pt x="2697" y="1735"/>
                  </a:cubicBezTo>
                  <a:lnTo>
                    <a:pt x="1647" y="1910"/>
                  </a:lnTo>
                </a:path>
              </a:pathLst>
            </a:custGeom>
            <a:noFill/>
            <a:ln cap="rnd" cmpd="sng" w="3275">
              <a:solidFill>
                <a:srgbClr val="FF8E77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0"/>
            <p:cNvSpPr/>
            <p:nvPr/>
          </p:nvSpPr>
          <p:spPr>
            <a:xfrm>
              <a:off x="5475544" y="1724594"/>
              <a:ext cx="69492" cy="28151"/>
            </a:xfrm>
            <a:custGeom>
              <a:rect b="b" l="l" r="r" t="t"/>
              <a:pathLst>
                <a:path extrusionOk="0" fill="none" h="715" w="1765">
                  <a:moveTo>
                    <a:pt x="1764" y="1"/>
                  </a:moveTo>
                  <a:lnTo>
                    <a:pt x="1546" y="409"/>
                  </a:lnTo>
                  <a:cubicBezTo>
                    <a:pt x="1415" y="627"/>
                    <a:pt x="1123" y="715"/>
                    <a:pt x="905" y="569"/>
                  </a:cubicBezTo>
                  <a:lnTo>
                    <a:pt x="1" y="15"/>
                  </a:lnTo>
                </a:path>
              </a:pathLst>
            </a:custGeom>
            <a:noFill/>
            <a:ln cap="rnd" cmpd="sng" w="3275">
              <a:solidFill>
                <a:srgbClr val="FF8E77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0"/>
            <p:cNvSpPr/>
            <p:nvPr/>
          </p:nvSpPr>
          <p:spPr>
            <a:xfrm>
              <a:off x="4721507" y="2698996"/>
              <a:ext cx="171979" cy="162372"/>
            </a:xfrm>
            <a:custGeom>
              <a:rect b="b" l="l" r="r" t="t"/>
              <a:pathLst>
                <a:path extrusionOk="0" h="4124" w="4368">
                  <a:moveTo>
                    <a:pt x="1764" y="0"/>
                  </a:moveTo>
                  <a:cubicBezTo>
                    <a:pt x="1327" y="0"/>
                    <a:pt x="904" y="233"/>
                    <a:pt x="671" y="598"/>
                  </a:cubicBezTo>
                  <a:lnTo>
                    <a:pt x="147" y="1414"/>
                  </a:lnTo>
                  <a:lnTo>
                    <a:pt x="1" y="3979"/>
                  </a:lnTo>
                  <a:cubicBezTo>
                    <a:pt x="862" y="4075"/>
                    <a:pt x="1585" y="4124"/>
                    <a:pt x="2124" y="4124"/>
                  </a:cubicBezTo>
                  <a:cubicBezTo>
                    <a:pt x="2806" y="4124"/>
                    <a:pt x="3193" y="4046"/>
                    <a:pt x="3193" y="3892"/>
                  </a:cubicBezTo>
                  <a:cubicBezTo>
                    <a:pt x="3193" y="3615"/>
                    <a:pt x="2624" y="3513"/>
                    <a:pt x="2624" y="3513"/>
                  </a:cubicBezTo>
                  <a:lnTo>
                    <a:pt x="2624" y="3513"/>
                  </a:lnTo>
                  <a:cubicBezTo>
                    <a:pt x="2624" y="3513"/>
                    <a:pt x="2710" y="3520"/>
                    <a:pt x="2833" y="3520"/>
                  </a:cubicBezTo>
                  <a:cubicBezTo>
                    <a:pt x="3142" y="3520"/>
                    <a:pt x="3686" y="3475"/>
                    <a:pt x="3717" y="3163"/>
                  </a:cubicBezTo>
                  <a:cubicBezTo>
                    <a:pt x="3765" y="2796"/>
                    <a:pt x="3215" y="2698"/>
                    <a:pt x="3008" y="2674"/>
                  </a:cubicBezTo>
                  <a:lnTo>
                    <a:pt x="3008" y="2674"/>
                  </a:lnTo>
                  <a:cubicBezTo>
                    <a:pt x="3066" y="2679"/>
                    <a:pt x="3154" y="2684"/>
                    <a:pt x="3255" y="2684"/>
                  </a:cubicBezTo>
                  <a:cubicBezTo>
                    <a:pt x="3627" y="2684"/>
                    <a:pt x="4184" y="2619"/>
                    <a:pt x="4184" y="2230"/>
                  </a:cubicBezTo>
                  <a:cubicBezTo>
                    <a:pt x="4184" y="1756"/>
                    <a:pt x="3351" y="1656"/>
                    <a:pt x="3111" y="1637"/>
                  </a:cubicBezTo>
                  <a:lnTo>
                    <a:pt x="3111" y="1637"/>
                  </a:lnTo>
                  <a:cubicBezTo>
                    <a:pt x="3147" y="1638"/>
                    <a:pt x="3196" y="1640"/>
                    <a:pt x="3254" y="1640"/>
                  </a:cubicBezTo>
                  <a:cubicBezTo>
                    <a:pt x="3618" y="1640"/>
                    <a:pt x="4337" y="1575"/>
                    <a:pt x="4359" y="1064"/>
                  </a:cubicBezTo>
                  <a:cubicBezTo>
                    <a:pt x="4367" y="667"/>
                    <a:pt x="3885" y="583"/>
                    <a:pt x="3479" y="583"/>
                  </a:cubicBezTo>
                  <a:cubicBezTo>
                    <a:pt x="3185" y="583"/>
                    <a:pt x="2930" y="627"/>
                    <a:pt x="2930" y="627"/>
                  </a:cubicBezTo>
                  <a:cubicBezTo>
                    <a:pt x="2930" y="292"/>
                    <a:pt x="2639" y="0"/>
                    <a:pt x="2289" y="0"/>
                  </a:cubicBez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0"/>
            <p:cNvSpPr/>
            <p:nvPr/>
          </p:nvSpPr>
          <p:spPr>
            <a:xfrm>
              <a:off x="4789820" y="2719076"/>
              <a:ext cx="47641" cy="6930"/>
            </a:xfrm>
            <a:custGeom>
              <a:rect b="b" l="l" r="r" t="t"/>
              <a:pathLst>
                <a:path extrusionOk="0" fill="none" h="176" w="1210">
                  <a:moveTo>
                    <a:pt x="1210" y="146"/>
                  </a:moveTo>
                  <a:cubicBezTo>
                    <a:pt x="700" y="175"/>
                    <a:pt x="0" y="0"/>
                    <a:pt x="0" y="0"/>
                  </a:cubicBezTo>
                </a:path>
              </a:pathLst>
            </a:custGeom>
            <a:noFill/>
            <a:ln cap="rnd" cmpd="sng" w="3275">
              <a:solidFill>
                <a:srgbClr val="FF8E77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0"/>
            <p:cNvSpPr/>
            <p:nvPr/>
          </p:nvSpPr>
          <p:spPr>
            <a:xfrm>
              <a:off x="4666424" y="2748330"/>
              <a:ext cx="51696" cy="138906"/>
            </a:xfrm>
            <a:custGeom>
              <a:rect b="b" l="l" r="r" t="t"/>
              <a:pathLst>
                <a:path extrusionOk="0" h="3528" w="1313">
                  <a:moveTo>
                    <a:pt x="1108" y="1"/>
                  </a:moveTo>
                  <a:lnTo>
                    <a:pt x="1108" y="1"/>
                  </a:lnTo>
                  <a:cubicBezTo>
                    <a:pt x="1108" y="1"/>
                    <a:pt x="1108" y="6"/>
                    <a:pt x="1107" y="15"/>
                  </a:cubicBezTo>
                  <a:lnTo>
                    <a:pt x="1108" y="15"/>
                  </a:lnTo>
                  <a:lnTo>
                    <a:pt x="1108" y="1"/>
                  </a:lnTo>
                  <a:close/>
                  <a:moveTo>
                    <a:pt x="627" y="15"/>
                  </a:moveTo>
                  <a:cubicBezTo>
                    <a:pt x="1" y="1968"/>
                    <a:pt x="394" y="3528"/>
                    <a:pt x="394" y="3528"/>
                  </a:cubicBezTo>
                  <a:lnTo>
                    <a:pt x="1312" y="3309"/>
                  </a:lnTo>
                  <a:cubicBezTo>
                    <a:pt x="994" y="1968"/>
                    <a:pt x="1096" y="193"/>
                    <a:pt x="1107" y="15"/>
                  </a:cubicBez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0"/>
            <p:cNvSpPr/>
            <p:nvPr/>
          </p:nvSpPr>
          <p:spPr>
            <a:xfrm>
              <a:off x="4592993" y="4286828"/>
              <a:ext cx="381047" cy="154970"/>
            </a:xfrm>
            <a:custGeom>
              <a:rect b="b" l="l" r="r" t="t"/>
              <a:pathLst>
                <a:path extrusionOk="0" h="3936" w="9678">
                  <a:moveTo>
                    <a:pt x="452" y="0"/>
                  </a:moveTo>
                  <a:cubicBezTo>
                    <a:pt x="117" y="962"/>
                    <a:pt x="0" y="2332"/>
                    <a:pt x="0" y="3687"/>
                  </a:cubicBezTo>
                  <a:lnTo>
                    <a:pt x="0" y="3702"/>
                  </a:lnTo>
                  <a:cubicBezTo>
                    <a:pt x="0" y="3775"/>
                    <a:pt x="15" y="3862"/>
                    <a:pt x="15" y="3935"/>
                  </a:cubicBezTo>
                  <a:lnTo>
                    <a:pt x="1020" y="3935"/>
                  </a:lnTo>
                  <a:lnTo>
                    <a:pt x="1108" y="2201"/>
                  </a:lnTo>
                  <a:cubicBezTo>
                    <a:pt x="1108" y="2201"/>
                    <a:pt x="3134" y="3935"/>
                    <a:pt x="5815" y="3935"/>
                  </a:cubicBezTo>
                  <a:cubicBezTo>
                    <a:pt x="8497" y="3935"/>
                    <a:pt x="9678" y="3877"/>
                    <a:pt x="6369" y="2128"/>
                  </a:cubicBezTo>
                  <a:cubicBezTo>
                    <a:pt x="5480" y="1662"/>
                    <a:pt x="4766" y="1239"/>
                    <a:pt x="4227" y="816"/>
                  </a:cubicBezTo>
                  <a:lnTo>
                    <a:pt x="3877" y="1866"/>
                  </a:lnTo>
                  <a:cubicBezTo>
                    <a:pt x="3877" y="1866"/>
                    <a:pt x="3819" y="1876"/>
                    <a:pt x="3715" y="1876"/>
                  </a:cubicBezTo>
                  <a:cubicBezTo>
                    <a:pt x="3390" y="1876"/>
                    <a:pt x="2621" y="1775"/>
                    <a:pt x="1793" y="947"/>
                  </a:cubicBezTo>
                  <a:cubicBezTo>
                    <a:pt x="1268" y="452"/>
                    <a:pt x="816" y="160"/>
                    <a:pt x="452" y="0"/>
                  </a:cubicBezTo>
                  <a:close/>
                </a:path>
              </a:pathLst>
            </a:custGeom>
            <a:solidFill>
              <a:srgbClr val="154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0"/>
            <p:cNvSpPr/>
            <p:nvPr/>
          </p:nvSpPr>
          <p:spPr>
            <a:xfrm>
              <a:off x="5141580" y="4278205"/>
              <a:ext cx="395418" cy="163593"/>
            </a:xfrm>
            <a:custGeom>
              <a:rect b="b" l="l" r="r" t="t"/>
              <a:pathLst>
                <a:path extrusionOk="0" h="4155" w="10043">
                  <a:moveTo>
                    <a:pt x="190" y="0"/>
                  </a:moveTo>
                  <a:cubicBezTo>
                    <a:pt x="103" y="1079"/>
                    <a:pt x="0" y="2697"/>
                    <a:pt x="117" y="4154"/>
                  </a:cubicBezTo>
                  <a:lnTo>
                    <a:pt x="1385" y="4154"/>
                  </a:lnTo>
                  <a:lnTo>
                    <a:pt x="1487" y="2420"/>
                  </a:lnTo>
                  <a:cubicBezTo>
                    <a:pt x="1487" y="2420"/>
                    <a:pt x="3498" y="4154"/>
                    <a:pt x="6180" y="4154"/>
                  </a:cubicBezTo>
                  <a:cubicBezTo>
                    <a:pt x="8862" y="4154"/>
                    <a:pt x="10042" y="4096"/>
                    <a:pt x="6749" y="2332"/>
                  </a:cubicBezTo>
                  <a:cubicBezTo>
                    <a:pt x="5845" y="1866"/>
                    <a:pt x="5145" y="1443"/>
                    <a:pt x="4591" y="1021"/>
                  </a:cubicBezTo>
                  <a:lnTo>
                    <a:pt x="4591" y="2012"/>
                  </a:lnTo>
                  <a:cubicBezTo>
                    <a:pt x="4591" y="2012"/>
                    <a:pt x="4405" y="2084"/>
                    <a:pt x="4096" y="2084"/>
                  </a:cubicBezTo>
                  <a:cubicBezTo>
                    <a:pt x="3643" y="2084"/>
                    <a:pt x="2929" y="1929"/>
                    <a:pt x="2158" y="1166"/>
                  </a:cubicBezTo>
                  <a:cubicBezTo>
                    <a:pt x="1283" y="306"/>
                    <a:pt x="569" y="73"/>
                    <a:pt x="190" y="0"/>
                  </a:cubicBezTo>
                  <a:close/>
                </a:path>
              </a:pathLst>
            </a:custGeom>
            <a:solidFill>
              <a:srgbClr val="154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7" name="Google Shape;1987;p60"/>
          <p:cNvSpPr txBox="1"/>
          <p:nvPr>
            <p:ph type="title"/>
          </p:nvPr>
        </p:nvSpPr>
        <p:spPr>
          <a:xfrm>
            <a:off x="944100" y="1303825"/>
            <a:ext cx="7409100" cy="11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400"/>
              <a:t>Conclusions</a:t>
            </a:r>
            <a:endParaRPr sz="9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61"/>
          <p:cNvSpPr txBox="1"/>
          <p:nvPr>
            <p:ph type="title"/>
          </p:nvPr>
        </p:nvSpPr>
        <p:spPr>
          <a:xfrm>
            <a:off x="720000" y="43642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993" name="Google Shape;1993;p61"/>
          <p:cNvSpPr txBox="1"/>
          <p:nvPr>
            <p:ph idx="1" type="body"/>
          </p:nvPr>
        </p:nvSpPr>
        <p:spPr>
          <a:xfrm>
            <a:off x="1014750" y="1177251"/>
            <a:ext cx="71145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arlow"/>
              <a:buChar char="●"/>
            </a:pPr>
            <a:r>
              <a:rPr lang="en" sz="1900">
                <a:solidFill>
                  <a:schemeClr val="dk1"/>
                </a:solidFill>
              </a:rPr>
              <a:t>Voting trends </a:t>
            </a:r>
            <a:r>
              <a:rPr b="1" lang="en" sz="1900">
                <a:solidFill>
                  <a:schemeClr val="dk1"/>
                </a:solidFill>
              </a:rPr>
              <a:t>vary </a:t>
            </a:r>
            <a:r>
              <a:rPr lang="en" sz="1900">
                <a:solidFill>
                  <a:schemeClr val="dk1"/>
                </a:solidFill>
              </a:rPr>
              <a:t>by state, county and region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arlow"/>
              <a:buChar char="●"/>
            </a:pPr>
            <a:r>
              <a:rPr lang="en" sz="1900">
                <a:solidFill>
                  <a:schemeClr val="dk1"/>
                </a:solidFill>
              </a:rPr>
              <a:t>There are a </a:t>
            </a:r>
            <a:r>
              <a:rPr b="1" lang="en" sz="1900">
                <a:solidFill>
                  <a:schemeClr val="dk1"/>
                </a:solidFill>
              </a:rPr>
              <a:t>variety of factors</a:t>
            </a:r>
            <a:r>
              <a:rPr lang="en" sz="1900">
                <a:solidFill>
                  <a:schemeClr val="dk1"/>
                </a:solidFill>
              </a:rPr>
              <a:t> involved in election outcomes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arlow"/>
              <a:buChar char="●"/>
            </a:pPr>
            <a:r>
              <a:rPr lang="en" sz="1900">
                <a:solidFill>
                  <a:schemeClr val="dk1"/>
                </a:solidFill>
              </a:rPr>
              <a:t>Using demographic and economic conditions independently </a:t>
            </a:r>
            <a:r>
              <a:rPr b="1" lang="en" sz="1900">
                <a:solidFill>
                  <a:schemeClr val="dk1"/>
                </a:solidFill>
              </a:rPr>
              <a:t>does not</a:t>
            </a:r>
            <a:r>
              <a:rPr lang="en" sz="1900">
                <a:solidFill>
                  <a:schemeClr val="dk1"/>
                </a:solidFill>
              </a:rPr>
              <a:t> make valuable predictions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arlow"/>
              <a:buChar char="●"/>
            </a:pPr>
            <a:r>
              <a:rPr lang="en" sz="1900">
                <a:solidFill>
                  <a:schemeClr val="dk1"/>
                </a:solidFill>
              </a:rPr>
              <a:t>Using a combination of </a:t>
            </a:r>
            <a:r>
              <a:rPr lang="en" sz="1900">
                <a:solidFill>
                  <a:schemeClr val="dk1"/>
                </a:solidFill>
              </a:rPr>
              <a:t>factors might be more useful, how do you choose </a:t>
            </a:r>
            <a:r>
              <a:rPr b="1" lang="en" sz="1900">
                <a:solidFill>
                  <a:schemeClr val="dk1"/>
                </a:solidFill>
              </a:rPr>
              <a:t>which to use</a:t>
            </a:r>
            <a:r>
              <a:rPr lang="en" sz="1900">
                <a:solidFill>
                  <a:schemeClr val="dk1"/>
                </a:solidFill>
              </a:rPr>
              <a:t>?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arlow"/>
              <a:buChar char="●"/>
            </a:pPr>
            <a:r>
              <a:rPr lang="en" sz="1900">
                <a:solidFill>
                  <a:schemeClr val="dk1"/>
                </a:solidFill>
              </a:rPr>
              <a:t>The Northeast voting patterns when looking at demographic are </a:t>
            </a:r>
            <a:r>
              <a:rPr b="1" lang="en" sz="1900">
                <a:solidFill>
                  <a:schemeClr val="dk1"/>
                </a:solidFill>
              </a:rPr>
              <a:t>quite differen</a:t>
            </a:r>
            <a:r>
              <a:rPr lang="en" sz="1900">
                <a:solidFill>
                  <a:schemeClr val="dk1"/>
                </a:solidFill>
              </a:rPr>
              <a:t>t than the rest of the other regions of the US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37"/>
          <p:cNvSpPr txBox="1"/>
          <p:nvPr>
            <p:ph type="title"/>
          </p:nvPr>
        </p:nvSpPr>
        <p:spPr>
          <a:xfrm>
            <a:off x="944088" y="467550"/>
            <a:ext cx="7409100" cy="21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400"/>
              <a:t>PREDICTING</a:t>
            </a:r>
            <a:endParaRPr sz="9400"/>
          </a:p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400"/>
              <a:t>WINNERS</a:t>
            </a:r>
            <a:endParaRPr sz="9400"/>
          </a:p>
        </p:txBody>
      </p:sp>
      <p:grpSp>
        <p:nvGrpSpPr>
          <p:cNvPr id="1027" name="Google Shape;1027;p37"/>
          <p:cNvGrpSpPr/>
          <p:nvPr/>
        </p:nvGrpSpPr>
        <p:grpSpPr>
          <a:xfrm>
            <a:off x="3175197" y="3569186"/>
            <a:ext cx="2946896" cy="1143046"/>
            <a:chOff x="3219350" y="3230124"/>
            <a:chExt cx="2705312" cy="1084484"/>
          </a:xfrm>
        </p:grpSpPr>
        <p:sp>
          <p:nvSpPr>
            <p:cNvPr id="1028" name="Google Shape;1028;p37"/>
            <p:cNvSpPr/>
            <p:nvPr/>
          </p:nvSpPr>
          <p:spPr>
            <a:xfrm>
              <a:off x="3219350" y="3230124"/>
              <a:ext cx="2705312" cy="1084484"/>
            </a:xfrm>
            <a:custGeom>
              <a:rect b="b" l="l" r="r" t="t"/>
              <a:pathLst>
                <a:path extrusionOk="0" h="10393" w="34878">
                  <a:moveTo>
                    <a:pt x="0" y="1"/>
                  </a:moveTo>
                  <a:lnTo>
                    <a:pt x="0" y="10393"/>
                  </a:lnTo>
                  <a:lnTo>
                    <a:pt x="34877" y="10393"/>
                  </a:lnTo>
                  <a:lnTo>
                    <a:pt x="34877" y="1"/>
                  </a:lnTo>
                  <a:close/>
                </a:path>
              </a:pathLst>
            </a:custGeom>
            <a:solidFill>
              <a:srgbClr val="E95E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7"/>
            <p:cNvSpPr/>
            <p:nvPr/>
          </p:nvSpPr>
          <p:spPr>
            <a:xfrm>
              <a:off x="3681372" y="3540456"/>
              <a:ext cx="369694" cy="403085"/>
            </a:xfrm>
            <a:custGeom>
              <a:rect b="b" l="l" r="r" t="t"/>
              <a:pathLst>
                <a:path extrusionOk="0" h="3863" w="3543">
                  <a:moveTo>
                    <a:pt x="1" y="0"/>
                  </a:moveTo>
                  <a:lnTo>
                    <a:pt x="1473" y="3862"/>
                  </a:lnTo>
                  <a:lnTo>
                    <a:pt x="2070" y="3862"/>
                  </a:lnTo>
                  <a:lnTo>
                    <a:pt x="3542" y="0"/>
                  </a:lnTo>
                  <a:lnTo>
                    <a:pt x="2988" y="0"/>
                  </a:lnTo>
                  <a:lnTo>
                    <a:pt x="1764" y="325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7"/>
            <p:cNvSpPr/>
            <p:nvPr/>
          </p:nvSpPr>
          <p:spPr>
            <a:xfrm>
              <a:off x="4076836" y="3532839"/>
              <a:ext cx="371155" cy="418319"/>
            </a:xfrm>
            <a:custGeom>
              <a:rect b="b" l="l" r="r" t="t"/>
              <a:pathLst>
                <a:path extrusionOk="0" h="4009" w="3557">
                  <a:moveTo>
                    <a:pt x="1778" y="423"/>
                  </a:moveTo>
                  <a:cubicBezTo>
                    <a:pt x="2157" y="423"/>
                    <a:pt x="2463" y="569"/>
                    <a:pt x="2682" y="846"/>
                  </a:cubicBezTo>
                  <a:cubicBezTo>
                    <a:pt x="2900" y="1137"/>
                    <a:pt x="3017" y="1516"/>
                    <a:pt x="3017" y="2012"/>
                  </a:cubicBezTo>
                  <a:cubicBezTo>
                    <a:pt x="3017" y="2493"/>
                    <a:pt x="2900" y="2871"/>
                    <a:pt x="2682" y="3163"/>
                  </a:cubicBezTo>
                  <a:cubicBezTo>
                    <a:pt x="2463" y="3440"/>
                    <a:pt x="2157" y="3586"/>
                    <a:pt x="1778" y="3586"/>
                  </a:cubicBezTo>
                  <a:cubicBezTo>
                    <a:pt x="1399" y="3586"/>
                    <a:pt x="1108" y="3440"/>
                    <a:pt x="874" y="3163"/>
                  </a:cubicBezTo>
                  <a:cubicBezTo>
                    <a:pt x="656" y="2871"/>
                    <a:pt x="539" y="2493"/>
                    <a:pt x="539" y="2012"/>
                  </a:cubicBezTo>
                  <a:cubicBezTo>
                    <a:pt x="539" y="1516"/>
                    <a:pt x="656" y="1137"/>
                    <a:pt x="874" y="846"/>
                  </a:cubicBezTo>
                  <a:cubicBezTo>
                    <a:pt x="1108" y="569"/>
                    <a:pt x="1399" y="423"/>
                    <a:pt x="1778" y="423"/>
                  </a:cubicBezTo>
                  <a:close/>
                  <a:moveTo>
                    <a:pt x="1778" y="0"/>
                  </a:moveTo>
                  <a:cubicBezTo>
                    <a:pt x="1239" y="0"/>
                    <a:pt x="802" y="190"/>
                    <a:pt x="481" y="554"/>
                  </a:cubicBezTo>
                  <a:cubicBezTo>
                    <a:pt x="160" y="918"/>
                    <a:pt x="0" y="1399"/>
                    <a:pt x="0" y="2012"/>
                  </a:cubicBezTo>
                  <a:cubicBezTo>
                    <a:pt x="0" y="2609"/>
                    <a:pt x="160" y="3105"/>
                    <a:pt x="481" y="3469"/>
                  </a:cubicBezTo>
                  <a:cubicBezTo>
                    <a:pt x="802" y="3819"/>
                    <a:pt x="1239" y="4008"/>
                    <a:pt x="1778" y="4008"/>
                  </a:cubicBezTo>
                  <a:cubicBezTo>
                    <a:pt x="2317" y="4008"/>
                    <a:pt x="2755" y="3819"/>
                    <a:pt x="3075" y="3469"/>
                  </a:cubicBezTo>
                  <a:cubicBezTo>
                    <a:pt x="3396" y="3105"/>
                    <a:pt x="3556" y="2609"/>
                    <a:pt x="3556" y="2012"/>
                  </a:cubicBezTo>
                  <a:cubicBezTo>
                    <a:pt x="3556" y="1399"/>
                    <a:pt x="3396" y="918"/>
                    <a:pt x="3075" y="554"/>
                  </a:cubicBezTo>
                  <a:cubicBezTo>
                    <a:pt x="2755" y="190"/>
                    <a:pt x="2317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7"/>
            <p:cNvSpPr/>
            <p:nvPr/>
          </p:nvSpPr>
          <p:spPr>
            <a:xfrm>
              <a:off x="4478246" y="3540456"/>
              <a:ext cx="340791" cy="403085"/>
            </a:xfrm>
            <a:custGeom>
              <a:rect b="b" l="l" r="r" t="t"/>
              <a:pathLst>
                <a:path extrusionOk="0" h="3863" w="3266">
                  <a:moveTo>
                    <a:pt x="1" y="0"/>
                  </a:moveTo>
                  <a:lnTo>
                    <a:pt x="1" y="437"/>
                  </a:lnTo>
                  <a:lnTo>
                    <a:pt x="1371" y="437"/>
                  </a:lnTo>
                  <a:lnTo>
                    <a:pt x="1371" y="3862"/>
                  </a:lnTo>
                  <a:lnTo>
                    <a:pt x="1895" y="3862"/>
                  </a:lnTo>
                  <a:lnTo>
                    <a:pt x="1895" y="437"/>
                  </a:lnTo>
                  <a:lnTo>
                    <a:pt x="3265" y="437"/>
                  </a:lnTo>
                  <a:lnTo>
                    <a:pt x="326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7"/>
            <p:cNvSpPr/>
            <p:nvPr/>
          </p:nvSpPr>
          <p:spPr>
            <a:xfrm>
              <a:off x="4870579" y="3540456"/>
              <a:ext cx="260236" cy="403085"/>
            </a:xfrm>
            <a:custGeom>
              <a:rect b="b" l="l" r="r" t="t"/>
              <a:pathLst>
                <a:path extrusionOk="0" h="3863" w="2494">
                  <a:moveTo>
                    <a:pt x="1" y="0"/>
                  </a:moveTo>
                  <a:lnTo>
                    <a:pt x="1" y="3862"/>
                  </a:lnTo>
                  <a:lnTo>
                    <a:pt x="2493" y="3862"/>
                  </a:lnTo>
                  <a:lnTo>
                    <a:pt x="2493" y="3425"/>
                  </a:lnTo>
                  <a:lnTo>
                    <a:pt x="526" y="3425"/>
                  </a:lnTo>
                  <a:lnTo>
                    <a:pt x="526" y="2026"/>
                  </a:lnTo>
                  <a:lnTo>
                    <a:pt x="2362" y="2026"/>
                  </a:lnTo>
                  <a:lnTo>
                    <a:pt x="2362" y="1589"/>
                  </a:lnTo>
                  <a:lnTo>
                    <a:pt x="526" y="1589"/>
                  </a:lnTo>
                  <a:lnTo>
                    <a:pt x="526" y="437"/>
                  </a:lnTo>
                  <a:lnTo>
                    <a:pt x="2435" y="437"/>
                  </a:lnTo>
                  <a:lnTo>
                    <a:pt x="243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7"/>
            <p:cNvSpPr/>
            <p:nvPr/>
          </p:nvSpPr>
          <p:spPr>
            <a:xfrm>
              <a:off x="5247782" y="3540456"/>
              <a:ext cx="54885" cy="403085"/>
            </a:xfrm>
            <a:custGeom>
              <a:rect b="b" l="l" r="r" t="t"/>
              <a:pathLst>
                <a:path extrusionOk="0" h="3863" w="526">
                  <a:moveTo>
                    <a:pt x="0" y="0"/>
                  </a:moveTo>
                  <a:lnTo>
                    <a:pt x="0" y="1691"/>
                  </a:lnTo>
                  <a:lnTo>
                    <a:pt x="59" y="2609"/>
                  </a:lnTo>
                  <a:lnTo>
                    <a:pt x="481" y="2609"/>
                  </a:lnTo>
                  <a:lnTo>
                    <a:pt x="525" y="1691"/>
                  </a:lnTo>
                  <a:lnTo>
                    <a:pt x="525" y="0"/>
                  </a:lnTo>
                  <a:close/>
                  <a:moveTo>
                    <a:pt x="0" y="3207"/>
                  </a:moveTo>
                  <a:lnTo>
                    <a:pt x="0" y="3862"/>
                  </a:lnTo>
                  <a:lnTo>
                    <a:pt x="525" y="3862"/>
                  </a:lnTo>
                  <a:lnTo>
                    <a:pt x="525" y="3207"/>
                  </a:ln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7"/>
            <p:cNvSpPr/>
            <p:nvPr/>
          </p:nvSpPr>
          <p:spPr>
            <a:xfrm>
              <a:off x="5547354" y="3633217"/>
              <a:ext cx="202429" cy="190117"/>
            </a:xfrm>
            <a:custGeom>
              <a:rect b="b" l="l" r="r" t="t"/>
              <a:pathLst>
                <a:path extrusionOk="0" h="1822" w="1940">
                  <a:moveTo>
                    <a:pt x="977" y="0"/>
                  </a:moveTo>
                  <a:lnTo>
                    <a:pt x="759" y="685"/>
                  </a:lnTo>
                  <a:lnTo>
                    <a:pt x="1" y="685"/>
                  </a:lnTo>
                  <a:lnTo>
                    <a:pt x="613" y="1122"/>
                  </a:lnTo>
                  <a:lnTo>
                    <a:pt x="394" y="1822"/>
                  </a:lnTo>
                  <a:lnTo>
                    <a:pt x="394" y="1822"/>
                  </a:lnTo>
                  <a:lnTo>
                    <a:pt x="977" y="1385"/>
                  </a:lnTo>
                  <a:lnTo>
                    <a:pt x="1575" y="1822"/>
                  </a:lnTo>
                  <a:lnTo>
                    <a:pt x="1342" y="1122"/>
                  </a:lnTo>
                  <a:lnTo>
                    <a:pt x="1939" y="685"/>
                  </a:lnTo>
                  <a:lnTo>
                    <a:pt x="1210" y="68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488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5" name="Google Shape;1035;p37"/>
          <p:cNvGrpSpPr/>
          <p:nvPr/>
        </p:nvGrpSpPr>
        <p:grpSpPr>
          <a:xfrm>
            <a:off x="6207394" y="2246525"/>
            <a:ext cx="2580179" cy="5063170"/>
            <a:chOff x="3337970" y="1388900"/>
            <a:chExt cx="1274540" cy="3052309"/>
          </a:xfrm>
        </p:grpSpPr>
        <p:sp>
          <p:nvSpPr>
            <p:cNvPr id="1036" name="Google Shape;1036;p37"/>
            <p:cNvSpPr/>
            <p:nvPr/>
          </p:nvSpPr>
          <p:spPr>
            <a:xfrm>
              <a:off x="3539403" y="4180088"/>
              <a:ext cx="141190" cy="102723"/>
            </a:xfrm>
            <a:custGeom>
              <a:rect b="b" l="l" r="r" t="t"/>
              <a:pathLst>
                <a:path extrusionOk="0" h="2609" w="3586">
                  <a:moveTo>
                    <a:pt x="525" y="0"/>
                  </a:moveTo>
                  <a:lnTo>
                    <a:pt x="0" y="1953"/>
                  </a:lnTo>
                  <a:lnTo>
                    <a:pt x="3163" y="2609"/>
                  </a:lnTo>
                  <a:lnTo>
                    <a:pt x="3585" y="496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BF7D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7"/>
            <p:cNvSpPr/>
            <p:nvPr/>
          </p:nvSpPr>
          <p:spPr>
            <a:xfrm>
              <a:off x="3488297" y="4228832"/>
              <a:ext cx="343210" cy="178515"/>
            </a:xfrm>
            <a:custGeom>
              <a:rect b="b" l="l" r="r" t="t"/>
              <a:pathLst>
                <a:path extrusionOk="0" h="4534" w="8717">
                  <a:moveTo>
                    <a:pt x="861" y="1"/>
                  </a:moveTo>
                  <a:cubicBezTo>
                    <a:pt x="861" y="1"/>
                    <a:pt x="1" y="2901"/>
                    <a:pt x="1" y="4534"/>
                  </a:cubicBezTo>
                  <a:lnTo>
                    <a:pt x="8717" y="4534"/>
                  </a:lnTo>
                  <a:cubicBezTo>
                    <a:pt x="8644" y="3353"/>
                    <a:pt x="7871" y="2391"/>
                    <a:pt x="6793" y="2027"/>
                  </a:cubicBezTo>
                  <a:cubicBezTo>
                    <a:pt x="6501" y="1925"/>
                    <a:pt x="6195" y="1881"/>
                    <a:pt x="5875" y="1881"/>
                  </a:cubicBezTo>
                  <a:lnTo>
                    <a:pt x="5044" y="1881"/>
                  </a:lnTo>
                  <a:lnTo>
                    <a:pt x="5190" y="934"/>
                  </a:lnTo>
                  <a:lnTo>
                    <a:pt x="861" y="1"/>
                  </a:lnTo>
                  <a:close/>
                </a:path>
              </a:pathLst>
            </a:custGeom>
            <a:solidFill>
              <a:srgbClr val="154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7"/>
            <p:cNvSpPr/>
            <p:nvPr/>
          </p:nvSpPr>
          <p:spPr>
            <a:xfrm>
              <a:off x="4020860" y="4159417"/>
              <a:ext cx="132016" cy="132016"/>
            </a:xfrm>
            <a:custGeom>
              <a:rect b="b" l="l" r="r" t="t"/>
              <a:pathLst>
                <a:path extrusionOk="0" h="3353" w="3353">
                  <a:moveTo>
                    <a:pt x="3105" y="0"/>
                  </a:moveTo>
                  <a:lnTo>
                    <a:pt x="0" y="248"/>
                  </a:lnTo>
                  <a:lnTo>
                    <a:pt x="248" y="3353"/>
                  </a:lnTo>
                  <a:lnTo>
                    <a:pt x="3352" y="3105"/>
                  </a:lnTo>
                  <a:lnTo>
                    <a:pt x="3105" y="0"/>
                  </a:lnTo>
                  <a:close/>
                </a:path>
              </a:pathLst>
            </a:custGeom>
            <a:solidFill>
              <a:srgbClr val="BF7D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7"/>
            <p:cNvSpPr/>
            <p:nvPr/>
          </p:nvSpPr>
          <p:spPr>
            <a:xfrm>
              <a:off x="3898054" y="2996222"/>
              <a:ext cx="273757" cy="1228068"/>
            </a:xfrm>
            <a:custGeom>
              <a:rect b="b" l="l" r="r" t="t"/>
              <a:pathLst>
                <a:path extrusionOk="0" h="31191" w="6953">
                  <a:moveTo>
                    <a:pt x="0" y="1"/>
                  </a:moveTo>
                  <a:lnTo>
                    <a:pt x="438" y="6108"/>
                  </a:lnTo>
                  <a:lnTo>
                    <a:pt x="2259" y="31190"/>
                  </a:lnTo>
                  <a:lnTo>
                    <a:pt x="6952" y="30826"/>
                  </a:lnTo>
                  <a:cubicBezTo>
                    <a:pt x="6486" y="19560"/>
                    <a:pt x="5262" y="1"/>
                    <a:pt x="5276" y="1"/>
                  </a:cubicBezTo>
                  <a:close/>
                </a:path>
              </a:pathLst>
            </a:custGeom>
            <a:solidFill>
              <a:srgbClr val="154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7"/>
            <p:cNvSpPr/>
            <p:nvPr/>
          </p:nvSpPr>
          <p:spPr>
            <a:xfrm>
              <a:off x="3511842" y="2996222"/>
              <a:ext cx="429830" cy="1256180"/>
            </a:xfrm>
            <a:custGeom>
              <a:rect b="b" l="l" r="r" t="t"/>
              <a:pathLst>
                <a:path extrusionOk="0" h="31905" w="10917">
                  <a:moveTo>
                    <a:pt x="4708" y="1"/>
                  </a:moveTo>
                  <a:cubicBezTo>
                    <a:pt x="4708" y="1"/>
                    <a:pt x="3324" y="16543"/>
                    <a:pt x="1" y="30535"/>
                  </a:cubicBezTo>
                  <a:lnTo>
                    <a:pt x="4825" y="31905"/>
                  </a:lnTo>
                  <a:cubicBezTo>
                    <a:pt x="4825" y="31905"/>
                    <a:pt x="10115" y="11398"/>
                    <a:pt x="10917" y="1"/>
                  </a:cubicBezTo>
                  <a:close/>
                </a:path>
              </a:pathLst>
            </a:custGeom>
            <a:solidFill>
              <a:srgbClr val="154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7"/>
            <p:cNvSpPr/>
            <p:nvPr/>
          </p:nvSpPr>
          <p:spPr>
            <a:xfrm>
              <a:off x="3914670" y="3065085"/>
              <a:ext cx="18426" cy="171625"/>
            </a:xfrm>
            <a:custGeom>
              <a:rect b="b" l="l" r="r" t="t"/>
              <a:pathLst>
                <a:path extrusionOk="0" fill="none" h="4359" w="468">
                  <a:moveTo>
                    <a:pt x="467" y="1"/>
                  </a:moveTo>
                  <a:cubicBezTo>
                    <a:pt x="336" y="1852"/>
                    <a:pt x="307" y="2158"/>
                    <a:pt x="1" y="4359"/>
                  </a:cubicBez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7"/>
            <p:cNvSpPr/>
            <p:nvPr/>
          </p:nvSpPr>
          <p:spPr>
            <a:xfrm>
              <a:off x="3661027" y="1913269"/>
              <a:ext cx="443649" cy="346754"/>
            </a:xfrm>
            <a:custGeom>
              <a:rect b="b" l="l" r="r" t="t"/>
              <a:pathLst>
                <a:path extrusionOk="0" h="8807" w="11268">
                  <a:moveTo>
                    <a:pt x="4338" y="0"/>
                  </a:moveTo>
                  <a:cubicBezTo>
                    <a:pt x="3911" y="0"/>
                    <a:pt x="3625" y="48"/>
                    <a:pt x="3601" y="164"/>
                  </a:cubicBezTo>
                  <a:cubicBezTo>
                    <a:pt x="3534" y="550"/>
                    <a:pt x="3990" y="668"/>
                    <a:pt x="4070" y="686"/>
                  </a:cubicBezTo>
                  <a:lnTo>
                    <a:pt x="4070" y="686"/>
                  </a:lnTo>
                  <a:cubicBezTo>
                    <a:pt x="3641" y="597"/>
                    <a:pt x="3118" y="550"/>
                    <a:pt x="2626" y="550"/>
                  </a:cubicBezTo>
                  <a:cubicBezTo>
                    <a:pt x="1762" y="550"/>
                    <a:pt x="992" y="695"/>
                    <a:pt x="992" y="1009"/>
                  </a:cubicBezTo>
                  <a:cubicBezTo>
                    <a:pt x="1007" y="1519"/>
                    <a:pt x="1779" y="1563"/>
                    <a:pt x="1779" y="1563"/>
                  </a:cubicBezTo>
                  <a:cubicBezTo>
                    <a:pt x="1779" y="1563"/>
                    <a:pt x="74" y="1636"/>
                    <a:pt x="45" y="2175"/>
                  </a:cubicBezTo>
                  <a:cubicBezTo>
                    <a:pt x="1" y="2700"/>
                    <a:pt x="1094" y="2948"/>
                    <a:pt x="1094" y="2948"/>
                  </a:cubicBezTo>
                  <a:cubicBezTo>
                    <a:pt x="1094" y="2948"/>
                    <a:pt x="438" y="3021"/>
                    <a:pt x="555" y="3501"/>
                  </a:cubicBezTo>
                  <a:cubicBezTo>
                    <a:pt x="628" y="3880"/>
                    <a:pt x="1721" y="4012"/>
                    <a:pt x="2173" y="4041"/>
                  </a:cubicBezTo>
                  <a:cubicBezTo>
                    <a:pt x="2434" y="5678"/>
                    <a:pt x="3799" y="7250"/>
                    <a:pt x="5520" y="7250"/>
                  </a:cubicBezTo>
                  <a:cubicBezTo>
                    <a:pt x="5622" y="7250"/>
                    <a:pt x="5726" y="7244"/>
                    <a:pt x="5831" y="7233"/>
                  </a:cubicBezTo>
                  <a:cubicBezTo>
                    <a:pt x="6023" y="7213"/>
                    <a:pt x="6198" y="7204"/>
                    <a:pt x="6357" y="7204"/>
                  </a:cubicBezTo>
                  <a:cubicBezTo>
                    <a:pt x="8493" y="7204"/>
                    <a:pt x="7900" y="8807"/>
                    <a:pt x="7900" y="8807"/>
                  </a:cubicBezTo>
                  <a:cubicBezTo>
                    <a:pt x="7900" y="8807"/>
                    <a:pt x="9679" y="7976"/>
                    <a:pt x="10524" y="4740"/>
                  </a:cubicBezTo>
                  <a:cubicBezTo>
                    <a:pt x="10699" y="4099"/>
                    <a:pt x="11267" y="1403"/>
                    <a:pt x="8440" y="645"/>
                  </a:cubicBezTo>
                  <a:cubicBezTo>
                    <a:pt x="7593" y="338"/>
                    <a:pt x="5470" y="0"/>
                    <a:pt x="4338" y="0"/>
                  </a:cubicBezTo>
                  <a:close/>
                </a:path>
              </a:pathLst>
            </a:custGeom>
            <a:solidFill>
              <a:srgbClr val="1B3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7"/>
            <p:cNvSpPr/>
            <p:nvPr/>
          </p:nvSpPr>
          <p:spPr>
            <a:xfrm>
              <a:off x="3930183" y="2319086"/>
              <a:ext cx="323681" cy="332304"/>
            </a:xfrm>
            <a:custGeom>
              <a:rect b="b" l="l" r="r" t="t"/>
              <a:pathLst>
                <a:path extrusionOk="0" h="8440" w="8221">
                  <a:moveTo>
                    <a:pt x="0" y="1"/>
                  </a:moveTo>
                  <a:lnTo>
                    <a:pt x="0" y="4840"/>
                  </a:lnTo>
                  <a:lnTo>
                    <a:pt x="2988" y="4840"/>
                  </a:lnTo>
                  <a:lnTo>
                    <a:pt x="4373" y="6297"/>
                  </a:lnTo>
                  <a:lnTo>
                    <a:pt x="6501" y="8439"/>
                  </a:lnTo>
                  <a:cubicBezTo>
                    <a:pt x="6603" y="8367"/>
                    <a:pt x="6676" y="8294"/>
                    <a:pt x="6749" y="8206"/>
                  </a:cubicBezTo>
                  <a:cubicBezTo>
                    <a:pt x="7914" y="6895"/>
                    <a:pt x="8162" y="4650"/>
                    <a:pt x="8221" y="3849"/>
                  </a:cubicBezTo>
                  <a:lnTo>
                    <a:pt x="7944" y="3615"/>
                  </a:lnTo>
                  <a:lnTo>
                    <a:pt x="6603" y="2376"/>
                  </a:lnTo>
                  <a:cubicBezTo>
                    <a:pt x="6180" y="1983"/>
                    <a:pt x="5728" y="1648"/>
                    <a:pt x="5247" y="1356"/>
                  </a:cubicBezTo>
                  <a:cubicBezTo>
                    <a:pt x="3848" y="482"/>
                    <a:pt x="2201" y="1"/>
                    <a:pt x="525" y="1"/>
                  </a:cubicBezTo>
                  <a:close/>
                </a:path>
              </a:pathLst>
            </a:custGeom>
            <a:solidFill>
              <a:srgbClr val="488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7"/>
            <p:cNvSpPr/>
            <p:nvPr/>
          </p:nvSpPr>
          <p:spPr>
            <a:xfrm>
              <a:off x="3874509" y="2187108"/>
              <a:ext cx="117094" cy="250803"/>
            </a:xfrm>
            <a:custGeom>
              <a:rect b="b" l="l" r="r" t="t"/>
              <a:pathLst>
                <a:path extrusionOk="0" h="6370" w="2974">
                  <a:moveTo>
                    <a:pt x="482" y="1"/>
                  </a:moveTo>
                  <a:lnTo>
                    <a:pt x="292" y="3192"/>
                  </a:lnTo>
                  <a:cubicBezTo>
                    <a:pt x="190" y="3178"/>
                    <a:pt x="88" y="3178"/>
                    <a:pt x="1" y="3163"/>
                  </a:cubicBezTo>
                  <a:lnTo>
                    <a:pt x="1" y="3163"/>
                  </a:lnTo>
                  <a:lnTo>
                    <a:pt x="263" y="3630"/>
                  </a:lnTo>
                  <a:lnTo>
                    <a:pt x="365" y="3819"/>
                  </a:lnTo>
                  <a:lnTo>
                    <a:pt x="1823" y="6370"/>
                  </a:lnTo>
                  <a:lnTo>
                    <a:pt x="2624" y="4052"/>
                  </a:lnTo>
                  <a:lnTo>
                    <a:pt x="2770" y="3644"/>
                  </a:lnTo>
                  <a:lnTo>
                    <a:pt x="2857" y="3382"/>
                  </a:lnTo>
                  <a:lnTo>
                    <a:pt x="2784" y="3382"/>
                  </a:lnTo>
                  <a:lnTo>
                    <a:pt x="2974" y="132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rgbClr val="BF7D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7"/>
            <p:cNvSpPr/>
            <p:nvPr/>
          </p:nvSpPr>
          <p:spPr>
            <a:xfrm>
              <a:off x="4197016" y="2119386"/>
              <a:ext cx="186547" cy="557239"/>
            </a:xfrm>
            <a:custGeom>
              <a:rect b="b" l="l" r="r" t="t"/>
              <a:pathLst>
                <a:path extrusionOk="0" h="14153" w="4738">
                  <a:moveTo>
                    <a:pt x="2318" y="1"/>
                  </a:moveTo>
                  <a:cubicBezTo>
                    <a:pt x="1822" y="1"/>
                    <a:pt x="1429" y="380"/>
                    <a:pt x="1400" y="846"/>
                  </a:cubicBezTo>
                  <a:lnTo>
                    <a:pt x="1312" y="2289"/>
                  </a:lnTo>
                  <a:cubicBezTo>
                    <a:pt x="1298" y="2508"/>
                    <a:pt x="1458" y="2668"/>
                    <a:pt x="1677" y="2668"/>
                  </a:cubicBezTo>
                  <a:lnTo>
                    <a:pt x="1822" y="2668"/>
                  </a:lnTo>
                  <a:cubicBezTo>
                    <a:pt x="1910" y="3397"/>
                    <a:pt x="2493" y="3863"/>
                    <a:pt x="2493" y="3863"/>
                  </a:cubicBezTo>
                  <a:lnTo>
                    <a:pt x="1750" y="9183"/>
                  </a:lnTo>
                  <a:lnTo>
                    <a:pt x="1473" y="8921"/>
                  </a:lnTo>
                  <a:cubicBezTo>
                    <a:pt x="1429" y="9722"/>
                    <a:pt x="1167" y="11967"/>
                    <a:pt x="1" y="13278"/>
                  </a:cubicBezTo>
                  <a:lnTo>
                    <a:pt x="44" y="13307"/>
                  </a:lnTo>
                  <a:cubicBezTo>
                    <a:pt x="589" y="13891"/>
                    <a:pt x="1275" y="14153"/>
                    <a:pt x="1948" y="14153"/>
                  </a:cubicBezTo>
                  <a:cubicBezTo>
                    <a:pt x="3276" y="14153"/>
                    <a:pt x="4553" y="13135"/>
                    <a:pt x="4592" y="11559"/>
                  </a:cubicBezTo>
                  <a:lnTo>
                    <a:pt x="4737" y="3878"/>
                  </a:lnTo>
                  <a:lnTo>
                    <a:pt x="4737" y="1036"/>
                  </a:lnTo>
                  <a:cubicBezTo>
                    <a:pt x="4679" y="453"/>
                    <a:pt x="4227" y="1"/>
                    <a:pt x="3659" y="1"/>
                  </a:cubicBezTo>
                  <a:close/>
                </a:path>
              </a:pathLst>
            </a:custGeom>
            <a:solidFill>
              <a:srgbClr val="BF7D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7"/>
            <p:cNvSpPr/>
            <p:nvPr/>
          </p:nvSpPr>
          <p:spPr>
            <a:xfrm>
              <a:off x="3756862" y="1964139"/>
              <a:ext cx="281238" cy="313444"/>
            </a:xfrm>
            <a:custGeom>
              <a:rect b="b" l="l" r="r" t="t"/>
              <a:pathLst>
                <a:path extrusionOk="0" h="7961" w="7143">
                  <a:moveTo>
                    <a:pt x="4033" y="1"/>
                  </a:moveTo>
                  <a:cubicBezTo>
                    <a:pt x="3796" y="1"/>
                    <a:pt x="3554" y="18"/>
                    <a:pt x="3309" y="52"/>
                  </a:cubicBezTo>
                  <a:cubicBezTo>
                    <a:pt x="977" y="402"/>
                    <a:pt x="1" y="1641"/>
                    <a:pt x="380" y="5110"/>
                  </a:cubicBezTo>
                  <a:cubicBezTo>
                    <a:pt x="438" y="5576"/>
                    <a:pt x="555" y="6072"/>
                    <a:pt x="803" y="6494"/>
                  </a:cubicBezTo>
                  <a:cubicBezTo>
                    <a:pt x="1369" y="7548"/>
                    <a:pt x="2221" y="7961"/>
                    <a:pt x="3078" y="7961"/>
                  </a:cubicBezTo>
                  <a:cubicBezTo>
                    <a:pt x="4425" y="7961"/>
                    <a:pt x="5782" y="6939"/>
                    <a:pt x="6049" y="5780"/>
                  </a:cubicBezTo>
                  <a:cubicBezTo>
                    <a:pt x="6501" y="3725"/>
                    <a:pt x="7142" y="4060"/>
                    <a:pt x="6866" y="2209"/>
                  </a:cubicBezTo>
                  <a:cubicBezTo>
                    <a:pt x="6617" y="616"/>
                    <a:pt x="5421" y="1"/>
                    <a:pt x="4033" y="1"/>
                  </a:cubicBezTo>
                  <a:close/>
                </a:path>
              </a:pathLst>
            </a:custGeom>
            <a:solidFill>
              <a:srgbClr val="BF7D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7"/>
            <p:cNvSpPr/>
            <p:nvPr/>
          </p:nvSpPr>
          <p:spPr>
            <a:xfrm>
              <a:off x="3790172" y="2105645"/>
              <a:ext cx="15513" cy="25277"/>
            </a:xfrm>
            <a:custGeom>
              <a:rect b="b" l="l" r="r" t="t"/>
              <a:pathLst>
                <a:path extrusionOk="0" h="642" w="394">
                  <a:moveTo>
                    <a:pt x="175" y="0"/>
                  </a:moveTo>
                  <a:cubicBezTo>
                    <a:pt x="73" y="0"/>
                    <a:pt x="0" y="146"/>
                    <a:pt x="0" y="321"/>
                  </a:cubicBezTo>
                  <a:cubicBezTo>
                    <a:pt x="29" y="510"/>
                    <a:pt x="117" y="641"/>
                    <a:pt x="219" y="641"/>
                  </a:cubicBezTo>
                  <a:cubicBezTo>
                    <a:pt x="335" y="641"/>
                    <a:pt x="394" y="466"/>
                    <a:pt x="394" y="306"/>
                  </a:cubicBezTo>
                  <a:cubicBezTo>
                    <a:pt x="394" y="146"/>
                    <a:pt x="277" y="0"/>
                    <a:pt x="175" y="0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7"/>
            <p:cNvSpPr/>
            <p:nvPr/>
          </p:nvSpPr>
          <p:spPr>
            <a:xfrm>
              <a:off x="3892306" y="2090723"/>
              <a:ext cx="15552" cy="24687"/>
            </a:xfrm>
            <a:custGeom>
              <a:rect b="b" l="l" r="r" t="t"/>
              <a:pathLst>
                <a:path extrusionOk="0" h="627" w="395">
                  <a:moveTo>
                    <a:pt x="175" y="0"/>
                  </a:moveTo>
                  <a:cubicBezTo>
                    <a:pt x="73" y="0"/>
                    <a:pt x="1" y="146"/>
                    <a:pt x="15" y="321"/>
                  </a:cubicBezTo>
                  <a:cubicBezTo>
                    <a:pt x="30" y="510"/>
                    <a:pt x="132" y="627"/>
                    <a:pt x="234" y="627"/>
                  </a:cubicBezTo>
                  <a:cubicBezTo>
                    <a:pt x="350" y="627"/>
                    <a:pt x="394" y="467"/>
                    <a:pt x="394" y="306"/>
                  </a:cubicBezTo>
                  <a:cubicBezTo>
                    <a:pt x="379" y="117"/>
                    <a:pt x="292" y="0"/>
                    <a:pt x="175" y="0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7"/>
            <p:cNvSpPr/>
            <p:nvPr/>
          </p:nvSpPr>
          <p:spPr>
            <a:xfrm>
              <a:off x="3853287" y="2162421"/>
              <a:ext cx="83233" cy="56775"/>
            </a:xfrm>
            <a:custGeom>
              <a:rect b="b" l="l" r="r" t="t"/>
              <a:pathLst>
                <a:path extrusionOk="0" h="1442" w="2114">
                  <a:moveTo>
                    <a:pt x="2114" y="1"/>
                  </a:moveTo>
                  <a:lnTo>
                    <a:pt x="292" y="613"/>
                  </a:lnTo>
                  <a:lnTo>
                    <a:pt x="0" y="730"/>
                  </a:lnTo>
                  <a:cubicBezTo>
                    <a:pt x="0" y="730"/>
                    <a:pt x="688" y="1441"/>
                    <a:pt x="1284" y="1441"/>
                  </a:cubicBezTo>
                  <a:cubicBezTo>
                    <a:pt x="1626" y="1441"/>
                    <a:pt x="1937" y="1206"/>
                    <a:pt x="2070" y="467"/>
                  </a:cubicBezTo>
                  <a:cubicBezTo>
                    <a:pt x="2085" y="322"/>
                    <a:pt x="2114" y="176"/>
                    <a:pt x="2114" y="1"/>
                  </a:cubicBezTo>
                  <a:close/>
                </a:path>
              </a:pathLst>
            </a:custGeom>
            <a:solidFill>
              <a:srgbClr val="934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3864193" y="2162421"/>
              <a:ext cx="71776" cy="37246"/>
            </a:xfrm>
            <a:custGeom>
              <a:rect b="b" l="l" r="r" t="t"/>
              <a:pathLst>
                <a:path extrusionOk="0" h="946" w="1823">
                  <a:moveTo>
                    <a:pt x="1822" y="1"/>
                  </a:moveTo>
                  <a:lnTo>
                    <a:pt x="0" y="613"/>
                  </a:lnTo>
                  <a:lnTo>
                    <a:pt x="277" y="846"/>
                  </a:lnTo>
                  <a:cubicBezTo>
                    <a:pt x="341" y="910"/>
                    <a:pt x="433" y="945"/>
                    <a:pt x="528" y="945"/>
                  </a:cubicBezTo>
                  <a:cubicBezTo>
                    <a:pt x="586" y="945"/>
                    <a:pt x="645" y="932"/>
                    <a:pt x="700" y="905"/>
                  </a:cubicBezTo>
                  <a:lnTo>
                    <a:pt x="1764" y="467"/>
                  </a:lnTo>
                  <a:cubicBezTo>
                    <a:pt x="1793" y="322"/>
                    <a:pt x="1822" y="176"/>
                    <a:pt x="18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3812536" y="2080958"/>
              <a:ext cx="51696" cy="82682"/>
            </a:xfrm>
            <a:custGeom>
              <a:rect b="b" l="l" r="r" t="t"/>
              <a:pathLst>
                <a:path extrusionOk="0" h="2100" w="1313">
                  <a:moveTo>
                    <a:pt x="1137" y="0"/>
                  </a:moveTo>
                  <a:cubicBezTo>
                    <a:pt x="1094" y="0"/>
                    <a:pt x="1065" y="44"/>
                    <a:pt x="1065" y="102"/>
                  </a:cubicBezTo>
                  <a:cubicBezTo>
                    <a:pt x="1065" y="146"/>
                    <a:pt x="1167" y="1487"/>
                    <a:pt x="74" y="1647"/>
                  </a:cubicBezTo>
                  <a:cubicBezTo>
                    <a:pt x="44" y="1647"/>
                    <a:pt x="15" y="1676"/>
                    <a:pt x="1" y="1720"/>
                  </a:cubicBezTo>
                  <a:cubicBezTo>
                    <a:pt x="1" y="1749"/>
                    <a:pt x="15" y="1793"/>
                    <a:pt x="59" y="1793"/>
                  </a:cubicBezTo>
                  <a:lnTo>
                    <a:pt x="1167" y="2099"/>
                  </a:lnTo>
                  <a:lnTo>
                    <a:pt x="1225" y="2099"/>
                  </a:lnTo>
                  <a:cubicBezTo>
                    <a:pt x="1254" y="2099"/>
                    <a:pt x="1283" y="2085"/>
                    <a:pt x="1283" y="2041"/>
                  </a:cubicBezTo>
                  <a:cubicBezTo>
                    <a:pt x="1298" y="2012"/>
                    <a:pt x="1254" y="1953"/>
                    <a:pt x="1225" y="1953"/>
                  </a:cubicBezTo>
                  <a:lnTo>
                    <a:pt x="380" y="1720"/>
                  </a:lnTo>
                  <a:cubicBezTo>
                    <a:pt x="1312" y="1356"/>
                    <a:pt x="1225" y="73"/>
                    <a:pt x="1225" y="73"/>
                  </a:cubicBezTo>
                  <a:cubicBezTo>
                    <a:pt x="1225" y="44"/>
                    <a:pt x="1181" y="0"/>
                    <a:pt x="1137" y="0"/>
                  </a:cubicBezTo>
                  <a:close/>
                </a:path>
              </a:pathLst>
            </a:custGeom>
            <a:solidFill>
              <a:srgbClr val="934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3517000" y="2198014"/>
              <a:ext cx="619802" cy="822334"/>
            </a:xfrm>
            <a:custGeom>
              <a:rect b="b" l="l" r="r" t="t"/>
              <a:pathLst>
                <a:path extrusionOk="0" h="20886" w="15742">
                  <a:moveTo>
                    <a:pt x="2056" y="1"/>
                  </a:moveTo>
                  <a:lnTo>
                    <a:pt x="409" y="3047"/>
                  </a:lnTo>
                  <a:lnTo>
                    <a:pt x="1" y="3775"/>
                  </a:lnTo>
                  <a:cubicBezTo>
                    <a:pt x="1" y="3775"/>
                    <a:pt x="2755" y="5816"/>
                    <a:pt x="5291" y="6690"/>
                  </a:cubicBezTo>
                  <a:lnTo>
                    <a:pt x="3426" y="20886"/>
                  </a:lnTo>
                  <a:lnTo>
                    <a:pt x="15741" y="20886"/>
                  </a:lnTo>
                  <a:lnTo>
                    <a:pt x="15741" y="4388"/>
                  </a:lnTo>
                  <a:cubicBezTo>
                    <a:pt x="14794" y="3805"/>
                    <a:pt x="13759" y="3411"/>
                    <a:pt x="12666" y="3178"/>
                  </a:cubicBezTo>
                  <a:cubicBezTo>
                    <a:pt x="12418" y="3134"/>
                    <a:pt x="12185" y="3105"/>
                    <a:pt x="11952" y="3076"/>
                  </a:cubicBezTo>
                  <a:lnTo>
                    <a:pt x="10917" y="6064"/>
                  </a:lnTo>
                  <a:lnTo>
                    <a:pt x="9081" y="2857"/>
                  </a:lnTo>
                  <a:cubicBezTo>
                    <a:pt x="8833" y="2828"/>
                    <a:pt x="8600" y="2784"/>
                    <a:pt x="8352" y="2755"/>
                  </a:cubicBezTo>
                  <a:cubicBezTo>
                    <a:pt x="6137" y="2405"/>
                    <a:pt x="3790" y="1691"/>
                    <a:pt x="2056" y="1"/>
                  </a:cubicBezTo>
                  <a:close/>
                </a:path>
              </a:pathLst>
            </a:custGeom>
            <a:solidFill>
              <a:srgbClr val="488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7"/>
            <p:cNvSpPr/>
            <p:nvPr/>
          </p:nvSpPr>
          <p:spPr>
            <a:xfrm>
              <a:off x="3337970" y="1837082"/>
              <a:ext cx="259977" cy="481486"/>
            </a:xfrm>
            <a:custGeom>
              <a:rect b="b" l="l" r="r" t="t"/>
              <a:pathLst>
                <a:path extrusionOk="0" h="12229" w="6603">
                  <a:moveTo>
                    <a:pt x="1924" y="0"/>
                  </a:moveTo>
                  <a:cubicBezTo>
                    <a:pt x="1924" y="0"/>
                    <a:pt x="0" y="7054"/>
                    <a:pt x="4956" y="12228"/>
                  </a:cubicBezTo>
                  <a:lnTo>
                    <a:pt x="6603" y="9182"/>
                  </a:lnTo>
                  <a:cubicBezTo>
                    <a:pt x="4868" y="7477"/>
                    <a:pt x="3775" y="4781"/>
                    <a:pt x="4110" y="408"/>
                  </a:cubicBezTo>
                  <a:lnTo>
                    <a:pt x="1924" y="0"/>
                  </a:lnTo>
                  <a:close/>
                </a:path>
              </a:pathLst>
            </a:custGeom>
            <a:solidFill>
              <a:srgbClr val="BF7D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7"/>
            <p:cNvSpPr/>
            <p:nvPr/>
          </p:nvSpPr>
          <p:spPr>
            <a:xfrm>
              <a:off x="4136775" y="2484925"/>
              <a:ext cx="39" cy="117133"/>
            </a:xfrm>
            <a:custGeom>
              <a:rect b="b" l="l" r="r" t="t"/>
              <a:pathLst>
                <a:path extrusionOk="0" fill="none" h="2975" w="1">
                  <a:moveTo>
                    <a:pt x="0" y="2974"/>
                  </a:moveTo>
                  <a:lnTo>
                    <a:pt x="0" y="1"/>
                  </a:ln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3834939" y="2307628"/>
              <a:ext cx="215210" cy="134890"/>
            </a:xfrm>
            <a:custGeom>
              <a:rect b="b" l="l" r="r" t="t"/>
              <a:pathLst>
                <a:path extrusionOk="0" h="3426" w="5466">
                  <a:moveTo>
                    <a:pt x="292" y="0"/>
                  </a:moveTo>
                  <a:lnTo>
                    <a:pt x="0" y="2449"/>
                  </a:lnTo>
                  <a:lnTo>
                    <a:pt x="0" y="2449"/>
                  </a:lnTo>
                  <a:lnTo>
                    <a:pt x="1632" y="1910"/>
                  </a:lnTo>
                  <a:lnTo>
                    <a:pt x="1632" y="1910"/>
                  </a:lnTo>
                  <a:cubicBezTo>
                    <a:pt x="1632" y="1910"/>
                    <a:pt x="1341" y="2944"/>
                    <a:pt x="1370" y="2988"/>
                  </a:cubicBezTo>
                  <a:cubicBezTo>
                    <a:pt x="1385" y="3046"/>
                    <a:pt x="2828" y="3425"/>
                    <a:pt x="2828" y="3425"/>
                  </a:cubicBezTo>
                  <a:lnTo>
                    <a:pt x="4241" y="2828"/>
                  </a:lnTo>
                  <a:lnTo>
                    <a:pt x="3717" y="2230"/>
                  </a:lnTo>
                  <a:lnTo>
                    <a:pt x="5466" y="2434"/>
                  </a:lnTo>
                  <a:lnTo>
                    <a:pt x="5466" y="2434"/>
                  </a:lnTo>
                  <a:lnTo>
                    <a:pt x="4606" y="423"/>
                  </a:lnTo>
                  <a:cubicBezTo>
                    <a:pt x="4372" y="394"/>
                    <a:pt x="4125" y="350"/>
                    <a:pt x="3891" y="336"/>
                  </a:cubicBezTo>
                  <a:lnTo>
                    <a:pt x="2857" y="3323"/>
                  </a:lnTo>
                  <a:lnTo>
                    <a:pt x="1020" y="117"/>
                  </a:lnTo>
                  <a:cubicBezTo>
                    <a:pt x="773" y="73"/>
                    <a:pt x="539" y="44"/>
                    <a:pt x="292" y="0"/>
                  </a:cubicBezTo>
                  <a:close/>
                </a:path>
              </a:pathLst>
            </a:custGeom>
            <a:solidFill>
              <a:srgbClr val="88CD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3855571" y="1953193"/>
              <a:ext cx="201469" cy="200682"/>
            </a:xfrm>
            <a:custGeom>
              <a:rect b="b" l="l" r="r" t="t"/>
              <a:pathLst>
                <a:path extrusionOk="0" h="5097" w="5117">
                  <a:moveTo>
                    <a:pt x="2027" y="0"/>
                  </a:moveTo>
                  <a:cubicBezTo>
                    <a:pt x="1572" y="0"/>
                    <a:pt x="1240" y="97"/>
                    <a:pt x="1240" y="97"/>
                  </a:cubicBezTo>
                  <a:cubicBezTo>
                    <a:pt x="1240" y="97"/>
                    <a:pt x="1" y="389"/>
                    <a:pt x="219" y="724"/>
                  </a:cubicBezTo>
                  <a:cubicBezTo>
                    <a:pt x="261" y="785"/>
                    <a:pt x="357" y="809"/>
                    <a:pt x="485" y="809"/>
                  </a:cubicBezTo>
                  <a:cubicBezTo>
                    <a:pt x="952" y="809"/>
                    <a:pt x="1846" y="484"/>
                    <a:pt x="2102" y="387"/>
                  </a:cubicBezTo>
                  <a:lnTo>
                    <a:pt x="2102" y="387"/>
                  </a:lnTo>
                  <a:cubicBezTo>
                    <a:pt x="1915" y="465"/>
                    <a:pt x="1429" y="712"/>
                    <a:pt x="1619" y="1103"/>
                  </a:cubicBezTo>
                  <a:cubicBezTo>
                    <a:pt x="1744" y="1333"/>
                    <a:pt x="2040" y="1389"/>
                    <a:pt x="2300" y="1389"/>
                  </a:cubicBezTo>
                  <a:cubicBezTo>
                    <a:pt x="2551" y="1389"/>
                    <a:pt x="2770" y="1336"/>
                    <a:pt x="2770" y="1336"/>
                  </a:cubicBezTo>
                  <a:lnTo>
                    <a:pt x="2770" y="1336"/>
                  </a:lnTo>
                  <a:cubicBezTo>
                    <a:pt x="2522" y="4178"/>
                    <a:pt x="3586" y="5096"/>
                    <a:pt x="3586" y="5096"/>
                  </a:cubicBezTo>
                  <a:cubicBezTo>
                    <a:pt x="3586" y="5096"/>
                    <a:pt x="5116" y="4397"/>
                    <a:pt x="4431" y="1905"/>
                  </a:cubicBezTo>
                  <a:cubicBezTo>
                    <a:pt x="3987" y="294"/>
                    <a:pt x="2820" y="0"/>
                    <a:pt x="2027" y="0"/>
                  </a:cubicBezTo>
                  <a:close/>
                </a:path>
              </a:pathLst>
            </a:custGeom>
            <a:solidFill>
              <a:srgbClr val="1B3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3987550" y="2109779"/>
              <a:ext cx="93037" cy="91817"/>
            </a:xfrm>
            <a:custGeom>
              <a:rect b="b" l="l" r="r" t="t"/>
              <a:pathLst>
                <a:path extrusionOk="0" h="2332" w="2363">
                  <a:moveTo>
                    <a:pt x="1160" y="0"/>
                  </a:moveTo>
                  <a:cubicBezTo>
                    <a:pt x="426" y="0"/>
                    <a:pt x="59" y="1134"/>
                    <a:pt x="59" y="1134"/>
                  </a:cubicBezTo>
                  <a:lnTo>
                    <a:pt x="1" y="1994"/>
                  </a:lnTo>
                  <a:cubicBezTo>
                    <a:pt x="278" y="2232"/>
                    <a:pt x="541" y="2331"/>
                    <a:pt x="778" y="2331"/>
                  </a:cubicBezTo>
                  <a:cubicBezTo>
                    <a:pt x="1805" y="2331"/>
                    <a:pt x="2362" y="490"/>
                    <a:pt x="1546" y="99"/>
                  </a:cubicBezTo>
                  <a:cubicBezTo>
                    <a:pt x="1408" y="30"/>
                    <a:pt x="1279" y="0"/>
                    <a:pt x="1160" y="0"/>
                  </a:cubicBezTo>
                  <a:close/>
                </a:path>
              </a:pathLst>
            </a:custGeom>
            <a:solidFill>
              <a:srgbClr val="BF7D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4007670" y="2131710"/>
              <a:ext cx="43074" cy="37640"/>
            </a:xfrm>
            <a:custGeom>
              <a:rect b="b" l="l" r="r" t="t"/>
              <a:pathLst>
                <a:path extrusionOk="0" h="956" w="1094">
                  <a:moveTo>
                    <a:pt x="787" y="1"/>
                  </a:moveTo>
                  <a:cubicBezTo>
                    <a:pt x="581" y="1"/>
                    <a:pt x="334" y="282"/>
                    <a:pt x="15" y="854"/>
                  </a:cubicBezTo>
                  <a:cubicBezTo>
                    <a:pt x="0" y="883"/>
                    <a:pt x="15" y="941"/>
                    <a:pt x="58" y="956"/>
                  </a:cubicBezTo>
                  <a:lnTo>
                    <a:pt x="87" y="956"/>
                  </a:lnTo>
                  <a:cubicBezTo>
                    <a:pt x="117" y="956"/>
                    <a:pt x="131" y="941"/>
                    <a:pt x="146" y="912"/>
                  </a:cubicBezTo>
                  <a:cubicBezTo>
                    <a:pt x="528" y="240"/>
                    <a:pt x="707" y="152"/>
                    <a:pt x="782" y="152"/>
                  </a:cubicBezTo>
                  <a:cubicBezTo>
                    <a:pt x="789" y="152"/>
                    <a:pt x="796" y="153"/>
                    <a:pt x="802" y="154"/>
                  </a:cubicBezTo>
                  <a:cubicBezTo>
                    <a:pt x="875" y="169"/>
                    <a:pt x="933" y="329"/>
                    <a:pt x="933" y="460"/>
                  </a:cubicBezTo>
                  <a:cubicBezTo>
                    <a:pt x="933" y="504"/>
                    <a:pt x="962" y="533"/>
                    <a:pt x="1020" y="533"/>
                  </a:cubicBezTo>
                  <a:cubicBezTo>
                    <a:pt x="1064" y="533"/>
                    <a:pt x="1093" y="504"/>
                    <a:pt x="1093" y="446"/>
                  </a:cubicBezTo>
                  <a:cubicBezTo>
                    <a:pt x="1093" y="402"/>
                    <a:pt x="1064" y="38"/>
                    <a:pt x="845" y="9"/>
                  </a:cubicBezTo>
                  <a:cubicBezTo>
                    <a:pt x="826" y="3"/>
                    <a:pt x="807" y="1"/>
                    <a:pt x="787" y="1"/>
                  </a:cubicBezTo>
                  <a:close/>
                </a:path>
              </a:pathLst>
            </a:custGeom>
            <a:solidFill>
              <a:srgbClr val="934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4021411" y="2138758"/>
              <a:ext cx="17285" cy="41735"/>
            </a:xfrm>
            <a:custGeom>
              <a:rect b="b" l="l" r="r" t="t"/>
              <a:pathLst>
                <a:path extrusionOk="0" h="1060" w="439">
                  <a:moveTo>
                    <a:pt x="141" y="1"/>
                  </a:moveTo>
                  <a:cubicBezTo>
                    <a:pt x="121" y="1"/>
                    <a:pt x="103" y="12"/>
                    <a:pt x="88" y="34"/>
                  </a:cubicBezTo>
                  <a:cubicBezTo>
                    <a:pt x="59" y="63"/>
                    <a:pt x="59" y="106"/>
                    <a:pt x="88" y="136"/>
                  </a:cubicBezTo>
                  <a:cubicBezTo>
                    <a:pt x="88" y="136"/>
                    <a:pt x="278" y="340"/>
                    <a:pt x="249" y="558"/>
                  </a:cubicBezTo>
                  <a:cubicBezTo>
                    <a:pt x="234" y="689"/>
                    <a:pt x="161" y="791"/>
                    <a:pt x="30" y="908"/>
                  </a:cubicBezTo>
                  <a:cubicBezTo>
                    <a:pt x="1" y="923"/>
                    <a:pt x="1" y="981"/>
                    <a:pt x="15" y="1010"/>
                  </a:cubicBezTo>
                  <a:cubicBezTo>
                    <a:pt x="26" y="1043"/>
                    <a:pt x="45" y="1059"/>
                    <a:pt x="67" y="1059"/>
                  </a:cubicBezTo>
                  <a:cubicBezTo>
                    <a:pt x="74" y="1059"/>
                    <a:pt x="81" y="1057"/>
                    <a:pt x="88" y="1054"/>
                  </a:cubicBezTo>
                  <a:cubicBezTo>
                    <a:pt x="103" y="1054"/>
                    <a:pt x="103" y="1054"/>
                    <a:pt x="117" y="1039"/>
                  </a:cubicBezTo>
                  <a:cubicBezTo>
                    <a:pt x="307" y="908"/>
                    <a:pt x="394" y="733"/>
                    <a:pt x="409" y="573"/>
                  </a:cubicBezTo>
                  <a:cubicBezTo>
                    <a:pt x="438" y="281"/>
                    <a:pt x="219" y="48"/>
                    <a:pt x="205" y="34"/>
                  </a:cubicBezTo>
                  <a:cubicBezTo>
                    <a:pt x="183" y="12"/>
                    <a:pt x="161" y="1"/>
                    <a:pt x="141" y="1"/>
                  </a:cubicBezTo>
                  <a:close/>
                </a:path>
              </a:pathLst>
            </a:custGeom>
            <a:solidFill>
              <a:srgbClr val="934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4257257" y="2480909"/>
              <a:ext cx="7520" cy="78666"/>
            </a:xfrm>
            <a:custGeom>
              <a:rect b="b" l="l" r="r" t="t"/>
              <a:pathLst>
                <a:path extrusionOk="0" fill="none" h="1998" w="191">
                  <a:moveTo>
                    <a:pt x="190" y="1"/>
                  </a:moveTo>
                  <a:cubicBezTo>
                    <a:pt x="59" y="1021"/>
                    <a:pt x="1" y="1998"/>
                    <a:pt x="1" y="1998"/>
                  </a:cubicBezTo>
                </a:path>
              </a:pathLst>
            </a:custGeom>
            <a:noFill/>
            <a:ln cap="rnd" cmpd="sng" w="3275">
              <a:solidFill>
                <a:srgbClr val="934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3413724" y="1672976"/>
              <a:ext cx="157254" cy="180208"/>
            </a:xfrm>
            <a:custGeom>
              <a:rect b="b" l="l" r="r" t="t"/>
              <a:pathLst>
                <a:path extrusionOk="0" h="4577" w="3994">
                  <a:moveTo>
                    <a:pt x="2112" y="1"/>
                  </a:moveTo>
                  <a:cubicBezTo>
                    <a:pt x="1941" y="1"/>
                    <a:pt x="1774" y="6"/>
                    <a:pt x="1618" y="14"/>
                  </a:cubicBezTo>
                  <a:cubicBezTo>
                    <a:pt x="1108" y="58"/>
                    <a:pt x="700" y="423"/>
                    <a:pt x="583" y="933"/>
                  </a:cubicBezTo>
                  <a:cubicBezTo>
                    <a:pt x="408" y="1807"/>
                    <a:pt x="117" y="3221"/>
                    <a:pt x="0" y="4168"/>
                  </a:cubicBezTo>
                  <a:lnTo>
                    <a:pt x="2186" y="4576"/>
                  </a:lnTo>
                  <a:cubicBezTo>
                    <a:pt x="3207" y="3687"/>
                    <a:pt x="3935" y="2623"/>
                    <a:pt x="3484" y="1880"/>
                  </a:cubicBezTo>
                  <a:lnTo>
                    <a:pt x="3833" y="1137"/>
                  </a:lnTo>
                  <a:cubicBezTo>
                    <a:pt x="3994" y="758"/>
                    <a:pt x="3833" y="306"/>
                    <a:pt x="3440" y="189"/>
                  </a:cubicBezTo>
                  <a:cubicBezTo>
                    <a:pt x="3049" y="41"/>
                    <a:pt x="2565" y="1"/>
                    <a:pt x="2112" y="1"/>
                  </a:cubicBezTo>
                  <a:close/>
                </a:path>
              </a:pathLst>
            </a:custGeom>
            <a:solidFill>
              <a:srgbClr val="BF7D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7"/>
            <p:cNvSpPr/>
            <p:nvPr/>
          </p:nvSpPr>
          <p:spPr>
            <a:xfrm>
              <a:off x="3473414" y="1713136"/>
              <a:ext cx="119968" cy="140048"/>
            </a:xfrm>
            <a:custGeom>
              <a:rect b="b" l="l" r="r" t="t"/>
              <a:pathLst>
                <a:path extrusionOk="0" fill="none" h="3557" w="3047">
                  <a:moveTo>
                    <a:pt x="670" y="3556"/>
                  </a:moveTo>
                  <a:cubicBezTo>
                    <a:pt x="2201" y="2245"/>
                    <a:pt x="3046" y="554"/>
                    <a:pt x="379" y="15"/>
                  </a:cubicBezTo>
                  <a:cubicBezTo>
                    <a:pt x="248" y="0"/>
                    <a:pt x="102" y="58"/>
                    <a:pt x="58" y="190"/>
                  </a:cubicBezTo>
                  <a:lnTo>
                    <a:pt x="58" y="190"/>
                  </a:lnTo>
                  <a:cubicBezTo>
                    <a:pt x="0" y="292"/>
                    <a:pt x="15" y="437"/>
                    <a:pt x="102" y="525"/>
                  </a:cubicBezTo>
                  <a:lnTo>
                    <a:pt x="860" y="1312"/>
                  </a:lnTo>
                </a:path>
              </a:pathLst>
            </a:custGeom>
            <a:noFill/>
            <a:ln cap="rnd" cmpd="sng" w="3275">
              <a:solidFill>
                <a:srgbClr val="934F3F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7"/>
            <p:cNvSpPr/>
            <p:nvPr/>
          </p:nvSpPr>
          <p:spPr>
            <a:xfrm>
              <a:off x="3439553" y="1713136"/>
              <a:ext cx="59137" cy="42483"/>
            </a:xfrm>
            <a:custGeom>
              <a:rect b="b" l="l" r="r" t="t"/>
              <a:pathLst>
                <a:path extrusionOk="0" fill="none" h="1079" w="1502">
                  <a:moveTo>
                    <a:pt x="117" y="0"/>
                  </a:moveTo>
                  <a:lnTo>
                    <a:pt x="44" y="452"/>
                  </a:lnTo>
                  <a:cubicBezTo>
                    <a:pt x="0" y="714"/>
                    <a:pt x="190" y="947"/>
                    <a:pt x="437" y="962"/>
                  </a:cubicBezTo>
                  <a:lnTo>
                    <a:pt x="1501" y="1079"/>
                  </a:lnTo>
                </a:path>
              </a:pathLst>
            </a:custGeom>
            <a:noFill/>
            <a:ln cap="rnd" cmpd="sng" w="3275">
              <a:solidFill>
                <a:srgbClr val="934F3F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7"/>
            <p:cNvSpPr/>
            <p:nvPr/>
          </p:nvSpPr>
          <p:spPr>
            <a:xfrm>
              <a:off x="4281944" y="1746406"/>
              <a:ext cx="32758" cy="603699"/>
            </a:xfrm>
            <a:custGeom>
              <a:rect b="b" l="l" r="r" t="t"/>
              <a:pathLst>
                <a:path extrusionOk="0" h="15333" w="832">
                  <a:moveTo>
                    <a:pt x="336" y="0"/>
                  </a:moveTo>
                  <a:cubicBezTo>
                    <a:pt x="161" y="0"/>
                    <a:pt x="1" y="146"/>
                    <a:pt x="1" y="336"/>
                  </a:cubicBezTo>
                  <a:lnTo>
                    <a:pt x="1" y="14983"/>
                  </a:lnTo>
                  <a:cubicBezTo>
                    <a:pt x="15" y="15187"/>
                    <a:pt x="161" y="15333"/>
                    <a:pt x="336" y="15333"/>
                  </a:cubicBezTo>
                  <a:lnTo>
                    <a:pt x="482" y="15333"/>
                  </a:lnTo>
                  <a:cubicBezTo>
                    <a:pt x="671" y="15333"/>
                    <a:pt x="831" y="15187"/>
                    <a:pt x="831" y="14983"/>
                  </a:cubicBezTo>
                  <a:lnTo>
                    <a:pt x="831" y="336"/>
                  </a:lnTo>
                  <a:cubicBezTo>
                    <a:pt x="831" y="161"/>
                    <a:pt x="686" y="0"/>
                    <a:pt x="482" y="0"/>
                  </a:cubicBezTo>
                  <a:close/>
                </a:path>
              </a:pathLst>
            </a:custGeom>
            <a:solidFill>
              <a:srgbClr val="3033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7"/>
            <p:cNvSpPr/>
            <p:nvPr/>
          </p:nvSpPr>
          <p:spPr>
            <a:xfrm>
              <a:off x="3990424" y="1388900"/>
              <a:ext cx="622086" cy="488376"/>
            </a:xfrm>
            <a:custGeom>
              <a:rect b="b" l="l" r="r" t="t"/>
              <a:pathLst>
                <a:path extrusionOk="0" h="12404" w="15800">
                  <a:moveTo>
                    <a:pt x="1" y="0"/>
                  </a:moveTo>
                  <a:lnTo>
                    <a:pt x="1" y="12403"/>
                  </a:lnTo>
                  <a:lnTo>
                    <a:pt x="15800" y="12403"/>
                  </a:lnTo>
                  <a:lnTo>
                    <a:pt x="15800" y="0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7"/>
            <p:cNvSpPr/>
            <p:nvPr/>
          </p:nvSpPr>
          <p:spPr>
            <a:xfrm>
              <a:off x="4248083" y="2119386"/>
              <a:ext cx="133197" cy="152135"/>
            </a:xfrm>
            <a:custGeom>
              <a:rect b="b" l="l" r="r" t="t"/>
              <a:pathLst>
                <a:path extrusionOk="0" h="3864" w="3383">
                  <a:moveTo>
                    <a:pt x="1021" y="1"/>
                  </a:moveTo>
                  <a:cubicBezTo>
                    <a:pt x="525" y="1"/>
                    <a:pt x="117" y="380"/>
                    <a:pt x="103" y="846"/>
                  </a:cubicBezTo>
                  <a:lnTo>
                    <a:pt x="15" y="2289"/>
                  </a:lnTo>
                  <a:cubicBezTo>
                    <a:pt x="1" y="2508"/>
                    <a:pt x="161" y="2668"/>
                    <a:pt x="380" y="2668"/>
                  </a:cubicBezTo>
                  <a:lnTo>
                    <a:pt x="1327" y="2668"/>
                  </a:lnTo>
                  <a:cubicBezTo>
                    <a:pt x="1327" y="2668"/>
                    <a:pt x="1531" y="3149"/>
                    <a:pt x="2289" y="3470"/>
                  </a:cubicBezTo>
                  <a:lnTo>
                    <a:pt x="3382" y="3863"/>
                  </a:lnTo>
                  <a:lnTo>
                    <a:pt x="3382" y="1021"/>
                  </a:lnTo>
                  <a:cubicBezTo>
                    <a:pt x="3382" y="453"/>
                    <a:pt x="2930" y="1"/>
                    <a:pt x="2362" y="1"/>
                  </a:cubicBezTo>
                  <a:close/>
                </a:path>
              </a:pathLst>
            </a:custGeom>
            <a:solidFill>
              <a:srgbClr val="BF7D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7"/>
            <p:cNvSpPr/>
            <p:nvPr/>
          </p:nvSpPr>
          <p:spPr>
            <a:xfrm>
              <a:off x="4247532" y="2209511"/>
              <a:ext cx="90124" cy="46499"/>
            </a:xfrm>
            <a:custGeom>
              <a:rect b="b" l="l" r="r" t="t"/>
              <a:pathLst>
                <a:path extrusionOk="0" fill="none" h="1181" w="2289">
                  <a:moveTo>
                    <a:pt x="15" y="0"/>
                  </a:moveTo>
                  <a:cubicBezTo>
                    <a:pt x="0" y="219"/>
                    <a:pt x="161" y="379"/>
                    <a:pt x="379" y="379"/>
                  </a:cubicBezTo>
                  <a:lnTo>
                    <a:pt x="1327" y="379"/>
                  </a:lnTo>
                  <a:cubicBezTo>
                    <a:pt x="1327" y="379"/>
                    <a:pt x="1531" y="860"/>
                    <a:pt x="2288" y="1181"/>
                  </a:cubicBezTo>
                </a:path>
              </a:pathLst>
            </a:custGeom>
            <a:noFill/>
            <a:ln cap="rnd" cmpd="sng" w="3275">
              <a:solidFill>
                <a:srgbClr val="934F3F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7"/>
            <p:cNvSpPr/>
            <p:nvPr/>
          </p:nvSpPr>
          <p:spPr>
            <a:xfrm>
              <a:off x="4249225" y="2195140"/>
              <a:ext cx="65476" cy="39"/>
            </a:xfrm>
            <a:custGeom>
              <a:rect b="b" l="l" r="r" t="t"/>
              <a:pathLst>
                <a:path extrusionOk="0" fill="none" h="1" w="1663">
                  <a:moveTo>
                    <a:pt x="1" y="1"/>
                  </a:moveTo>
                  <a:lnTo>
                    <a:pt x="1662" y="1"/>
                  </a:lnTo>
                </a:path>
              </a:pathLst>
            </a:custGeom>
            <a:noFill/>
            <a:ln cap="rnd" cmpd="sng" w="3275">
              <a:solidFill>
                <a:srgbClr val="934F3F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7"/>
            <p:cNvSpPr/>
            <p:nvPr/>
          </p:nvSpPr>
          <p:spPr>
            <a:xfrm>
              <a:off x="4250957" y="2172186"/>
              <a:ext cx="63744" cy="39"/>
            </a:xfrm>
            <a:custGeom>
              <a:rect b="b" l="l" r="r" t="t"/>
              <a:pathLst>
                <a:path extrusionOk="0" fill="none" h="1" w="1619">
                  <a:moveTo>
                    <a:pt x="1" y="1"/>
                  </a:moveTo>
                  <a:lnTo>
                    <a:pt x="1618" y="1"/>
                  </a:lnTo>
                </a:path>
              </a:pathLst>
            </a:custGeom>
            <a:noFill/>
            <a:ln cap="rnd" cmpd="sng" w="3275">
              <a:solidFill>
                <a:srgbClr val="934F3F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7"/>
            <p:cNvSpPr/>
            <p:nvPr/>
          </p:nvSpPr>
          <p:spPr>
            <a:xfrm>
              <a:off x="4252099" y="2149231"/>
              <a:ext cx="62602" cy="39"/>
            </a:xfrm>
            <a:custGeom>
              <a:rect b="b" l="l" r="r" t="t"/>
              <a:pathLst>
                <a:path extrusionOk="0" fill="none" h="1" w="1590">
                  <a:moveTo>
                    <a:pt x="1" y="1"/>
                  </a:moveTo>
                  <a:lnTo>
                    <a:pt x="1589" y="1"/>
                  </a:lnTo>
                </a:path>
              </a:pathLst>
            </a:custGeom>
            <a:noFill/>
            <a:ln cap="rnd" cmpd="sng" w="3275">
              <a:solidFill>
                <a:srgbClr val="934F3F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7"/>
            <p:cNvSpPr/>
            <p:nvPr/>
          </p:nvSpPr>
          <p:spPr>
            <a:xfrm>
              <a:off x="4004205" y="2519927"/>
              <a:ext cx="88431" cy="125716"/>
            </a:xfrm>
            <a:custGeom>
              <a:rect b="b" l="l" r="r" t="t"/>
              <a:pathLst>
                <a:path extrusionOk="0" h="3193" w="2246">
                  <a:moveTo>
                    <a:pt x="1" y="1"/>
                  </a:moveTo>
                  <a:lnTo>
                    <a:pt x="1" y="2085"/>
                  </a:lnTo>
                  <a:cubicBezTo>
                    <a:pt x="1" y="2697"/>
                    <a:pt x="496" y="3193"/>
                    <a:pt x="1108" y="3193"/>
                  </a:cubicBezTo>
                  <a:cubicBezTo>
                    <a:pt x="1735" y="3193"/>
                    <a:pt x="2245" y="2697"/>
                    <a:pt x="2245" y="2085"/>
                  </a:cubicBezTo>
                  <a:lnTo>
                    <a:pt x="2245" y="1"/>
                  </a:lnTo>
                  <a:close/>
                </a:path>
              </a:pathLst>
            </a:custGeom>
            <a:solidFill>
              <a:srgbClr val="88CD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7"/>
            <p:cNvSpPr/>
            <p:nvPr/>
          </p:nvSpPr>
          <p:spPr>
            <a:xfrm>
              <a:off x="3887699" y="2005205"/>
              <a:ext cx="42522" cy="17245"/>
            </a:xfrm>
            <a:custGeom>
              <a:rect b="b" l="l" r="r" t="t"/>
              <a:pathLst>
                <a:path extrusionOk="0" fill="none" h="438" w="1080">
                  <a:moveTo>
                    <a:pt x="1" y="438"/>
                  </a:moveTo>
                  <a:cubicBezTo>
                    <a:pt x="1" y="438"/>
                    <a:pt x="569" y="1"/>
                    <a:pt x="1079" y="379"/>
                  </a:cubicBez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7"/>
            <p:cNvSpPr/>
            <p:nvPr/>
          </p:nvSpPr>
          <p:spPr>
            <a:xfrm>
              <a:off x="3775249" y="2028159"/>
              <a:ext cx="40790" cy="24135"/>
            </a:xfrm>
            <a:custGeom>
              <a:rect b="b" l="l" r="r" t="t"/>
              <a:pathLst>
                <a:path extrusionOk="0" fill="none" h="613" w="1036">
                  <a:moveTo>
                    <a:pt x="1035" y="307"/>
                  </a:moveTo>
                  <a:cubicBezTo>
                    <a:pt x="1035" y="307"/>
                    <a:pt x="452" y="1"/>
                    <a:pt x="0" y="613"/>
                  </a:cubicBez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7"/>
            <p:cNvSpPr/>
            <p:nvPr/>
          </p:nvSpPr>
          <p:spPr>
            <a:xfrm>
              <a:off x="4083384" y="1678685"/>
              <a:ext cx="101620" cy="110794"/>
            </a:xfrm>
            <a:custGeom>
              <a:rect b="b" l="l" r="r" t="t"/>
              <a:pathLst>
                <a:path extrusionOk="0" h="2814" w="2581">
                  <a:moveTo>
                    <a:pt x="1" y="1"/>
                  </a:moveTo>
                  <a:lnTo>
                    <a:pt x="1079" y="2813"/>
                  </a:lnTo>
                  <a:lnTo>
                    <a:pt x="1502" y="2813"/>
                  </a:lnTo>
                  <a:lnTo>
                    <a:pt x="2581" y="1"/>
                  </a:lnTo>
                  <a:lnTo>
                    <a:pt x="2187" y="1"/>
                  </a:lnTo>
                  <a:lnTo>
                    <a:pt x="1298" y="2362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7"/>
            <p:cNvSpPr/>
            <p:nvPr/>
          </p:nvSpPr>
          <p:spPr>
            <a:xfrm>
              <a:off x="4191858" y="1676401"/>
              <a:ext cx="102762" cy="115361"/>
            </a:xfrm>
            <a:custGeom>
              <a:rect b="b" l="l" r="r" t="t"/>
              <a:pathLst>
                <a:path extrusionOk="0" h="2930" w="2610">
                  <a:moveTo>
                    <a:pt x="1312" y="306"/>
                  </a:moveTo>
                  <a:cubicBezTo>
                    <a:pt x="1589" y="306"/>
                    <a:pt x="1808" y="408"/>
                    <a:pt x="1968" y="627"/>
                  </a:cubicBezTo>
                  <a:cubicBezTo>
                    <a:pt x="2128" y="831"/>
                    <a:pt x="2216" y="1108"/>
                    <a:pt x="2216" y="1458"/>
                  </a:cubicBezTo>
                  <a:cubicBezTo>
                    <a:pt x="2216" y="1822"/>
                    <a:pt x="2128" y="2099"/>
                    <a:pt x="1968" y="2303"/>
                  </a:cubicBezTo>
                  <a:cubicBezTo>
                    <a:pt x="1808" y="2507"/>
                    <a:pt x="1589" y="2609"/>
                    <a:pt x="1312" y="2609"/>
                  </a:cubicBezTo>
                  <a:cubicBezTo>
                    <a:pt x="1035" y="2609"/>
                    <a:pt x="817" y="2507"/>
                    <a:pt x="656" y="2303"/>
                  </a:cubicBezTo>
                  <a:cubicBezTo>
                    <a:pt x="496" y="2099"/>
                    <a:pt x="409" y="1822"/>
                    <a:pt x="409" y="1458"/>
                  </a:cubicBezTo>
                  <a:cubicBezTo>
                    <a:pt x="409" y="1108"/>
                    <a:pt x="496" y="831"/>
                    <a:pt x="656" y="627"/>
                  </a:cubicBezTo>
                  <a:cubicBezTo>
                    <a:pt x="817" y="408"/>
                    <a:pt x="1035" y="306"/>
                    <a:pt x="1312" y="306"/>
                  </a:cubicBezTo>
                  <a:close/>
                  <a:moveTo>
                    <a:pt x="1312" y="0"/>
                  </a:moveTo>
                  <a:cubicBezTo>
                    <a:pt x="919" y="0"/>
                    <a:pt x="598" y="131"/>
                    <a:pt x="365" y="394"/>
                  </a:cubicBezTo>
                  <a:cubicBezTo>
                    <a:pt x="132" y="671"/>
                    <a:pt x="0" y="1021"/>
                    <a:pt x="0" y="1458"/>
                  </a:cubicBezTo>
                  <a:cubicBezTo>
                    <a:pt x="0" y="1910"/>
                    <a:pt x="132" y="2259"/>
                    <a:pt x="365" y="2522"/>
                  </a:cubicBezTo>
                  <a:cubicBezTo>
                    <a:pt x="598" y="2784"/>
                    <a:pt x="919" y="2930"/>
                    <a:pt x="1312" y="2930"/>
                  </a:cubicBezTo>
                  <a:cubicBezTo>
                    <a:pt x="1706" y="2930"/>
                    <a:pt x="2026" y="2784"/>
                    <a:pt x="2260" y="2522"/>
                  </a:cubicBezTo>
                  <a:cubicBezTo>
                    <a:pt x="2493" y="2259"/>
                    <a:pt x="2609" y="1910"/>
                    <a:pt x="2609" y="1458"/>
                  </a:cubicBezTo>
                  <a:cubicBezTo>
                    <a:pt x="2609" y="1021"/>
                    <a:pt x="2493" y="671"/>
                    <a:pt x="2260" y="394"/>
                  </a:cubicBezTo>
                  <a:cubicBezTo>
                    <a:pt x="2026" y="131"/>
                    <a:pt x="1706" y="0"/>
                    <a:pt x="1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7"/>
            <p:cNvSpPr/>
            <p:nvPr/>
          </p:nvSpPr>
          <p:spPr>
            <a:xfrm>
              <a:off x="4302615" y="1678685"/>
              <a:ext cx="94140" cy="110794"/>
            </a:xfrm>
            <a:custGeom>
              <a:rect b="b" l="l" r="r" t="t"/>
              <a:pathLst>
                <a:path extrusionOk="0" h="2814" w="2391">
                  <a:moveTo>
                    <a:pt x="0" y="1"/>
                  </a:moveTo>
                  <a:lnTo>
                    <a:pt x="0" y="321"/>
                  </a:lnTo>
                  <a:lnTo>
                    <a:pt x="1006" y="321"/>
                  </a:lnTo>
                  <a:lnTo>
                    <a:pt x="1006" y="2813"/>
                  </a:lnTo>
                  <a:lnTo>
                    <a:pt x="1385" y="2813"/>
                  </a:lnTo>
                  <a:lnTo>
                    <a:pt x="1385" y="321"/>
                  </a:lnTo>
                  <a:lnTo>
                    <a:pt x="2391" y="321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7"/>
            <p:cNvSpPr/>
            <p:nvPr/>
          </p:nvSpPr>
          <p:spPr>
            <a:xfrm>
              <a:off x="4411049" y="1678685"/>
              <a:ext cx="71225" cy="110794"/>
            </a:xfrm>
            <a:custGeom>
              <a:rect b="b" l="l" r="r" t="t"/>
              <a:pathLst>
                <a:path extrusionOk="0" h="2814" w="1809">
                  <a:moveTo>
                    <a:pt x="1" y="1"/>
                  </a:moveTo>
                  <a:lnTo>
                    <a:pt x="1" y="2813"/>
                  </a:lnTo>
                  <a:lnTo>
                    <a:pt x="1808" y="2813"/>
                  </a:lnTo>
                  <a:lnTo>
                    <a:pt x="1808" y="2493"/>
                  </a:lnTo>
                  <a:lnTo>
                    <a:pt x="380" y="2493"/>
                  </a:lnTo>
                  <a:lnTo>
                    <a:pt x="380" y="1473"/>
                  </a:lnTo>
                  <a:lnTo>
                    <a:pt x="1721" y="1473"/>
                  </a:lnTo>
                  <a:lnTo>
                    <a:pt x="1721" y="1152"/>
                  </a:lnTo>
                  <a:lnTo>
                    <a:pt x="380" y="1152"/>
                  </a:lnTo>
                  <a:lnTo>
                    <a:pt x="380" y="321"/>
                  </a:lnTo>
                  <a:lnTo>
                    <a:pt x="1779" y="321"/>
                  </a:lnTo>
                  <a:lnTo>
                    <a:pt x="17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7"/>
            <p:cNvSpPr/>
            <p:nvPr/>
          </p:nvSpPr>
          <p:spPr>
            <a:xfrm>
              <a:off x="4083384" y="1456621"/>
              <a:ext cx="166467" cy="197414"/>
            </a:xfrm>
            <a:custGeom>
              <a:rect b="b" l="l" r="r" t="t"/>
              <a:pathLst>
                <a:path extrusionOk="0" h="5014" w="4228">
                  <a:moveTo>
                    <a:pt x="2420" y="0"/>
                  </a:moveTo>
                  <a:cubicBezTo>
                    <a:pt x="1662" y="0"/>
                    <a:pt x="1065" y="219"/>
                    <a:pt x="642" y="656"/>
                  </a:cubicBezTo>
                  <a:cubicBezTo>
                    <a:pt x="219" y="1093"/>
                    <a:pt x="1" y="1720"/>
                    <a:pt x="1" y="2507"/>
                  </a:cubicBezTo>
                  <a:cubicBezTo>
                    <a:pt x="1" y="3294"/>
                    <a:pt x="219" y="3906"/>
                    <a:pt x="642" y="4343"/>
                  </a:cubicBezTo>
                  <a:cubicBezTo>
                    <a:pt x="1065" y="4795"/>
                    <a:pt x="1662" y="5014"/>
                    <a:pt x="2420" y="5014"/>
                  </a:cubicBezTo>
                  <a:cubicBezTo>
                    <a:pt x="2770" y="5014"/>
                    <a:pt x="3091" y="4970"/>
                    <a:pt x="3397" y="4868"/>
                  </a:cubicBezTo>
                  <a:cubicBezTo>
                    <a:pt x="3703" y="4781"/>
                    <a:pt x="3980" y="4650"/>
                    <a:pt x="4228" y="4460"/>
                  </a:cubicBezTo>
                  <a:lnTo>
                    <a:pt x="4228" y="2390"/>
                  </a:lnTo>
                  <a:lnTo>
                    <a:pt x="2508" y="2390"/>
                  </a:lnTo>
                  <a:lnTo>
                    <a:pt x="2508" y="2930"/>
                  </a:lnTo>
                  <a:lnTo>
                    <a:pt x="3586" y="2930"/>
                  </a:lnTo>
                  <a:lnTo>
                    <a:pt x="3586" y="4227"/>
                  </a:lnTo>
                  <a:cubicBezTo>
                    <a:pt x="3440" y="4314"/>
                    <a:pt x="3266" y="4373"/>
                    <a:pt x="3091" y="4416"/>
                  </a:cubicBezTo>
                  <a:cubicBezTo>
                    <a:pt x="2916" y="4445"/>
                    <a:pt x="2697" y="4475"/>
                    <a:pt x="2479" y="4475"/>
                  </a:cubicBezTo>
                  <a:cubicBezTo>
                    <a:pt x="1881" y="4475"/>
                    <a:pt x="1444" y="4300"/>
                    <a:pt x="1138" y="3979"/>
                  </a:cubicBezTo>
                  <a:cubicBezTo>
                    <a:pt x="846" y="3644"/>
                    <a:pt x="700" y="3148"/>
                    <a:pt x="700" y="2507"/>
                  </a:cubicBezTo>
                  <a:cubicBezTo>
                    <a:pt x="700" y="1851"/>
                    <a:pt x="846" y="1356"/>
                    <a:pt x="1138" y="1035"/>
                  </a:cubicBezTo>
                  <a:cubicBezTo>
                    <a:pt x="1444" y="700"/>
                    <a:pt x="1881" y="539"/>
                    <a:pt x="2479" y="539"/>
                  </a:cubicBezTo>
                  <a:cubicBezTo>
                    <a:pt x="2770" y="539"/>
                    <a:pt x="3062" y="583"/>
                    <a:pt x="3324" y="685"/>
                  </a:cubicBezTo>
                  <a:cubicBezTo>
                    <a:pt x="3601" y="787"/>
                    <a:pt x="3863" y="948"/>
                    <a:pt x="4096" y="1152"/>
                  </a:cubicBezTo>
                  <a:lnTo>
                    <a:pt x="4096" y="452"/>
                  </a:lnTo>
                  <a:cubicBezTo>
                    <a:pt x="3863" y="306"/>
                    <a:pt x="3601" y="190"/>
                    <a:pt x="3309" y="117"/>
                  </a:cubicBezTo>
                  <a:cubicBezTo>
                    <a:pt x="3032" y="29"/>
                    <a:pt x="2726" y="0"/>
                    <a:pt x="2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7"/>
            <p:cNvSpPr/>
            <p:nvPr/>
          </p:nvSpPr>
          <p:spPr>
            <a:xfrm>
              <a:off x="4285960" y="1456621"/>
              <a:ext cx="176231" cy="197414"/>
            </a:xfrm>
            <a:custGeom>
              <a:rect b="b" l="l" r="r" t="t"/>
              <a:pathLst>
                <a:path extrusionOk="0" h="5014" w="4476">
                  <a:moveTo>
                    <a:pt x="2245" y="525"/>
                  </a:moveTo>
                  <a:cubicBezTo>
                    <a:pt x="2712" y="525"/>
                    <a:pt x="3091" y="700"/>
                    <a:pt x="3367" y="1064"/>
                  </a:cubicBezTo>
                  <a:cubicBezTo>
                    <a:pt x="3644" y="1414"/>
                    <a:pt x="3776" y="1895"/>
                    <a:pt x="3776" y="2507"/>
                  </a:cubicBezTo>
                  <a:cubicBezTo>
                    <a:pt x="3776" y="3119"/>
                    <a:pt x="3644" y="3600"/>
                    <a:pt x="3367" y="3950"/>
                  </a:cubicBezTo>
                  <a:cubicBezTo>
                    <a:pt x="3091" y="4300"/>
                    <a:pt x="2712" y="4475"/>
                    <a:pt x="2245" y="4475"/>
                  </a:cubicBezTo>
                  <a:cubicBezTo>
                    <a:pt x="1764" y="4475"/>
                    <a:pt x="1385" y="4300"/>
                    <a:pt x="1108" y="3950"/>
                  </a:cubicBezTo>
                  <a:cubicBezTo>
                    <a:pt x="831" y="3600"/>
                    <a:pt x="686" y="3119"/>
                    <a:pt x="686" y="2507"/>
                  </a:cubicBezTo>
                  <a:cubicBezTo>
                    <a:pt x="686" y="1895"/>
                    <a:pt x="831" y="1414"/>
                    <a:pt x="1108" y="1064"/>
                  </a:cubicBezTo>
                  <a:cubicBezTo>
                    <a:pt x="1385" y="700"/>
                    <a:pt x="1764" y="525"/>
                    <a:pt x="2245" y="525"/>
                  </a:cubicBezTo>
                  <a:close/>
                  <a:moveTo>
                    <a:pt x="2245" y="0"/>
                  </a:moveTo>
                  <a:cubicBezTo>
                    <a:pt x="1560" y="0"/>
                    <a:pt x="1021" y="219"/>
                    <a:pt x="613" y="685"/>
                  </a:cubicBezTo>
                  <a:cubicBezTo>
                    <a:pt x="205" y="1137"/>
                    <a:pt x="1" y="1735"/>
                    <a:pt x="1" y="2507"/>
                  </a:cubicBezTo>
                  <a:cubicBezTo>
                    <a:pt x="1" y="3265"/>
                    <a:pt x="205" y="3877"/>
                    <a:pt x="613" y="4329"/>
                  </a:cubicBezTo>
                  <a:cubicBezTo>
                    <a:pt x="1021" y="4781"/>
                    <a:pt x="1560" y="5014"/>
                    <a:pt x="2245" y="5014"/>
                  </a:cubicBezTo>
                  <a:cubicBezTo>
                    <a:pt x="2916" y="5014"/>
                    <a:pt x="3455" y="4781"/>
                    <a:pt x="3863" y="4329"/>
                  </a:cubicBezTo>
                  <a:cubicBezTo>
                    <a:pt x="4271" y="3877"/>
                    <a:pt x="4475" y="3265"/>
                    <a:pt x="4475" y="2507"/>
                  </a:cubicBezTo>
                  <a:cubicBezTo>
                    <a:pt x="4475" y="1735"/>
                    <a:pt x="4271" y="1137"/>
                    <a:pt x="3863" y="685"/>
                  </a:cubicBezTo>
                  <a:cubicBezTo>
                    <a:pt x="3455" y="219"/>
                    <a:pt x="2916" y="0"/>
                    <a:pt x="22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7"/>
            <p:cNvSpPr/>
            <p:nvPr/>
          </p:nvSpPr>
          <p:spPr>
            <a:xfrm>
              <a:off x="4500032" y="1454298"/>
              <a:ext cx="45357" cy="334036"/>
            </a:xfrm>
            <a:custGeom>
              <a:rect b="b" l="l" r="r" t="t"/>
              <a:pathLst>
                <a:path extrusionOk="0" h="8484" w="1152">
                  <a:moveTo>
                    <a:pt x="0" y="1"/>
                  </a:moveTo>
                  <a:lnTo>
                    <a:pt x="0" y="3717"/>
                  </a:lnTo>
                  <a:lnTo>
                    <a:pt x="117" y="5758"/>
                  </a:lnTo>
                  <a:lnTo>
                    <a:pt x="1035" y="5758"/>
                  </a:lnTo>
                  <a:lnTo>
                    <a:pt x="1151" y="3717"/>
                  </a:lnTo>
                  <a:lnTo>
                    <a:pt x="1151" y="1"/>
                  </a:lnTo>
                  <a:close/>
                  <a:moveTo>
                    <a:pt x="0" y="7040"/>
                  </a:moveTo>
                  <a:lnTo>
                    <a:pt x="0" y="8483"/>
                  </a:lnTo>
                  <a:lnTo>
                    <a:pt x="1151" y="8483"/>
                  </a:lnTo>
                  <a:lnTo>
                    <a:pt x="1151" y="7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7"/>
            <p:cNvSpPr/>
            <p:nvPr/>
          </p:nvSpPr>
          <p:spPr>
            <a:xfrm>
              <a:off x="4000779" y="4248951"/>
              <a:ext cx="342619" cy="157844"/>
            </a:xfrm>
            <a:custGeom>
              <a:rect b="b" l="l" r="r" t="t"/>
              <a:pathLst>
                <a:path extrusionOk="0" h="4009" w="8702">
                  <a:moveTo>
                    <a:pt x="4475" y="0"/>
                  </a:moveTo>
                  <a:lnTo>
                    <a:pt x="160" y="394"/>
                  </a:lnTo>
                  <a:lnTo>
                    <a:pt x="0" y="4008"/>
                  </a:lnTo>
                  <a:lnTo>
                    <a:pt x="8701" y="4008"/>
                  </a:lnTo>
                  <a:cubicBezTo>
                    <a:pt x="8614" y="2842"/>
                    <a:pt x="7827" y="1880"/>
                    <a:pt x="6806" y="1487"/>
                  </a:cubicBezTo>
                  <a:cubicBezTo>
                    <a:pt x="6515" y="1399"/>
                    <a:pt x="6209" y="1341"/>
                    <a:pt x="5874" y="1341"/>
                  </a:cubicBezTo>
                  <a:lnTo>
                    <a:pt x="4547" y="1341"/>
                  </a:lnTo>
                  <a:lnTo>
                    <a:pt x="4475" y="0"/>
                  </a:lnTo>
                  <a:close/>
                </a:path>
              </a:pathLst>
            </a:custGeom>
            <a:solidFill>
              <a:srgbClr val="154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7"/>
            <p:cNvSpPr/>
            <p:nvPr/>
          </p:nvSpPr>
          <p:spPr>
            <a:xfrm>
              <a:off x="3998456" y="4406167"/>
              <a:ext cx="344942" cy="35042"/>
            </a:xfrm>
            <a:custGeom>
              <a:rect b="b" l="l" r="r" t="t"/>
              <a:pathLst>
                <a:path extrusionOk="0" h="890" w="8761">
                  <a:moveTo>
                    <a:pt x="30" y="1"/>
                  </a:moveTo>
                  <a:lnTo>
                    <a:pt x="1" y="890"/>
                  </a:lnTo>
                  <a:lnTo>
                    <a:pt x="8760" y="890"/>
                  </a:lnTo>
                  <a:lnTo>
                    <a:pt x="8760" y="219"/>
                  </a:lnTo>
                  <a:cubicBezTo>
                    <a:pt x="8760" y="146"/>
                    <a:pt x="8760" y="88"/>
                    <a:pt x="8746" y="1"/>
                  </a:cubicBez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7"/>
            <p:cNvSpPr/>
            <p:nvPr/>
          </p:nvSpPr>
          <p:spPr>
            <a:xfrm>
              <a:off x="4197016" y="4308601"/>
              <a:ext cx="146387" cy="98195"/>
            </a:xfrm>
            <a:custGeom>
              <a:rect b="b" l="l" r="r" t="t"/>
              <a:pathLst>
                <a:path extrusionOk="0" h="2494" w="3718">
                  <a:moveTo>
                    <a:pt x="1793" y="1"/>
                  </a:moveTo>
                  <a:cubicBezTo>
                    <a:pt x="788" y="453"/>
                    <a:pt x="219" y="1415"/>
                    <a:pt x="1" y="2493"/>
                  </a:cubicBezTo>
                  <a:lnTo>
                    <a:pt x="3717" y="2493"/>
                  </a:lnTo>
                  <a:cubicBezTo>
                    <a:pt x="3630" y="1327"/>
                    <a:pt x="2843" y="365"/>
                    <a:pt x="1793" y="1"/>
                  </a:cubicBez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7"/>
            <p:cNvSpPr/>
            <p:nvPr/>
          </p:nvSpPr>
          <p:spPr>
            <a:xfrm>
              <a:off x="4043814" y="4308601"/>
              <a:ext cx="48822" cy="48822"/>
            </a:xfrm>
            <a:custGeom>
              <a:rect b="b" l="l" r="r" t="t"/>
              <a:pathLst>
                <a:path extrusionOk="0" h="1240" w="1240">
                  <a:moveTo>
                    <a:pt x="612" y="1"/>
                  </a:moveTo>
                  <a:cubicBezTo>
                    <a:pt x="263" y="1"/>
                    <a:pt x="0" y="263"/>
                    <a:pt x="0" y="613"/>
                  </a:cubicBezTo>
                  <a:cubicBezTo>
                    <a:pt x="0" y="963"/>
                    <a:pt x="263" y="1240"/>
                    <a:pt x="612" y="1240"/>
                  </a:cubicBezTo>
                  <a:cubicBezTo>
                    <a:pt x="962" y="1240"/>
                    <a:pt x="1239" y="963"/>
                    <a:pt x="1239" y="613"/>
                  </a:cubicBezTo>
                  <a:cubicBezTo>
                    <a:pt x="1239" y="263"/>
                    <a:pt x="962" y="1"/>
                    <a:pt x="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7"/>
            <p:cNvSpPr/>
            <p:nvPr/>
          </p:nvSpPr>
          <p:spPr>
            <a:xfrm>
              <a:off x="3487746" y="4406167"/>
              <a:ext cx="344903" cy="35042"/>
            </a:xfrm>
            <a:custGeom>
              <a:rect b="b" l="l" r="r" t="t"/>
              <a:pathLst>
                <a:path extrusionOk="0" h="890" w="8760">
                  <a:moveTo>
                    <a:pt x="30" y="1"/>
                  </a:moveTo>
                  <a:lnTo>
                    <a:pt x="0" y="890"/>
                  </a:lnTo>
                  <a:lnTo>
                    <a:pt x="8760" y="890"/>
                  </a:lnTo>
                  <a:lnTo>
                    <a:pt x="8760" y="219"/>
                  </a:lnTo>
                  <a:cubicBezTo>
                    <a:pt x="8760" y="146"/>
                    <a:pt x="8745" y="88"/>
                    <a:pt x="8745" y="1"/>
                  </a:cubicBez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3685714" y="4308601"/>
              <a:ext cx="146387" cy="98195"/>
            </a:xfrm>
            <a:custGeom>
              <a:rect b="b" l="l" r="r" t="t"/>
              <a:pathLst>
                <a:path extrusionOk="0" h="2494" w="3718">
                  <a:moveTo>
                    <a:pt x="1779" y="1"/>
                  </a:moveTo>
                  <a:cubicBezTo>
                    <a:pt x="788" y="453"/>
                    <a:pt x="219" y="1415"/>
                    <a:pt x="1" y="2493"/>
                  </a:cubicBezTo>
                  <a:lnTo>
                    <a:pt x="3717" y="2493"/>
                  </a:lnTo>
                  <a:cubicBezTo>
                    <a:pt x="3630" y="1327"/>
                    <a:pt x="2857" y="365"/>
                    <a:pt x="1779" y="1"/>
                  </a:cubicBez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7"/>
            <p:cNvSpPr/>
            <p:nvPr/>
          </p:nvSpPr>
          <p:spPr>
            <a:xfrm>
              <a:off x="3531922" y="4308601"/>
              <a:ext cx="48822" cy="48822"/>
            </a:xfrm>
            <a:custGeom>
              <a:rect b="b" l="l" r="r" t="t"/>
              <a:pathLst>
                <a:path extrusionOk="0" h="1240" w="1240">
                  <a:moveTo>
                    <a:pt x="627" y="1"/>
                  </a:moveTo>
                  <a:cubicBezTo>
                    <a:pt x="278" y="1"/>
                    <a:pt x="1" y="263"/>
                    <a:pt x="1" y="613"/>
                  </a:cubicBezTo>
                  <a:cubicBezTo>
                    <a:pt x="1" y="963"/>
                    <a:pt x="278" y="1240"/>
                    <a:pt x="627" y="1240"/>
                  </a:cubicBezTo>
                  <a:cubicBezTo>
                    <a:pt x="977" y="1240"/>
                    <a:pt x="1240" y="963"/>
                    <a:pt x="1240" y="613"/>
                  </a:cubicBezTo>
                  <a:cubicBezTo>
                    <a:pt x="1240" y="263"/>
                    <a:pt x="977" y="1"/>
                    <a:pt x="6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7"/>
            <p:cNvSpPr/>
            <p:nvPr/>
          </p:nvSpPr>
          <p:spPr>
            <a:xfrm>
              <a:off x="3488887" y="4406758"/>
              <a:ext cx="39" cy="39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3033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7"/>
            <p:cNvSpPr/>
            <p:nvPr/>
          </p:nvSpPr>
          <p:spPr>
            <a:xfrm>
              <a:off x="3556609" y="4114099"/>
              <a:ext cx="144655" cy="35042"/>
            </a:xfrm>
            <a:custGeom>
              <a:rect b="b" l="l" r="r" t="t"/>
              <a:pathLst>
                <a:path extrusionOk="0" fill="none" h="890" w="3674">
                  <a:moveTo>
                    <a:pt x="0" y="0"/>
                  </a:moveTo>
                  <a:lnTo>
                    <a:pt x="3673" y="889"/>
                  </a:ln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7"/>
            <p:cNvSpPr/>
            <p:nvPr/>
          </p:nvSpPr>
          <p:spPr>
            <a:xfrm>
              <a:off x="4000779" y="4130714"/>
              <a:ext cx="141190" cy="18426"/>
            </a:xfrm>
            <a:custGeom>
              <a:rect b="b" l="l" r="r" t="t"/>
              <a:pathLst>
                <a:path extrusionOk="0" fill="none" h="468" w="3586">
                  <a:moveTo>
                    <a:pt x="0" y="467"/>
                  </a:moveTo>
                  <a:lnTo>
                    <a:pt x="3585" y="1"/>
                  </a:ln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7"/>
            <p:cNvSpPr/>
            <p:nvPr/>
          </p:nvSpPr>
          <p:spPr>
            <a:xfrm>
              <a:off x="3623190" y="3151155"/>
              <a:ext cx="167018" cy="979588"/>
            </a:xfrm>
            <a:custGeom>
              <a:rect b="b" l="l" r="r" t="t"/>
              <a:pathLst>
                <a:path extrusionOk="0" fill="none" h="24880" w="4242">
                  <a:moveTo>
                    <a:pt x="0" y="24880"/>
                  </a:moveTo>
                  <a:cubicBezTo>
                    <a:pt x="0" y="24880"/>
                    <a:pt x="3775" y="9751"/>
                    <a:pt x="4241" y="1"/>
                  </a:cubicBez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7"/>
            <p:cNvSpPr/>
            <p:nvPr/>
          </p:nvSpPr>
          <p:spPr>
            <a:xfrm>
              <a:off x="4000779" y="3182732"/>
              <a:ext cx="67169" cy="957185"/>
            </a:xfrm>
            <a:custGeom>
              <a:rect b="b" l="l" r="r" t="t"/>
              <a:pathLst>
                <a:path extrusionOk="0" fill="none" h="24311" w="1706">
                  <a:moveTo>
                    <a:pt x="0" y="1"/>
                  </a:moveTo>
                  <a:lnTo>
                    <a:pt x="1705" y="24311"/>
                  </a:ln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3" name="Google Shape;1093;p37"/>
          <p:cNvGrpSpPr/>
          <p:nvPr/>
        </p:nvGrpSpPr>
        <p:grpSpPr>
          <a:xfrm>
            <a:off x="1072515" y="2571746"/>
            <a:ext cx="2313298" cy="4679868"/>
            <a:chOff x="4423648" y="1633091"/>
            <a:chExt cx="1138042" cy="2808707"/>
          </a:xfrm>
        </p:grpSpPr>
        <p:sp>
          <p:nvSpPr>
            <p:cNvPr id="1094" name="Google Shape;1094;p37"/>
            <p:cNvSpPr/>
            <p:nvPr/>
          </p:nvSpPr>
          <p:spPr>
            <a:xfrm>
              <a:off x="4592993" y="4129021"/>
              <a:ext cx="165876" cy="304153"/>
            </a:xfrm>
            <a:custGeom>
              <a:rect b="b" l="l" r="r" t="t"/>
              <a:pathLst>
                <a:path extrusionOk="0" h="7725" w="4213">
                  <a:moveTo>
                    <a:pt x="1181" y="0"/>
                  </a:moveTo>
                  <a:cubicBezTo>
                    <a:pt x="1152" y="437"/>
                    <a:pt x="1108" y="831"/>
                    <a:pt x="1093" y="1181"/>
                  </a:cubicBezTo>
                  <a:cubicBezTo>
                    <a:pt x="1064" y="1807"/>
                    <a:pt x="1020" y="2274"/>
                    <a:pt x="1006" y="2551"/>
                  </a:cubicBezTo>
                  <a:cubicBezTo>
                    <a:pt x="991" y="2711"/>
                    <a:pt x="947" y="2886"/>
                    <a:pt x="875" y="3046"/>
                  </a:cubicBezTo>
                  <a:cubicBezTo>
                    <a:pt x="743" y="3323"/>
                    <a:pt x="569" y="3717"/>
                    <a:pt x="452" y="4008"/>
                  </a:cubicBezTo>
                  <a:cubicBezTo>
                    <a:pt x="73" y="4955"/>
                    <a:pt x="0" y="6340"/>
                    <a:pt x="0" y="7695"/>
                  </a:cubicBezTo>
                  <a:lnTo>
                    <a:pt x="0" y="7725"/>
                  </a:lnTo>
                  <a:lnTo>
                    <a:pt x="787" y="5436"/>
                  </a:lnTo>
                  <a:lnTo>
                    <a:pt x="4212" y="6180"/>
                  </a:lnTo>
                  <a:lnTo>
                    <a:pt x="4212" y="4810"/>
                  </a:lnTo>
                  <a:cubicBezTo>
                    <a:pt x="3775" y="4489"/>
                    <a:pt x="3440" y="4008"/>
                    <a:pt x="3279" y="3702"/>
                  </a:cubicBezTo>
                  <a:cubicBezTo>
                    <a:pt x="3134" y="3454"/>
                    <a:pt x="3119" y="3192"/>
                    <a:pt x="3192" y="2929"/>
                  </a:cubicBezTo>
                  <a:cubicBezTo>
                    <a:pt x="3265" y="2638"/>
                    <a:pt x="3411" y="2201"/>
                    <a:pt x="3585" y="1632"/>
                  </a:cubicBezTo>
                  <a:cubicBezTo>
                    <a:pt x="3688" y="1312"/>
                    <a:pt x="3804" y="947"/>
                    <a:pt x="3935" y="525"/>
                  </a:cubicBezTo>
                  <a:lnTo>
                    <a:pt x="1181" y="0"/>
                  </a:ln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7"/>
            <p:cNvSpPr/>
            <p:nvPr/>
          </p:nvSpPr>
          <p:spPr>
            <a:xfrm>
              <a:off x="5136974" y="4160559"/>
              <a:ext cx="400025" cy="281238"/>
            </a:xfrm>
            <a:custGeom>
              <a:rect b="b" l="l" r="r" t="t"/>
              <a:pathLst>
                <a:path extrusionOk="0" h="7143" w="10160">
                  <a:moveTo>
                    <a:pt x="2493" y="1"/>
                  </a:moveTo>
                  <a:lnTo>
                    <a:pt x="1" y="584"/>
                  </a:lnTo>
                  <a:cubicBezTo>
                    <a:pt x="45" y="744"/>
                    <a:pt x="103" y="919"/>
                    <a:pt x="161" y="1065"/>
                  </a:cubicBezTo>
                  <a:cubicBezTo>
                    <a:pt x="234" y="1239"/>
                    <a:pt x="263" y="1400"/>
                    <a:pt x="307" y="1589"/>
                  </a:cubicBezTo>
                  <a:cubicBezTo>
                    <a:pt x="365" y="1881"/>
                    <a:pt x="380" y="2187"/>
                    <a:pt x="336" y="2478"/>
                  </a:cubicBezTo>
                  <a:cubicBezTo>
                    <a:pt x="336" y="2639"/>
                    <a:pt x="322" y="2813"/>
                    <a:pt x="307" y="2988"/>
                  </a:cubicBezTo>
                  <a:cubicBezTo>
                    <a:pt x="220" y="4067"/>
                    <a:pt x="117" y="5685"/>
                    <a:pt x="234" y="7142"/>
                  </a:cubicBezTo>
                  <a:lnTo>
                    <a:pt x="1502" y="7142"/>
                  </a:lnTo>
                  <a:lnTo>
                    <a:pt x="1604" y="5408"/>
                  </a:lnTo>
                  <a:cubicBezTo>
                    <a:pt x="1604" y="5408"/>
                    <a:pt x="3615" y="7142"/>
                    <a:pt x="6297" y="7142"/>
                  </a:cubicBezTo>
                  <a:cubicBezTo>
                    <a:pt x="8979" y="7142"/>
                    <a:pt x="10159" y="7084"/>
                    <a:pt x="6822" y="5320"/>
                  </a:cubicBezTo>
                  <a:cubicBezTo>
                    <a:pt x="5933" y="4854"/>
                    <a:pt x="5219" y="4431"/>
                    <a:pt x="4679" y="4009"/>
                  </a:cubicBezTo>
                  <a:cubicBezTo>
                    <a:pt x="3426" y="3061"/>
                    <a:pt x="2930" y="2172"/>
                    <a:pt x="2639" y="846"/>
                  </a:cubicBezTo>
                  <a:cubicBezTo>
                    <a:pt x="2581" y="598"/>
                    <a:pt x="2551" y="336"/>
                    <a:pt x="2493" y="59"/>
                  </a:cubicBezTo>
                  <a:lnTo>
                    <a:pt x="2493" y="1"/>
                  </a:ln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7"/>
            <p:cNvSpPr/>
            <p:nvPr/>
          </p:nvSpPr>
          <p:spPr>
            <a:xfrm>
              <a:off x="4682488" y="2048830"/>
              <a:ext cx="137764" cy="161860"/>
            </a:xfrm>
            <a:custGeom>
              <a:rect b="b" l="l" r="r" t="t"/>
              <a:pathLst>
                <a:path extrusionOk="0" h="4111" w="3499">
                  <a:moveTo>
                    <a:pt x="1750" y="0"/>
                  </a:moveTo>
                  <a:cubicBezTo>
                    <a:pt x="788" y="0"/>
                    <a:pt x="1" y="918"/>
                    <a:pt x="1" y="2055"/>
                  </a:cubicBezTo>
                  <a:cubicBezTo>
                    <a:pt x="1" y="3192"/>
                    <a:pt x="788" y="4110"/>
                    <a:pt x="1750" y="4110"/>
                  </a:cubicBezTo>
                  <a:cubicBezTo>
                    <a:pt x="2726" y="4110"/>
                    <a:pt x="3499" y="3192"/>
                    <a:pt x="3499" y="2055"/>
                  </a:cubicBezTo>
                  <a:cubicBezTo>
                    <a:pt x="3499" y="918"/>
                    <a:pt x="2726" y="0"/>
                    <a:pt x="1750" y="0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7"/>
            <p:cNvSpPr/>
            <p:nvPr/>
          </p:nvSpPr>
          <p:spPr>
            <a:xfrm>
              <a:off x="4751352" y="2063752"/>
              <a:ext cx="99337" cy="116503"/>
            </a:xfrm>
            <a:custGeom>
              <a:rect b="b" l="l" r="r" t="t"/>
              <a:pathLst>
                <a:path extrusionOk="0" h="2959" w="2523">
                  <a:moveTo>
                    <a:pt x="1254" y="0"/>
                  </a:moveTo>
                  <a:cubicBezTo>
                    <a:pt x="569" y="0"/>
                    <a:pt x="1" y="671"/>
                    <a:pt x="1" y="1487"/>
                  </a:cubicBezTo>
                  <a:cubicBezTo>
                    <a:pt x="1" y="2288"/>
                    <a:pt x="569" y="2959"/>
                    <a:pt x="1254" y="2959"/>
                  </a:cubicBezTo>
                  <a:cubicBezTo>
                    <a:pt x="1954" y="2959"/>
                    <a:pt x="2522" y="2288"/>
                    <a:pt x="2522" y="1487"/>
                  </a:cubicBezTo>
                  <a:cubicBezTo>
                    <a:pt x="2522" y="671"/>
                    <a:pt x="1954" y="0"/>
                    <a:pt x="1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7"/>
            <p:cNvSpPr/>
            <p:nvPr/>
          </p:nvSpPr>
          <p:spPr>
            <a:xfrm>
              <a:off x="4741587" y="1937601"/>
              <a:ext cx="457390" cy="418845"/>
            </a:xfrm>
            <a:custGeom>
              <a:rect b="b" l="l" r="r" t="t"/>
              <a:pathLst>
                <a:path extrusionOk="0" h="10638" w="11617">
                  <a:moveTo>
                    <a:pt x="6091" y="0"/>
                  </a:moveTo>
                  <a:cubicBezTo>
                    <a:pt x="4068" y="0"/>
                    <a:pt x="3076" y="1207"/>
                    <a:pt x="3076" y="1207"/>
                  </a:cubicBezTo>
                  <a:cubicBezTo>
                    <a:pt x="2932" y="1174"/>
                    <a:pt x="2784" y="1156"/>
                    <a:pt x="2636" y="1156"/>
                  </a:cubicBezTo>
                  <a:cubicBezTo>
                    <a:pt x="1885" y="1156"/>
                    <a:pt x="1131" y="1622"/>
                    <a:pt x="875" y="2913"/>
                  </a:cubicBezTo>
                  <a:cubicBezTo>
                    <a:pt x="1" y="7329"/>
                    <a:pt x="4257" y="9427"/>
                    <a:pt x="4257" y="9427"/>
                  </a:cubicBezTo>
                  <a:lnTo>
                    <a:pt x="6997" y="8334"/>
                  </a:lnTo>
                  <a:lnTo>
                    <a:pt x="8294" y="10637"/>
                  </a:lnTo>
                  <a:cubicBezTo>
                    <a:pt x="11282" y="8451"/>
                    <a:pt x="11617" y="1601"/>
                    <a:pt x="8192" y="391"/>
                  </a:cubicBezTo>
                  <a:cubicBezTo>
                    <a:pt x="7398" y="109"/>
                    <a:pt x="6698" y="0"/>
                    <a:pt x="6091" y="0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7"/>
            <p:cNvSpPr/>
            <p:nvPr/>
          </p:nvSpPr>
          <p:spPr>
            <a:xfrm>
              <a:off x="4808758" y="2220378"/>
              <a:ext cx="232416" cy="218714"/>
            </a:xfrm>
            <a:custGeom>
              <a:rect b="b" l="l" r="r" t="t"/>
              <a:pathLst>
                <a:path extrusionOk="0" h="5555" w="5903">
                  <a:moveTo>
                    <a:pt x="4956" y="1"/>
                  </a:moveTo>
                  <a:lnTo>
                    <a:pt x="2318" y="278"/>
                  </a:lnTo>
                  <a:lnTo>
                    <a:pt x="2478" y="3076"/>
                  </a:lnTo>
                  <a:lnTo>
                    <a:pt x="2536" y="4038"/>
                  </a:lnTo>
                  <a:lnTo>
                    <a:pt x="2449" y="4096"/>
                  </a:lnTo>
                  <a:lnTo>
                    <a:pt x="335" y="4621"/>
                  </a:lnTo>
                  <a:cubicBezTo>
                    <a:pt x="219" y="4665"/>
                    <a:pt x="117" y="4679"/>
                    <a:pt x="0" y="4709"/>
                  </a:cubicBezTo>
                  <a:cubicBezTo>
                    <a:pt x="263" y="5000"/>
                    <a:pt x="714" y="5335"/>
                    <a:pt x="1516" y="5481"/>
                  </a:cubicBezTo>
                  <a:cubicBezTo>
                    <a:pt x="1784" y="5528"/>
                    <a:pt x="2087" y="5554"/>
                    <a:pt x="2433" y="5554"/>
                  </a:cubicBezTo>
                  <a:cubicBezTo>
                    <a:pt x="2726" y="5554"/>
                    <a:pt x="3050" y="5536"/>
                    <a:pt x="3411" y="5496"/>
                  </a:cubicBezTo>
                  <a:cubicBezTo>
                    <a:pt x="4518" y="5379"/>
                    <a:pt x="5145" y="4985"/>
                    <a:pt x="5495" y="4534"/>
                  </a:cubicBezTo>
                  <a:cubicBezTo>
                    <a:pt x="5903" y="3965"/>
                    <a:pt x="5888" y="3295"/>
                    <a:pt x="5801" y="2872"/>
                  </a:cubicBezTo>
                  <a:lnTo>
                    <a:pt x="5801" y="2872"/>
                  </a:lnTo>
                  <a:cubicBezTo>
                    <a:pt x="5582" y="3018"/>
                    <a:pt x="5364" y="3164"/>
                    <a:pt x="5160" y="3280"/>
                  </a:cubicBezTo>
                  <a:lnTo>
                    <a:pt x="4956" y="1"/>
                  </a:ln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4899395" y="2219827"/>
              <a:ext cx="111385" cy="122252"/>
            </a:xfrm>
            <a:custGeom>
              <a:rect b="b" l="l" r="r" t="t"/>
              <a:pathLst>
                <a:path extrusionOk="0" h="3105" w="2829">
                  <a:moveTo>
                    <a:pt x="2654" y="0"/>
                  </a:moveTo>
                  <a:lnTo>
                    <a:pt x="2828" y="3105"/>
                  </a:lnTo>
                  <a:cubicBezTo>
                    <a:pt x="1327" y="3105"/>
                    <a:pt x="292" y="2070"/>
                    <a:pt x="30" y="919"/>
                  </a:cubicBezTo>
                  <a:lnTo>
                    <a:pt x="1" y="263"/>
                  </a:lnTo>
                  <a:close/>
                </a:path>
              </a:pathLst>
            </a:custGeom>
            <a:solidFill>
              <a:srgbClr val="FFC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4838603" y="1996818"/>
              <a:ext cx="276041" cy="311712"/>
            </a:xfrm>
            <a:custGeom>
              <a:rect b="b" l="l" r="r" t="t"/>
              <a:pathLst>
                <a:path extrusionOk="0" h="7917" w="7011">
                  <a:moveTo>
                    <a:pt x="3121" y="0"/>
                  </a:moveTo>
                  <a:cubicBezTo>
                    <a:pt x="1643" y="0"/>
                    <a:pt x="359" y="674"/>
                    <a:pt x="175" y="2341"/>
                  </a:cubicBezTo>
                  <a:cubicBezTo>
                    <a:pt x="0" y="4222"/>
                    <a:pt x="612" y="3843"/>
                    <a:pt x="1181" y="5883"/>
                  </a:cubicBezTo>
                  <a:cubicBezTo>
                    <a:pt x="1482" y="6986"/>
                    <a:pt x="2809" y="7916"/>
                    <a:pt x="4113" y="7916"/>
                  </a:cubicBezTo>
                  <a:cubicBezTo>
                    <a:pt x="5015" y="7916"/>
                    <a:pt x="5906" y="7472"/>
                    <a:pt x="6442" y="6335"/>
                  </a:cubicBezTo>
                  <a:cubicBezTo>
                    <a:pt x="6661" y="5898"/>
                    <a:pt x="6748" y="5417"/>
                    <a:pt x="6792" y="4936"/>
                  </a:cubicBezTo>
                  <a:cubicBezTo>
                    <a:pt x="7010" y="1452"/>
                    <a:pt x="5976" y="272"/>
                    <a:pt x="3615" y="24"/>
                  </a:cubicBezTo>
                  <a:cubicBezTo>
                    <a:pt x="3448" y="8"/>
                    <a:pt x="3283" y="0"/>
                    <a:pt x="3121" y="0"/>
                  </a:cubicBez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5079607" y="2122261"/>
              <a:ext cx="14371" cy="24726"/>
            </a:xfrm>
            <a:custGeom>
              <a:rect b="b" l="l" r="r" t="t"/>
              <a:pathLst>
                <a:path extrusionOk="0" h="628" w="365">
                  <a:moveTo>
                    <a:pt x="175" y="1"/>
                  </a:moveTo>
                  <a:cubicBezTo>
                    <a:pt x="73" y="1"/>
                    <a:pt x="0" y="132"/>
                    <a:pt x="0" y="321"/>
                  </a:cubicBezTo>
                  <a:cubicBezTo>
                    <a:pt x="0" y="482"/>
                    <a:pt x="73" y="627"/>
                    <a:pt x="175" y="627"/>
                  </a:cubicBezTo>
                  <a:cubicBezTo>
                    <a:pt x="292" y="627"/>
                    <a:pt x="365" y="482"/>
                    <a:pt x="365" y="307"/>
                  </a:cubicBezTo>
                  <a:cubicBezTo>
                    <a:pt x="336" y="146"/>
                    <a:pt x="263" y="1"/>
                    <a:pt x="175" y="1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4975150" y="2117654"/>
              <a:ext cx="14410" cy="25317"/>
            </a:xfrm>
            <a:custGeom>
              <a:rect b="b" l="l" r="r" t="t"/>
              <a:pathLst>
                <a:path extrusionOk="0" h="643" w="366">
                  <a:moveTo>
                    <a:pt x="204" y="0"/>
                  </a:moveTo>
                  <a:cubicBezTo>
                    <a:pt x="200" y="0"/>
                    <a:pt x="195" y="0"/>
                    <a:pt x="190" y="1"/>
                  </a:cubicBezTo>
                  <a:cubicBezTo>
                    <a:pt x="74" y="1"/>
                    <a:pt x="1" y="147"/>
                    <a:pt x="1" y="322"/>
                  </a:cubicBezTo>
                  <a:cubicBezTo>
                    <a:pt x="1" y="497"/>
                    <a:pt x="74" y="642"/>
                    <a:pt x="190" y="642"/>
                  </a:cubicBezTo>
                  <a:cubicBezTo>
                    <a:pt x="292" y="642"/>
                    <a:pt x="365" y="497"/>
                    <a:pt x="365" y="307"/>
                  </a:cubicBezTo>
                  <a:cubicBezTo>
                    <a:pt x="365" y="140"/>
                    <a:pt x="299" y="0"/>
                    <a:pt x="204" y="0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4791513" y="1980518"/>
              <a:ext cx="169341" cy="226156"/>
            </a:xfrm>
            <a:custGeom>
              <a:rect b="b" l="l" r="r" t="t"/>
              <a:pathLst>
                <a:path extrusionOk="0" h="5744" w="4301">
                  <a:moveTo>
                    <a:pt x="4300" y="1"/>
                  </a:moveTo>
                  <a:cubicBezTo>
                    <a:pt x="4300" y="1"/>
                    <a:pt x="1167" y="45"/>
                    <a:pt x="701" y="2304"/>
                  </a:cubicBezTo>
                  <a:cubicBezTo>
                    <a:pt x="1" y="5583"/>
                    <a:pt x="2216" y="5743"/>
                    <a:pt x="2216" y="5743"/>
                  </a:cubicBezTo>
                  <a:cubicBezTo>
                    <a:pt x="2756" y="4519"/>
                    <a:pt x="2333" y="3470"/>
                    <a:pt x="2333" y="3470"/>
                  </a:cubicBezTo>
                  <a:cubicBezTo>
                    <a:pt x="3980" y="2668"/>
                    <a:pt x="4300" y="1"/>
                    <a:pt x="4300" y="1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7"/>
            <p:cNvSpPr/>
            <p:nvPr/>
          </p:nvSpPr>
          <p:spPr>
            <a:xfrm>
              <a:off x="5016413" y="2113677"/>
              <a:ext cx="44294" cy="76343"/>
            </a:xfrm>
            <a:custGeom>
              <a:rect b="b" l="l" r="r" t="t"/>
              <a:pathLst>
                <a:path extrusionOk="0" h="1939" w="1125">
                  <a:moveTo>
                    <a:pt x="2" y="0"/>
                  </a:moveTo>
                  <a:cubicBezTo>
                    <a:pt x="2" y="0"/>
                    <a:pt x="0" y="47"/>
                    <a:pt x="4" y="125"/>
                  </a:cubicBezTo>
                  <a:lnTo>
                    <a:pt x="4" y="125"/>
                  </a:lnTo>
                  <a:lnTo>
                    <a:pt x="2" y="0"/>
                  </a:lnTo>
                  <a:close/>
                  <a:moveTo>
                    <a:pt x="4" y="125"/>
                  </a:moveTo>
                  <a:lnTo>
                    <a:pt x="31" y="1939"/>
                  </a:lnTo>
                  <a:lnTo>
                    <a:pt x="1124" y="1574"/>
                  </a:lnTo>
                  <a:cubicBezTo>
                    <a:pt x="156" y="1479"/>
                    <a:pt x="21" y="481"/>
                    <a:pt x="4" y="125"/>
                  </a:cubicBez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7"/>
            <p:cNvSpPr/>
            <p:nvPr/>
          </p:nvSpPr>
          <p:spPr>
            <a:xfrm>
              <a:off x="5011885" y="2111354"/>
              <a:ext cx="51696" cy="83273"/>
            </a:xfrm>
            <a:custGeom>
              <a:rect b="b" l="l" r="r" t="t"/>
              <a:pathLst>
                <a:path extrusionOk="0" h="2115" w="1313">
                  <a:moveTo>
                    <a:pt x="117" y="1"/>
                  </a:moveTo>
                  <a:cubicBezTo>
                    <a:pt x="73" y="1"/>
                    <a:pt x="44" y="30"/>
                    <a:pt x="44" y="74"/>
                  </a:cubicBezTo>
                  <a:cubicBezTo>
                    <a:pt x="44" y="88"/>
                    <a:pt x="1" y="1371"/>
                    <a:pt x="948" y="1677"/>
                  </a:cubicBezTo>
                  <a:lnTo>
                    <a:pt x="132" y="1954"/>
                  </a:lnTo>
                  <a:cubicBezTo>
                    <a:pt x="73" y="1954"/>
                    <a:pt x="59" y="1998"/>
                    <a:pt x="73" y="2041"/>
                  </a:cubicBezTo>
                  <a:cubicBezTo>
                    <a:pt x="88" y="2070"/>
                    <a:pt x="117" y="2100"/>
                    <a:pt x="146" y="2100"/>
                  </a:cubicBezTo>
                  <a:cubicBezTo>
                    <a:pt x="146" y="2100"/>
                    <a:pt x="161" y="2100"/>
                    <a:pt x="161" y="2114"/>
                  </a:cubicBezTo>
                  <a:lnTo>
                    <a:pt x="1254" y="1750"/>
                  </a:lnTo>
                  <a:cubicBezTo>
                    <a:pt x="1298" y="1735"/>
                    <a:pt x="1312" y="1691"/>
                    <a:pt x="1312" y="1662"/>
                  </a:cubicBezTo>
                  <a:cubicBezTo>
                    <a:pt x="1312" y="1619"/>
                    <a:pt x="1283" y="1589"/>
                    <a:pt x="1239" y="1589"/>
                  </a:cubicBezTo>
                  <a:cubicBezTo>
                    <a:pt x="146" y="1458"/>
                    <a:pt x="190" y="132"/>
                    <a:pt x="190" y="74"/>
                  </a:cubicBezTo>
                  <a:cubicBezTo>
                    <a:pt x="190" y="30"/>
                    <a:pt x="146" y="1"/>
                    <a:pt x="117" y="1"/>
                  </a:cubicBezTo>
                  <a:close/>
                </a:path>
              </a:pathLst>
            </a:custGeom>
            <a:solidFill>
              <a:srgbClr val="FF8E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4795883" y="2148286"/>
              <a:ext cx="95518" cy="91069"/>
            </a:xfrm>
            <a:custGeom>
              <a:rect b="b" l="l" r="r" t="t"/>
              <a:pathLst>
                <a:path extrusionOk="0" h="2313" w="2426">
                  <a:moveTo>
                    <a:pt x="1202" y="1"/>
                  </a:moveTo>
                  <a:cubicBezTo>
                    <a:pt x="1075" y="1"/>
                    <a:pt x="939" y="34"/>
                    <a:pt x="794" y="112"/>
                  </a:cubicBezTo>
                  <a:cubicBezTo>
                    <a:pt x="1" y="555"/>
                    <a:pt x="625" y="2313"/>
                    <a:pt x="1623" y="2313"/>
                  </a:cubicBezTo>
                  <a:cubicBezTo>
                    <a:pt x="1873" y="2313"/>
                    <a:pt x="2146" y="2202"/>
                    <a:pt x="2426" y="1934"/>
                  </a:cubicBezTo>
                  <a:lnTo>
                    <a:pt x="2338" y="1089"/>
                  </a:lnTo>
                  <a:cubicBezTo>
                    <a:pt x="2338" y="1089"/>
                    <a:pt x="1927" y="1"/>
                    <a:pt x="1202" y="1"/>
                  </a:cubicBez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4827697" y="2170729"/>
              <a:ext cx="43074" cy="35947"/>
            </a:xfrm>
            <a:custGeom>
              <a:rect b="b" l="l" r="r" t="t"/>
              <a:pathLst>
                <a:path extrusionOk="0" h="913" w="1094">
                  <a:moveTo>
                    <a:pt x="278" y="0"/>
                  </a:moveTo>
                  <a:cubicBezTo>
                    <a:pt x="258" y="0"/>
                    <a:pt x="238" y="3"/>
                    <a:pt x="219" y="9"/>
                  </a:cubicBezTo>
                  <a:cubicBezTo>
                    <a:pt x="15" y="52"/>
                    <a:pt x="0" y="417"/>
                    <a:pt x="0" y="460"/>
                  </a:cubicBezTo>
                  <a:cubicBezTo>
                    <a:pt x="0" y="490"/>
                    <a:pt x="29" y="533"/>
                    <a:pt x="73" y="533"/>
                  </a:cubicBezTo>
                  <a:cubicBezTo>
                    <a:pt x="102" y="533"/>
                    <a:pt x="146" y="490"/>
                    <a:pt x="146" y="460"/>
                  </a:cubicBezTo>
                  <a:cubicBezTo>
                    <a:pt x="146" y="344"/>
                    <a:pt x="175" y="169"/>
                    <a:pt x="248" y="154"/>
                  </a:cubicBezTo>
                  <a:cubicBezTo>
                    <a:pt x="256" y="150"/>
                    <a:pt x="267" y="147"/>
                    <a:pt x="281" y="147"/>
                  </a:cubicBezTo>
                  <a:cubicBezTo>
                    <a:pt x="365" y="147"/>
                    <a:pt x="559" y="257"/>
                    <a:pt x="948" y="883"/>
                  </a:cubicBezTo>
                  <a:cubicBezTo>
                    <a:pt x="962" y="898"/>
                    <a:pt x="977" y="912"/>
                    <a:pt x="1006" y="912"/>
                  </a:cubicBezTo>
                  <a:lnTo>
                    <a:pt x="1050" y="912"/>
                  </a:lnTo>
                  <a:cubicBezTo>
                    <a:pt x="1093" y="898"/>
                    <a:pt x="1093" y="839"/>
                    <a:pt x="1079" y="810"/>
                  </a:cubicBezTo>
                  <a:cubicBezTo>
                    <a:pt x="722" y="256"/>
                    <a:pt x="474" y="0"/>
                    <a:pt x="278" y="0"/>
                  </a:cubicBezTo>
                  <a:close/>
                </a:path>
              </a:pathLst>
            </a:custGeom>
            <a:solidFill>
              <a:srgbClr val="FF8E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4839154" y="2177658"/>
              <a:ext cx="17836" cy="41066"/>
            </a:xfrm>
            <a:custGeom>
              <a:rect b="b" l="l" r="r" t="t"/>
              <a:pathLst>
                <a:path extrusionOk="0" h="1043" w="453">
                  <a:moveTo>
                    <a:pt x="270" y="0"/>
                  </a:moveTo>
                  <a:cubicBezTo>
                    <a:pt x="252" y="0"/>
                    <a:pt x="234" y="7"/>
                    <a:pt x="219" y="22"/>
                  </a:cubicBezTo>
                  <a:cubicBezTo>
                    <a:pt x="219" y="22"/>
                    <a:pt x="1" y="284"/>
                    <a:pt x="30" y="576"/>
                  </a:cubicBezTo>
                  <a:cubicBezTo>
                    <a:pt x="59" y="751"/>
                    <a:pt x="161" y="897"/>
                    <a:pt x="350" y="1028"/>
                  </a:cubicBezTo>
                  <a:cubicBezTo>
                    <a:pt x="365" y="1042"/>
                    <a:pt x="365" y="1042"/>
                    <a:pt x="380" y="1042"/>
                  </a:cubicBezTo>
                  <a:cubicBezTo>
                    <a:pt x="423" y="1042"/>
                    <a:pt x="438" y="1028"/>
                    <a:pt x="438" y="1028"/>
                  </a:cubicBezTo>
                  <a:cubicBezTo>
                    <a:pt x="452" y="999"/>
                    <a:pt x="452" y="940"/>
                    <a:pt x="423" y="926"/>
                  </a:cubicBezTo>
                  <a:cubicBezTo>
                    <a:pt x="278" y="809"/>
                    <a:pt x="205" y="707"/>
                    <a:pt x="176" y="576"/>
                  </a:cubicBezTo>
                  <a:cubicBezTo>
                    <a:pt x="146" y="343"/>
                    <a:pt x="321" y="139"/>
                    <a:pt x="321" y="139"/>
                  </a:cubicBezTo>
                  <a:cubicBezTo>
                    <a:pt x="365" y="95"/>
                    <a:pt x="365" y="66"/>
                    <a:pt x="321" y="22"/>
                  </a:cubicBezTo>
                  <a:cubicBezTo>
                    <a:pt x="307" y="7"/>
                    <a:pt x="289" y="0"/>
                    <a:pt x="270" y="0"/>
                  </a:cubicBezTo>
                  <a:close/>
                </a:path>
              </a:pathLst>
            </a:custGeom>
            <a:solidFill>
              <a:srgbClr val="FF8E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5055510" y="2054539"/>
              <a:ext cx="41932" cy="23584"/>
            </a:xfrm>
            <a:custGeom>
              <a:rect b="b" l="l" r="r" t="t"/>
              <a:pathLst>
                <a:path extrusionOk="0" fill="none" h="599" w="1065">
                  <a:moveTo>
                    <a:pt x="0" y="351"/>
                  </a:moveTo>
                  <a:cubicBezTo>
                    <a:pt x="0" y="351"/>
                    <a:pt x="569" y="1"/>
                    <a:pt x="1064" y="599"/>
                  </a:cubicBez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4937272" y="2035050"/>
              <a:ext cx="48822" cy="22403"/>
            </a:xfrm>
            <a:custGeom>
              <a:rect b="b" l="l" r="r" t="t"/>
              <a:pathLst>
                <a:path extrusionOk="0" fill="none" h="569" w="1240">
                  <a:moveTo>
                    <a:pt x="1" y="569"/>
                  </a:moveTo>
                  <a:cubicBezTo>
                    <a:pt x="1" y="569"/>
                    <a:pt x="846" y="0"/>
                    <a:pt x="1240" y="569"/>
                  </a:cubicBez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7"/>
            <p:cNvSpPr/>
            <p:nvPr/>
          </p:nvSpPr>
          <p:spPr>
            <a:xfrm>
              <a:off x="4933847" y="2203763"/>
              <a:ext cx="79808" cy="46814"/>
            </a:xfrm>
            <a:custGeom>
              <a:rect b="b" l="l" r="r" t="t"/>
              <a:pathLst>
                <a:path extrusionOk="0" h="1189" w="2027">
                  <a:moveTo>
                    <a:pt x="0" y="0"/>
                  </a:moveTo>
                  <a:cubicBezTo>
                    <a:pt x="59" y="88"/>
                    <a:pt x="88" y="161"/>
                    <a:pt x="146" y="234"/>
                  </a:cubicBezTo>
                  <a:cubicBezTo>
                    <a:pt x="615" y="966"/>
                    <a:pt x="1006" y="1188"/>
                    <a:pt x="1307" y="1188"/>
                  </a:cubicBezTo>
                  <a:cubicBezTo>
                    <a:pt x="1774" y="1188"/>
                    <a:pt x="2026" y="656"/>
                    <a:pt x="2026" y="656"/>
                  </a:cubicBezTo>
                  <a:lnTo>
                    <a:pt x="1779" y="5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E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4933847" y="2204314"/>
              <a:ext cx="70044" cy="32561"/>
            </a:xfrm>
            <a:custGeom>
              <a:rect b="b" l="l" r="r" t="t"/>
              <a:pathLst>
                <a:path extrusionOk="0" h="827" w="1779">
                  <a:moveTo>
                    <a:pt x="0" y="1"/>
                  </a:moveTo>
                  <a:lnTo>
                    <a:pt x="0" y="1"/>
                  </a:lnTo>
                  <a:cubicBezTo>
                    <a:pt x="59" y="103"/>
                    <a:pt x="88" y="176"/>
                    <a:pt x="146" y="249"/>
                  </a:cubicBezTo>
                  <a:lnTo>
                    <a:pt x="1268" y="788"/>
                  </a:lnTo>
                  <a:cubicBezTo>
                    <a:pt x="1321" y="814"/>
                    <a:pt x="1376" y="827"/>
                    <a:pt x="1431" y="827"/>
                  </a:cubicBezTo>
                  <a:cubicBezTo>
                    <a:pt x="1530" y="827"/>
                    <a:pt x="1626" y="785"/>
                    <a:pt x="1691" y="700"/>
                  </a:cubicBezTo>
                  <a:lnTo>
                    <a:pt x="1779" y="5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4573463" y="2863693"/>
              <a:ext cx="707603" cy="1334177"/>
            </a:xfrm>
            <a:custGeom>
              <a:rect b="b" l="l" r="r" t="t"/>
              <a:pathLst>
                <a:path extrusionOk="0" h="33886" w="17972">
                  <a:moveTo>
                    <a:pt x="5743" y="0"/>
                  </a:moveTo>
                  <a:cubicBezTo>
                    <a:pt x="5626" y="204"/>
                    <a:pt x="5510" y="379"/>
                    <a:pt x="5379" y="583"/>
                  </a:cubicBezTo>
                  <a:cubicBezTo>
                    <a:pt x="1371" y="5961"/>
                    <a:pt x="1210" y="21294"/>
                    <a:pt x="1" y="33886"/>
                  </a:cubicBezTo>
                  <a:lnTo>
                    <a:pt x="17971" y="33886"/>
                  </a:lnTo>
                  <a:cubicBezTo>
                    <a:pt x="17971" y="33886"/>
                    <a:pt x="15566" y="7695"/>
                    <a:pt x="13963" y="3425"/>
                  </a:cubicBezTo>
                  <a:cubicBezTo>
                    <a:pt x="13395" y="1968"/>
                    <a:pt x="13161" y="889"/>
                    <a:pt x="13147" y="0"/>
                  </a:cubicBezTo>
                  <a:close/>
                </a:path>
              </a:pathLst>
            </a:custGeom>
            <a:solidFill>
              <a:srgbClr val="488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4423648" y="2653087"/>
              <a:ext cx="303641" cy="228833"/>
            </a:xfrm>
            <a:custGeom>
              <a:rect b="b" l="l" r="r" t="t"/>
              <a:pathLst>
                <a:path extrusionOk="0" h="5812" w="7712">
                  <a:moveTo>
                    <a:pt x="2771" y="0"/>
                  </a:moveTo>
                  <a:lnTo>
                    <a:pt x="1138" y="2201"/>
                  </a:lnTo>
                  <a:cubicBezTo>
                    <a:pt x="1" y="3723"/>
                    <a:pt x="1132" y="5812"/>
                    <a:pt x="2920" y="5812"/>
                  </a:cubicBezTo>
                  <a:cubicBezTo>
                    <a:pt x="3033" y="5812"/>
                    <a:pt x="3149" y="5804"/>
                    <a:pt x="3266" y="5786"/>
                  </a:cubicBezTo>
                  <a:lnTo>
                    <a:pt x="7595" y="5174"/>
                  </a:lnTo>
                  <a:lnTo>
                    <a:pt x="7712" y="2580"/>
                  </a:lnTo>
                  <a:lnTo>
                    <a:pt x="5015" y="2522"/>
                  </a:lnTo>
                  <a:lnTo>
                    <a:pt x="5613" y="1822"/>
                  </a:lnTo>
                  <a:lnTo>
                    <a:pt x="2771" y="0"/>
                  </a:ln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4953376" y="3145446"/>
              <a:ext cx="31577" cy="1052427"/>
            </a:xfrm>
            <a:custGeom>
              <a:rect b="b" l="l" r="r" t="t"/>
              <a:pathLst>
                <a:path extrusionOk="0" fill="none" h="26730" w="802">
                  <a:moveTo>
                    <a:pt x="802" y="0"/>
                  </a:moveTo>
                  <a:lnTo>
                    <a:pt x="0" y="26730"/>
                  </a:ln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4609608" y="4119808"/>
              <a:ext cx="296160" cy="39"/>
            </a:xfrm>
            <a:custGeom>
              <a:rect b="b" l="l" r="r" t="t"/>
              <a:pathLst>
                <a:path extrusionOk="0" fill="none" h="1" w="7522">
                  <a:moveTo>
                    <a:pt x="1" y="1"/>
                  </a:moveTo>
                  <a:lnTo>
                    <a:pt x="7521" y="1"/>
                  </a:ln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4994679" y="4119808"/>
              <a:ext cx="247377" cy="39"/>
            </a:xfrm>
            <a:custGeom>
              <a:rect b="b" l="l" r="r" t="t"/>
              <a:pathLst>
                <a:path extrusionOk="0" fill="none" h="1" w="6283">
                  <a:moveTo>
                    <a:pt x="0" y="1"/>
                  </a:moveTo>
                  <a:lnTo>
                    <a:pt x="6282" y="1"/>
                  </a:ln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7"/>
            <p:cNvSpPr/>
            <p:nvPr/>
          </p:nvSpPr>
          <p:spPr>
            <a:xfrm>
              <a:off x="4803010" y="2903263"/>
              <a:ext cx="278364" cy="39"/>
            </a:xfrm>
            <a:custGeom>
              <a:rect b="b" l="l" r="r" t="t"/>
              <a:pathLst>
                <a:path extrusionOk="0" fill="none" h="1" w="7070">
                  <a:moveTo>
                    <a:pt x="0" y="1"/>
                  </a:moveTo>
                  <a:lnTo>
                    <a:pt x="7069" y="1"/>
                  </a:ln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7"/>
            <p:cNvSpPr/>
            <p:nvPr/>
          </p:nvSpPr>
          <p:spPr>
            <a:xfrm>
              <a:off x="4902270" y="2903263"/>
              <a:ext cx="68351" cy="71185"/>
            </a:xfrm>
            <a:custGeom>
              <a:rect b="b" l="l" r="r" t="t"/>
              <a:pathLst>
                <a:path extrusionOk="0" fill="none" h="1808" w="1736">
                  <a:moveTo>
                    <a:pt x="1735" y="1"/>
                  </a:moveTo>
                  <a:lnTo>
                    <a:pt x="365" y="715"/>
                  </a:lnTo>
                  <a:cubicBezTo>
                    <a:pt x="59" y="875"/>
                    <a:pt x="1" y="1269"/>
                    <a:pt x="219" y="1531"/>
                  </a:cubicBezTo>
                  <a:lnTo>
                    <a:pt x="219" y="1531"/>
                  </a:lnTo>
                  <a:cubicBezTo>
                    <a:pt x="467" y="1808"/>
                    <a:pt x="934" y="1750"/>
                    <a:pt x="1094" y="1400"/>
                  </a:cubicBezTo>
                  <a:close/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4970582" y="2903263"/>
              <a:ext cx="67760" cy="71185"/>
            </a:xfrm>
            <a:custGeom>
              <a:rect b="b" l="l" r="r" t="t"/>
              <a:pathLst>
                <a:path extrusionOk="0" fill="none" h="1808" w="1721">
                  <a:moveTo>
                    <a:pt x="0" y="1"/>
                  </a:moveTo>
                  <a:lnTo>
                    <a:pt x="1356" y="715"/>
                  </a:lnTo>
                  <a:cubicBezTo>
                    <a:pt x="1676" y="875"/>
                    <a:pt x="1720" y="1269"/>
                    <a:pt x="1501" y="1531"/>
                  </a:cubicBezTo>
                  <a:lnTo>
                    <a:pt x="1501" y="1531"/>
                  </a:lnTo>
                  <a:cubicBezTo>
                    <a:pt x="1254" y="1808"/>
                    <a:pt x="802" y="1750"/>
                    <a:pt x="627" y="1400"/>
                  </a:cubicBezTo>
                  <a:close/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4715207" y="3050163"/>
              <a:ext cx="69492" cy="1069121"/>
            </a:xfrm>
            <a:custGeom>
              <a:rect b="b" l="l" r="r" t="t"/>
              <a:pathLst>
                <a:path extrusionOk="0" fill="none" h="27154" w="1765">
                  <a:moveTo>
                    <a:pt x="1764" y="1"/>
                  </a:moveTo>
                  <a:cubicBezTo>
                    <a:pt x="1764" y="1"/>
                    <a:pt x="802" y="4271"/>
                    <a:pt x="438" y="10975"/>
                  </a:cubicBezTo>
                  <a:cubicBezTo>
                    <a:pt x="73" y="17680"/>
                    <a:pt x="1" y="27153"/>
                    <a:pt x="1" y="27153"/>
                  </a:cubicBez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5050904" y="3340539"/>
              <a:ext cx="13229" cy="779300"/>
            </a:xfrm>
            <a:custGeom>
              <a:rect b="b" l="l" r="r" t="t"/>
              <a:pathLst>
                <a:path extrusionOk="0" fill="none" h="19793" w="336">
                  <a:moveTo>
                    <a:pt x="1" y="1"/>
                  </a:moveTo>
                  <a:lnTo>
                    <a:pt x="336" y="19793"/>
                  </a:ln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4532161" y="2189392"/>
              <a:ext cx="783316" cy="674333"/>
            </a:xfrm>
            <a:custGeom>
              <a:rect b="b" l="l" r="r" t="t"/>
              <a:pathLst>
                <a:path extrusionOk="0" h="17127" w="19895">
                  <a:moveTo>
                    <a:pt x="16542" y="1"/>
                  </a:moveTo>
                  <a:cubicBezTo>
                    <a:pt x="16324" y="263"/>
                    <a:pt x="16120" y="526"/>
                    <a:pt x="15901" y="773"/>
                  </a:cubicBezTo>
                  <a:cubicBezTo>
                    <a:pt x="14793" y="2027"/>
                    <a:pt x="13759" y="2989"/>
                    <a:pt x="12826" y="3630"/>
                  </a:cubicBezTo>
                  <a:cubicBezTo>
                    <a:pt x="12972" y="4417"/>
                    <a:pt x="12957" y="5977"/>
                    <a:pt x="10436" y="6268"/>
                  </a:cubicBezTo>
                  <a:cubicBezTo>
                    <a:pt x="10074" y="6314"/>
                    <a:pt x="9747" y="6334"/>
                    <a:pt x="9451" y="6334"/>
                  </a:cubicBezTo>
                  <a:cubicBezTo>
                    <a:pt x="8056" y="6334"/>
                    <a:pt x="7362" y="5878"/>
                    <a:pt x="7025" y="5481"/>
                  </a:cubicBezTo>
                  <a:cubicBezTo>
                    <a:pt x="5087" y="6035"/>
                    <a:pt x="3367" y="7215"/>
                    <a:pt x="2143" y="8862"/>
                  </a:cubicBezTo>
                  <a:lnTo>
                    <a:pt x="204" y="11486"/>
                  </a:lnTo>
                  <a:lnTo>
                    <a:pt x="0" y="11748"/>
                  </a:lnTo>
                  <a:lnTo>
                    <a:pt x="2842" y="13570"/>
                  </a:lnTo>
                  <a:lnTo>
                    <a:pt x="3352" y="13905"/>
                  </a:lnTo>
                  <a:lnTo>
                    <a:pt x="6063" y="10509"/>
                  </a:lnTo>
                  <a:cubicBezTo>
                    <a:pt x="6705" y="11573"/>
                    <a:pt x="8235" y="14517"/>
                    <a:pt x="6792" y="17126"/>
                  </a:cubicBezTo>
                  <a:lnTo>
                    <a:pt x="14196" y="17126"/>
                  </a:lnTo>
                  <a:cubicBezTo>
                    <a:pt x="14138" y="15435"/>
                    <a:pt x="14925" y="14459"/>
                    <a:pt x="15959" y="12958"/>
                  </a:cubicBezTo>
                  <a:cubicBezTo>
                    <a:pt x="17184" y="11151"/>
                    <a:pt x="16309" y="8148"/>
                    <a:pt x="15843" y="6866"/>
                  </a:cubicBezTo>
                  <a:cubicBezTo>
                    <a:pt x="17810" y="5802"/>
                    <a:pt x="19895" y="2493"/>
                    <a:pt x="19895" y="2493"/>
                  </a:cubicBezTo>
                  <a:lnTo>
                    <a:pt x="19122" y="1939"/>
                  </a:lnTo>
                  <a:lnTo>
                    <a:pt x="16542" y="1"/>
                  </a:lnTo>
                  <a:close/>
                </a:path>
              </a:pathLst>
            </a:custGeom>
            <a:solidFill>
              <a:srgbClr val="E95E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5183473" y="1801489"/>
              <a:ext cx="310492" cy="464281"/>
            </a:xfrm>
            <a:custGeom>
              <a:rect b="b" l="l" r="r" t="t"/>
              <a:pathLst>
                <a:path extrusionOk="0" h="11792" w="7886">
                  <a:moveTo>
                    <a:pt x="5903" y="1"/>
                  </a:moveTo>
                  <a:cubicBezTo>
                    <a:pt x="3936" y="4213"/>
                    <a:pt x="1881" y="7521"/>
                    <a:pt x="0" y="9853"/>
                  </a:cubicBezTo>
                  <a:lnTo>
                    <a:pt x="2580" y="11791"/>
                  </a:lnTo>
                  <a:cubicBezTo>
                    <a:pt x="5816" y="6792"/>
                    <a:pt x="7885" y="1006"/>
                    <a:pt x="7885" y="1006"/>
                  </a:cubicBezTo>
                  <a:lnTo>
                    <a:pt x="5903" y="1"/>
                  </a:ln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4943021" y="2436732"/>
              <a:ext cx="33900" cy="131465"/>
            </a:xfrm>
            <a:custGeom>
              <a:rect b="b" l="l" r="r" t="t"/>
              <a:pathLst>
                <a:path extrusionOk="0" fill="none" h="3339" w="861">
                  <a:moveTo>
                    <a:pt x="1" y="1"/>
                  </a:moveTo>
                  <a:cubicBezTo>
                    <a:pt x="1" y="1"/>
                    <a:pt x="861" y="1414"/>
                    <a:pt x="846" y="3338"/>
                  </a:cubicBezTo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4967708" y="2445355"/>
              <a:ext cx="17245" cy="17245"/>
            </a:xfrm>
            <a:custGeom>
              <a:rect b="b" l="l" r="r" t="t"/>
              <a:pathLst>
                <a:path extrusionOk="0" fill="none" h="438" w="438">
                  <a:moveTo>
                    <a:pt x="438" y="219"/>
                  </a:moveTo>
                  <a:cubicBezTo>
                    <a:pt x="438" y="350"/>
                    <a:pt x="336" y="437"/>
                    <a:pt x="219" y="437"/>
                  </a:cubicBezTo>
                  <a:cubicBezTo>
                    <a:pt x="88" y="437"/>
                    <a:pt x="0" y="350"/>
                    <a:pt x="0" y="219"/>
                  </a:cubicBezTo>
                  <a:cubicBezTo>
                    <a:pt x="0" y="102"/>
                    <a:pt x="88" y="0"/>
                    <a:pt x="219" y="0"/>
                  </a:cubicBezTo>
                  <a:cubicBezTo>
                    <a:pt x="336" y="0"/>
                    <a:pt x="438" y="102"/>
                    <a:pt x="438" y="219"/>
                  </a:cubicBezTo>
                  <a:close/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4984914" y="2502170"/>
              <a:ext cx="17245" cy="17245"/>
            </a:xfrm>
            <a:custGeom>
              <a:rect b="b" l="l" r="r" t="t"/>
              <a:pathLst>
                <a:path extrusionOk="0" fill="none" h="438" w="438">
                  <a:moveTo>
                    <a:pt x="438" y="219"/>
                  </a:moveTo>
                  <a:cubicBezTo>
                    <a:pt x="438" y="350"/>
                    <a:pt x="336" y="437"/>
                    <a:pt x="219" y="437"/>
                  </a:cubicBezTo>
                  <a:cubicBezTo>
                    <a:pt x="88" y="437"/>
                    <a:pt x="1" y="350"/>
                    <a:pt x="1" y="219"/>
                  </a:cubicBezTo>
                  <a:cubicBezTo>
                    <a:pt x="1" y="88"/>
                    <a:pt x="88" y="0"/>
                    <a:pt x="219" y="0"/>
                  </a:cubicBezTo>
                  <a:cubicBezTo>
                    <a:pt x="336" y="0"/>
                    <a:pt x="438" y="117"/>
                    <a:pt x="438" y="219"/>
                  </a:cubicBezTo>
                  <a:close/>
                </a:path>
              </a:pathLst>
            </a:custGeom>
            <a:noFill/>
            <a:ln cap="rnd" cmpd="sng" w="3275">
              <a:solidFill>
                <a:srgbClr val="130F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7"/>
            <p:cNvSpPr/>
            <p:nvPr/>
          </p:nvSpPr>
          <p:spPr>
            <a:xfrm>
              <a:off x="5404987" y="1633091"/>
              <a:ext cx="156703" cy="208044"/>
            </a:xfrm>
            <a:custGeom>
              <a:rect b="b" l="l" r="r" t="t"/>
              <a:pathLst>
                <a:path extrusionOk="0" h="5284" w="3980">
                  <a:moveTo>
                    <a:pt x="1723" y="1"/>
                  </a:moveTo>
                  <a:cubicBezTo>
                    <a:pt x="1406" y="1"/>
                    <a:pt x="1118" y="225"/>
                    <a:pt x="1035" y="546"/>
                  </a:cubicBezTo>
                  <a:lnTo>
                    <a:pt x="875" y="1348"/>
                  </a:lnTo>
                  <a:cubicBezTo>
                    <a:pt x="59" y="1669"/>
                    <a:pt x="0" y="2951"/>
                    <a:pt x="277" y="4278"/>
                  </a:cubicBezTo>
                  <a:lnTo>
                    <a:pt x="2259" y="5283"/>
                  </a:lnTo>
                  <a:cubicBezTo>
                    <a:pt x="2755" y="4452"/>
                    <a:pt x="3367" y="3170"/>
                    <a:pt x="3760" y="2339"/>
                  </a:cubicBezTo>
                  <a:cubicBezTo>
                    <a:pt x="3979" y="1887"/>
                    <a:pt x="3863" y="1319"/>
                    <a:pt x="3484" y="998"/>
                  </a:cubicBezTo>
                  <a:cubicBezTo>
                    <a:pt x="3061" y="634"/>
                    <a:pt x="2478" y="211"/>
                    <a:pt x="1939" y="36"/>
                  </a:cubicBezTo>
                  <a:cubicBezTo>
                    <a:pt x="1866" y="12"/>
                    <a:pt x="1794" y="1"/>
                    <a:pt x="1723" y="1"/>
                  </a:cubicBez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7"/>
            <p:cNvSpPr/>
            <p:nvPr/>
          </p:nvSpPr>
          <p:spPr>
            <a:xfrm>
              <a:off x="5399239" y="1651714"/>
              <a:ext cx="117094" cy="150403"/>
            </a:xfrm>
            <a:custGeom>
              <a:rect b="b" l="l" r="r" t="t"/>
              <a:pathLst>
                <a:path extrusionOk="0" fill="none" h="3820" w="2974">
                  <a:moveTo>
                    <a:pt x="423" y="3819"/>
                  </a:moveTo>
                  <a:cubicBezTo>
                    <a:pt x="0" y="1852"/>
                    <a:pt x="350" y="1"/>
                    <a:pt x="2784" y="1181"/>
                  </a:cubicBezTo>
                  <a:cubicBezTo>
                    <a:pt x="2915" y="1239"/>
                    <a:pt x="2974" y="1385"/>
                    <a:pt x="2959" y="1502"/>
                  </a:cubicBezTo>
                  <a:lnTo>
                    <a:pt x="2959" y="1502"/>
                  </a:lnTo>
                  <a:cubicBezTo>
                    <a:pt x="2930" y="1633"/>
                    <a:pt x="2828" y="1720"/>
                    <a:pt x="2697" y="1735"/>
                  </a:cubicBezTo>
                  <a:lnTo>
                    <a:pt x="1647" y="1910"/>
                  </a:lnTo>
                </a:path>
              </a:pathLst>
            </a:custGeom>
            <a:noFill/>
            <a:ln cap="rnd" cmpd="sng" w="3275">
              <a:solidFill>
                <a:srgbClr val="FF8E77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7"/>
            <p:cNvSpPr/>
            <p:nvPr/>
          </p:nvSpPr>
          <p:spPr>
            <a:xfrm>
              <a:off x="5475544" y="1724594"/>
              <a:ext cx="69492" cy="28151"/>
            </a:xfrm>
            <a:custGeom>
              <a:rect b="b" l="l" r="r" t="t"/>
              <a:pathLst>
                <a:path extrusionOk="0" fill="none" h="715" w="1765">
                  <a:moveTo>
                    <a:pt x="1764" y="1"/>
                  </a:moveTo>
                  <a:lnTo>
                    <a:pt x="1546" y="409"/>
                  </a:lnTo>
                  <a:cubicBezTo>
                    <a:pt x="1415" y="627"/>
                    <a:pt x="1123" y="715"/>
                    <a:pt x="905" y="569"/>
                  </a:cubicBezTo>
                  <a:lnTo>
                    <a:pt x="1" y="15"/>
                  </a:lnTo>
                </a:path>
              </a:pathLst>
            </a:custGeom>
            <a:noFill/>
            <a:ln cap="rnd" cmpd="sng" w="3275">
              <a:solidFill>
                <a:srgbClr val="FF8E77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7"/>
            <p:cNvSpPr/>
            <p:nvPr/>
          </p:nvSpPr>
          <p:spPr>
            <a:xfrm>
              <a:off x="4721507" y="2698996"/>
              <a:ext cx="171979" cy="162372"/>
            </a:xfrm>
            <a:custGeom>
              <a:rect b="b" l="l" r="r" t="t"/>
              <a:pathLst>
                <a:path extrusionOk="0" h="4124" w="4368">
                  <a:moveTo>
                    <a:pt x="1764" y="0"/>
                  </a:moveTo>
                  <a:cubicBezTo>
                    <a:pt x="1327" y="0"/>
                    <a:pt x="904" y="233"/>
                    <a:pt x="671" y="598"/>
                  </a:cubicBezTo>
                  <a:lnTo>
                    <a:pt x="147" y="1414"/>
                  </a:lnTo>
                  <a:lnTo>
                    <a:pt x="1" y="3979"/>
                  </a:lnTo>
                  <a:cubicBezTo>
                    <a:pt x="862" y="4075"/>
                    <a:pt x="1585" y="4124"/>
                    <a:pt x="2124" y="4124"/>
                  </a:cubicBezTo>
                  <a:cubicBezTo>
                    <a:pt x="2806" y="4124"/>
                    <a:pt x="3193" y="4046"/>
                    <a:pt x="3193" y="3892"/>
                  </a:cubicBezTo>
                  <a:cubicBezTo>
                    <a:pt x="3193" y="3615"/>
                    <a:pt x="2624" y="3513"/>
                    <a:pt x="2624" y="3513"/>
                  </a:cubicBezTo>
                  <a:lnTo>
                    <a:pt x="2624" y="3513"/>
                  </a:lnTo>
                  <a:cubicBezTo>
                    <a:pt x="2624" y="3513"/>
                    <a:pt x="2710" y="3520"/>
                    <a:pt x="2833" y="3520"/>
                  </a:cubicBezTo>
                  <a:cubicBezTo>
                    <a:pt x="3142" y="3520"/>
                    <a:pt x="3686" y="3475"/>
                    <a:pt x="3717" y="3163"/>
                  </a:cubicBezTo>
                  <a:cubicBezTo>
                    <a:pt x="3765" y="2796"/>
                    <a:pt x="3215" y="2698"/>
                    <a:pt x="3008" y="2674"/>
                  </a:cubicBezTo>
                  <a:lnTo>
                    <a:pt x="3008" y="2674"/>
                  </a:lnTo>
                  <a:cubicBezTo>
                    <a:pt x="3066" y="2679"/>
                    <a:pt x="3154" y="2684"/>
                    <a:pt x="3255" y="2684"/>
                  </a:cubicBezTo>
                  <a:cubicBezTo>
                    <a:pt x="3627" y="2684"/>
                    <a:pt x="4184" y="2619"/>
                    <a:pt x="4184" y="2230"/>
                  </a:cubicBezTo>
                  <a:cubicBezTo>
                    <a:pt x="4184" y="1756"/>
                    <a:pt x="3351" y="1656"/>
                    <a:pt x="3111" y="1637"/>
                  </a:cubicBezTo>
                  <a:lnTo>
                    <a:pt x="3111" y="1637"/>
                  </a:lnTo>
                  <a:cubicBezTo>
                    <a:pt x="3147" y="1638"/>
                    <a:pt x="3196" y="1640"/>
                    <a:pt x="3254" y="1640"/>
                  </a:cubicBezTo>
                  <a:cubicBezTo>
                    <a:pt x="3618" y="1640"/>
                    <a:pt x="4337" y="1575"/>
                    <a:pt x="4359" y="1064"/>
                  </a:cubicBezTo>
                  <a:cubicBezTo>
                    <a:pt x="4367" y="667"/>
                    <a:pt x="3885" y="583"/>
                    <a:pt x="3479" y="583"/>
                  </a:cubicBezTo>
                  <a:cubicBezTo>
                    <a:pt x="3185" y="583"/>
                    <a:pt x="2930" y="627"/>
                    <a:pt x="2930" y="627"/>
                  </a:cubicBezTo>
                  <a:cubicBezTo>
                    <a:pt x="2930" y="292"/>
                    <a:pt x="2639" y="0"/>
                    <a:pt x="2289" y="0"/>
                  </a:cubicBez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7"/>
            <p:cNvSpPr/>
            <p:nvPr/>
          </p:nvSpPr>
          <p:spPr>
            <a:xfrm>
              <a:off x="4789820" y="2719076"/>
              <a:ext cx="47641" cy="6930"/>
            </a:xfrm>
            <a:custGeom>
              <a:rect b="b" l="l" r="r" t="t"/>
              <a:pathLst>
                <a:path extrusionOk="0" fill="none" h="176" w="1210">
                  <a:moveTo>
                    <a:pt x="1210" y="146"/>
                  </a:moveTo>
                  <a:cubicBezTo>
                    <a:pt x="700" y="175"/>
                    <a:pt x="0" y="0"/>
                    <a:pt x="0" y="0"/>
                  </a:cubicBezTo>
                </a:path>
              </a:pathLst>
            </a:custGeom>
            <a:noFill/>
            <a:ln cap="rnd" cmpd="sng" w="3275">
              <a:solidFill>
                <a:srgbClr val="FF8E77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7"/>
            <p:cNvSpPr/>
            <p:nvPr/>
          </p:nvSpPr>
          <p:spPr>
            <a:xfrm>
              <a:off x="4666424" y="2748330"/>
              <a:ext cx="51696" cy="138906"/>
            </a:xfrm>
            <a:custGeom>
              <a:rect b="b" l="l" r="r" t="t"/>
              <a:pathLst>
                <a:path extrusionOk="0" h="3528" w="1313">
                  <a:moveTo>
                    <a:pt x="1108" y="1"/>
                  </a:moveTo>
                  <a:lnTo>
                    <a:pt x="1108" y="1"/>
                  </a:lnTo>
                  <a:cubicBezTo>
                    <a:pt x="1108" y="1"/>
                    <a:pt x="1108" y="6"/>
                    <a:pt x="1107" y="15"/>
                  </a:cubicBezTo>
                  <a:lnTo>
                    <a:pt x="1108" y="15"/>
                  </a:lnTo>
                  <a:lnTo>
                    <a:pt x="1108" y="1"/>
                  </a:lnTo>
                  <a:close/>
                  <a:moveTo>
                    <a:pt x="627" y="15"/>
                  </a:moveTo>
                  <a:cubicBezTo>
                    <a:pt x="1" y="1968"/>
                    <a:pt x="394" y="3528"/>
                    <a:pt x="394" y="3528"/>
                  </a:cubicBezTo>
                  <a:lnTo>
                    <a:pt x="1312" y="3309"/>
                  </a:lnTo>
                  <a:cubicBezTo>
                    <a:pt x="994" y="1968"/>
                    <a:pt x="1096" y="193"/>
                    <a:pt x="1107" y="15"/>
                  </a:cubicBez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7"/>
            <p:cNvSpPr/>
            <p:nvPr/>
          </p:nvSpPr>
          <p:spPr>
            <a:xfrm>
              <a:off x="4592993" y="4286828"/>
              <a:ext cx="381047" cy="154970"/>
            </a:xfrm>
            <a:custGeom>
              <a:rect b="b" l="l" r="r" t="t"/>
              <a:pathLst>
                <a:path extrusionOk="0" h="3936" w="9678">
                  <a:moveTo>
                    <a:pt x="452" y="0"/>
                  </a:moveTo>
                  <a:cubicBezTo>
                    <a:pt x="117" y="962"/>
                    <a:pt x="0" y="2332"/>
                    <a:pt x="0" y="3687"/>
                  </a:cubicBezTo>
                  <a:lnTo>
                    <a:pt x="0" y="3702"/>
                  </a:lnTo>
                  <a:cubicBezTo>
                    <a:pt x="0" y="3775"/>
                    <a:pt x="15" y="3862"/>
                    <a:pt x="15" y="3935"/>
                  </a:cubicBezTo>
                  <a:lnTo>
                    <a:pt x="1020" y="3935"/>
                  </a:lnTo>
                  <a:lnTo>
                    <a:pt x="1108" y="2201"/>
                  </a:lnTo>
                  <a:cubicBezTo>
                    <a:pt x="1108" y="2201"/>
                    <a:pt x="3134" y="3935"/>
                    <a:pt x="5815" y="3935"/>
                  </a:cubicBezTo>
                  <a:cubicBezTo>
                    <a:pt x="8497" y="3935"/>
                    <a:pt x="9678" y="3877"/>
                    <a:pt x="6369" y="2128"/>
                  </a:cubicBezTo>
                  <a:cubicBezTo>
                    <a:pt x="5480" y="1662"/>
                    <a:pt x="4766" y="1239"/>
                    <a:pt x="4227" y="816"/>
                  </a:cubicBezTo>
                  <a:lnTo>
                    <a:pt x="3877" y="1866"/>
                  </a:lnTo>
                  <a:cubicBezTo>
                    <a:pt x="3877" y="1866"/>
                    <a:pt x="3819" y="1876"/>
                    <a:pt x="3715" y="1876"/>
                  </a:cubicBezTo>
                  <a:cubicBezTo>
                    <a:pt x="3390" y="1876"/>
                    <a:pt x="2621" y="1775"/>
                    <a:pt x="1793" y="947"/>
                  </a:cubicBezTo>
                  <a:cubicBezTo>
                    <a:pt x="1268" y="452"/>
                    <a:pt x="816" y="160"/>
                    <a:pt x="452" y="0"/>
                  </a:cubicBezTo>
                  <a:close/>
                </a:path>
              </a:pathLst>
            </a:custGeom>
            <a:solidFill>
              <a:srgbClr val="154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7"/>
            <p:cNvSpPr/>
            <p:nvPr/>
          </p:nvSpPr>
          <p:spPr>
            <a:xfrm>
              <a:off x="5141580" y="4278205"/>
              <a:ext cx="395418" cy="163593"/>
            </a:xfrm>
            <a:custGeom>
              <a:rect b="b" l="l" r="r" t="t"/>
              <a:pathLst>
                <a:path extrusionOk="0" h="4155" w="10043">
                  <a:moveTo>
                    <a:pt x="190" y="0"/>
                  </a:moveTo>
                  <a:cubicBezTo>
                    <a:pt x="103" y="1079"/>
                    <a:pt x="0" y="2697"/>
                    <a:pt x="117" y="4154"/>
                  </a:cubicBezTo>
                  <a:lnTo>
                    <a:pt x="1385" y="4154"/>
                  </a:lnTo>
                  <a:lnTo>
                    <a:pt x="1487" y="2420"/>
                  </a:lnTo>
                  <a:cubicBezTo>
                    <a:pt x="1487" y="2420"/>
                    <a:pt x="3498" y="4154"/>
                    <a:pt x="6180" y="4154"/>
                  </a:cubicBezTo>
                  <a:cubicBezTo>
                    <a:pt x="8862" y="4154"/>
                    <a:pt x="10042" y="4096"/>
                    <a:pt x="6749" y="2332"/>
                  </a:cubicBezTo>
                  <a:cubicBezTo>
                    <a:pt x="5845" y="1866"/>
                    <a:pt x="5145" y="1443"/>
                    <a:pt x="4591" y="1021"/>
                  </a:cubicBezTo>
                  <a:lnTo>
                    <a:pt x="4591" y="2012"/>
                  </a:lnTo>
                  <a:cubicBezTo>
                    <a:pt x="4591" y="2012"/>
                    <a:pt x="4405" y="2084"/>
                    <a:pt x="4096" y="2084"/>
                  </a:cubicBezTo>
                  <a:cubicBezTo>
                    <a:pt x="3643" y="2084"/>
                    <a:pt x="2929" y="1929"/>
                    <a:pt x="2158" y="1166"/>
                  </a:cubicBezTo>
                  <a:cubicBezTo>
                    <a:pt x="1283" y="306"/>
                    <a:pt x="569" y="73"/>
                    <a:pt x="190" y="0"/>
                  </a:cubicBezTo>
                  <a:close/>
                </a:path>
              </a:pathLst>
            </a:custGeom>
            <a:solidFill>
              <a:srgbClr val="154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38"/>
          <p:cNvSpPr txBox="1"/>
          <p:nvPr>
            <p:ph type="title"/>
          </p:nvPr>
        </p:nvSpPr>
        <p:spPr>
          <a:xfrm>
            <a:off x="63300" y="946950"/>
            <a:ext cx="4508700" cy="16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RACE &amp; ETHNICITY: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Predicting </a:t>
            </a:r>
            <a:r>
              <a:rPr lang="en" sz="3400">
                <a:solidFill>
                  <a:srgbClr val="0000FF"/>
                </a:solidFill>
              </a:rPr>
              <a:t>Democratic</a:t>
            </a:r>
            <a:r>
              <a:rPr lang="en" sz="3400"/>
              <a:t> Primary Outcomes</a:t>
            </a:r>
            <a:endParaRPr sz="3400"/>
          </a:p>
        </p:txBody>
      </p:sp>
      <p:sp>
        <p:nvSpPr>
          <p:cNvPr id="1142" name="Google Shape;1142;p38"/>
          <p:cNvSpPr txBox="1"/>
          <p:nvPr>
            <p:ph idx="1" type="subTitle"/>
          </p:nvPr>
        </p:nvSpPr>
        <p:spPr>
          <a:xfrm>
            <a:off x="295050" y="2627550"/>
            <a:ext cx="4045200" cy="1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predict if Hillary Clinton or Bernie Sanders will win in a county based on demographic conditions?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38"/>
          <p:cNvSpPr txBox="1"/>
          <p:nvPr/>
        </p:nvSpPr>
        <p:spPr>
          <a:xfrm rot="-5400000">
            <a:off x="5025563" y="3576225"/>
            <a:ext cx="1569000" cy="1417500"/>
          </a:xfrm>
          <a:prstGeom prst="rect">
            <a:avLst/>
          </a:prstGeom>
          <a:solidFill>
            <a:srgbClr val="DBE6F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Actual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</p:txBody>
      </p:sp>
      <p:graphicFrame>
        <p:nvGraphicFramePr>
          <p:cNvPr id="1144" name="Google Shape;1144;p38"/>
          <p:cNvGraphicFramePr/>
          <p:nvPr/>
        </p:nvGraphicFramePr>
        <p:xfrm>
          <a:off x="5563013" y="350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{AF3482B7-E445-45B8-931C-537F3B10A100}</a:tableStyleId>
              </a:tblPr>
              <a:tblGrid>
                <a:gridCol w="789075"/>
                <a:gridCol w="1144925"/>
                <a:gridCol w="1144925"/>
              </a:tblGrid>
              <a:tr h="355950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Predicted</a:t>
                      </a:r>
                      <a:endParaRPr b="1"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6FB"/>
                    </a:solidFill>
                  </a:tcPr>
                </a:tc>
                <a:tc hMerge="1"/>
                <a:tc hMerge="1"/>
              </a:tr>
              <a:tr h="349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6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Won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6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Lost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6FB"/>
                    </a:solidFill>
                  </a:tcPr>
                </a:tc>
              </a:tr>
              <a:tr h="437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Won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6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80.23%</a:t>
                      </a:r>
                      <a:endParaRPr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6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19.77%</a:t>
                      </a:r>
                      <a:endParaRPr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6FB"/>
                    </a:solidFill>
                  </a:tcPr>
                </a:tc>
              </a:tr>
              <a:tr h="415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Lost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6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21.04%</a:t>
                      </a:r>
                      <a:endParaRPr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6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78.96%</a:t>
                      </a:r>
                      <a:endParaRPr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6FB"/>
                    </a:solidFill>
                  </a:tcPr>
                </a:tc>
              </a:tr>
            </a:tbl>
          </a:graphicData>
        </a:graphic>
      </p:graphicFrame>
      <p:sp>
        <p:nvSpPr>
          <p:cNvPr id="1145" name="Google Shape;1145;p38"/>
          <p:cNvSpPr txBox="1"/>
          <p:nvPr/>
        </p:nvSpPr>
        <p:spPr>
          <a:xfrm>
            <a:off x="5158300" y="0"/>
            <a:ext cx="29529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Input:</a:t>
            </a:r>
            <a:endParaRPr sz="16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Barlow"/>
              <a:buChar char="★"/>
            </a:pPr>
            <a:r>
              <a:rPr lang="en" sz="15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% Black (2014)</a:t>
            </a:r>
            <a:endParaRPr sz="15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Barlow"/>
              <a:buChar char="★"/>
            </a:pPr>
            <a:r>
              <a:rPr lang="en" sz="15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% Indian American (2014)</a:t>
            </a:r>
            <a:endParaRPr sz="15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Barlow"/>
              <a:buChar char="★"/>
            </a:pPr>
            <a:r>
              <a:rPr lang="en" sz="15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% Asian (2014)</a:t>
            </a:r>
            <a:endParaRPr sz="15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Barlow"/>
              <a:buChar char="★"/>
            </a:pPr>
            <a:r>
              <a:rPr lang="en" sz="15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% Hawaiian (2014)</a:t>
            </a:r>
            <a:endParaRPr sz="15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Barlow"/>
              <a:buChar char="★"/>
            </a:pPr>
            <a:r>
              <a:rPr lang="en" sz="15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% Biracial (2014)</a:t>
            </a:r>
            <a:endParaRPr sz="15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Barlow"/>
              <a:buChar char="★"/>
            </a:pPr>
            <a:r>
              <a:rPr lang="en" sz="15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% Hispanic (2014)</a:t>
            </a:r>
            <a:endParaRPr sz="15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Barlow"/>
              <a:buChar char="★"/>
            </a:pPr>
            <a:r>
              <a:rPr lang="en" sz="15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% Caucasian (2014)</a:t>
            </a:r>
            <a:endParaRPr sz="15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46" name="Google Shape;1146;p38"/>
          <p:cNvSpPr txBox="1"/>
          <p:nvPr/>
        </p:nvSpPr>
        <p:spPr>
          <a:xfrm>
            <a:off x="5158300" y="2772325"/>
            <a:ext cx="3233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Output: </a:t>
            </a:r>
            <a:endParaRPr sz="16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Barlow"/>
              <a:buChar char="★"/>
            </a:pPr>
            <a:r>
              <a:rPr lang="en" sz="15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Predict Clinton win </a:t>
            </a:r>
            <a:endParaRPr sz="15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39"/>
          <p:cNvSpPr txBox="1"/>
          <p:nvPr>
            <p:ph type="title"/>
          </p:nvPr>
        </p:nvSpPr>
        <p:spPr>
          <a:xfrm>
            <a:off x="0" y="1062300"/>
            <a:ext cx="4508700" cy="16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RACE &amp; ETHNICITY: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Predicting </a:t>
            </a:r>
            <a:r>
              <a:rPr lang="en" sz="3400">
                <a:solidFill>
                  <a:srgbClr val="FF0000"/>
                </a:solidFill>
              </a:rPr>
              <a:t>Republican</a:t>
            </a:r>
            <a:r>
              <a:rPr lang="en" sz="3400"/>
              <a:t> Primary Outcomes</a:t>
            </a:r>
            <a:endParaRPr sz="3400"/>
          </a:p>
        </p:txBody>
      </p:sp>
      <p:sp>
        <p:nvSpPr>
          <p:cNvPr id="1152" name="Google Shape;1152;p39"/>
          <p:cNvSpPr txBox="1"/>
          <p:nvPr>
            <p:ph idx="1" type="subTitle"/>
          </p:nvPr>
        </p:nvSpPr>
        <p:spPr>
          <a:xfrm>
            <a:off x="231750" y="2742900"/>
            <a:ext cx="4045200" cy="1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predict if Donald Trump or Ted Cruz will win in a county based on demographic conditions</a:t>
            </a:r>
            <a:r>
              <a:rPr lang="en"/>
              <a:t>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39"/>
          <p:cNvSpPr txBox="1"/>
          <p:nvPr/>
        </p:nvSpPr>
        <p:spPr>
          <a:xfrm rot="-5400000">
            <a:off x="5031200" y="3540800"/>
            <a:ext cx="1572000" cy="1417500"/>
          </a:xfrm>
          <a:prstGeom prst="rect">
            <a:avLst/>
          </a:prstGeom>
          <a:solidFill>
            <a:srgbClr val="DBE6F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Actual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</p:txBody>
      </p:sp>
      <p:graphicFrame>
        <p:nvGraphicFramePr>
          <p:cNvPr id="1154" name="Google Shape;1154;p39"/>
          <p:cNvGraphicFramePr/>
          <p:nvPr/>
        </p:nvGraphicFramePr>
        <p:xfrm>
          <a:off x="5570150" y="346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{AF3482B7-E445-45B8-931C-537F3B10A100}</a:tableStyleId>
              </a:tblPr>
              <a:tblGrid>
                <a:gridCol w="789075"/>
                <a:gridCol w="1144925"/>
                <a:gridCol w="1144925"/>
              </a:tblGrid>
              <a:tr h="355950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Predicted</a:t>
                      </a:r>
                      <a:endParaRPr b="1"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6FB"/>
                    </a:solidFill>
                  </a:tcPr>
                </a:tc>
                <a:tc hMerge="1"/>
                <a:tc hMerge="1"/>
              </a:tr>
              <a:tr h="349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6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Won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6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Lost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6FB"/>
                    </a:solidFill>
                  </a:tcPr>
                </a:tc>
              </a:tr>
              <a:tr h="437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Won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6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20.92%</a:t>
                      </a:r>
                      <a:endParaRPr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6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79.08%</a:t>
                      </a:r>
                      <a:endParaRPr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6FB"/>
                    </a:solidFill>
                  </a:tcPr>
                </a:tc>
              </a:tr>
              <a:tr h="415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Lost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6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2.83%</a:t>
                      </a:r>
                      <a:endParaRPr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6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97.17%</a:t>
                      </a:r>
                      <a:endParaRPr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6FB"/>
                    </a:solidFill>
                  </a:tcPr>
                </a:tc>
              </a:tr>
            </a:tbl>
          </a:graphicData>
        </a:graphic>
      </p:graphicFrame>
      <p:sp>
        <p:nvSpPr>
          <p:cNvPr id="1155" name="Google Shape;1155;p39"/>
          <p:cNvSpPr txBox="1"/>
          <p:nvPr/>
        </p:nvSpPr>
        <p:spPr>
          <a:xfrm>
            <a:off x="5158300" y="0"/>
            <a:ext cx="29529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Input:</a:t>
            </a:r>
            <a:endParaRPr sz="16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Barlow"/>
              <a:buChar char="★"/>
            </a:pPr>
            <a:r>
              <a:rPr lang="en" sz="15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% Black (2014)</a:t>
            </a:r>
            <a:endParaRPr sz="15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Barlow"/>
              <a:buChar char="★"/>
            </a:pPr>
            <a:r>
              <a:rPr lang="en" sz="15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% Indian American (2014)</a:t>
            </a:r>
            <a:endParaRPr sz="15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Barlow"/>
              <a:buChar char="★"/>
            </a:pPr>
            <a:r>
              <a:rPr lang="en" sz="15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% Asian (2014)</a:t>
            </a:r>
            <a:endParaRPr sz="15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Barlow"/>
              <a:buChar char="★"/>
            </a:pPr>
            <a:r>
              <a:rPr lang="en" sz="15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% Hawaiian (2014)</a:t>
            </a:r>
            <a:endParaRPr sz="15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Barlow"/>
              <a:buChar char="★"/>
            </a:pPr>
            <a:r>
              <a:rPr lang="en" sz="15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% Biracial (2014)</a:t>
            </a:r>
            <a:endParaRPr sz="15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Barlow"/>
              <a:buChar char="★"/>
            </a:pPr>
            <a:r>
              <a:rPr lang="en" sz="15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% Hispanic (2014)</a:t>
            </a:r>
            <a:endParaRPr sz="15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Barlow"/>
              <a:buChar char="★"/>
            </a:pPr>
            <a:r>
              <a:rPr lang="en" sz="15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% Caucasian (2014)</a:t>
            </a:r>
            <a:endParaRPr sz="15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56" name="Google Shape;1156;p39"/>
          <p:cNvSpPr txBox="1"/>
          <p:nvPr/>
        </p:nvSpPr>
        <p:spPr>
          <a:xfrm>
            <a:off x="5158300" y="2772325"/>
            <a:ext cx="3233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Output: </a:t>
            </a:r>
            <a:endParaRPr sz="16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Barlow"/>
              <a:buChar char="★"/>
            </a:pPr>
            <a:r>
              <a:rPr lang="en" sz="15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Predict Clinton win </a:t>
            </a:r>
            <a:endParaRPr sz="15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40"/>
          <p:cNvSpPr txBox="1"/>
          <p:nvPr>
            <p:ph type="title"/>
          </p:nvPr>
        </p:nvSpPr>
        <p:spPr>
          <a:xfrm>
            <a:off x="0" y="833300"/>
            <a:ext cx="4508700" cy="16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GENDER</a:t>
            </a:r>
            <a:r>
              <a:rPr lang="en" sz="4000"/>
              <a:t>: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Predicting </a:t>
            </a:r>
            <a:r>
              <a:rPr lang="en" sz="3400">
                <a:solidFill>
                  <a:srgbClr val="0000FF"/>
                </a:solidFill>
              </a:rPr>
              <a:t>Democratic</a:t>
            </a:r>
            <a:r>
              <a:rPr lang="en" sz="3400"/>
              <a:t> Primary Outcomes</a:t>
            </a:r>
            <a:endParaRPr sz="3400"/>
          </a:p>
        </p:txBody>
      </p:sp>
      <p:sp>
        <p:nvSpPr>
          <p:cNvPr id="1162" name="Google Shape;1162;p40"/>
          <p:cNvSpPr txBox="1"/>
          <p:nvPr>
            <p:ph idx="1" type="subTitle"/>
          </p:nvPr>
        </p:nvSpPr>
        <p:spPr>
          <a:xfrm>
            <a:off x="231750" y="2568125"/>
            <a:ext cx="40452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Hillary Clinton more likely to win in counties </a:t>
            </a:r>
            <a:r>
              <a:rPr lang="en"/>
              <a:t>with</a:t>
            </a:r>
            <a:r>
              <a:rPr lang="en"/>
              <a:t> a higher proportion of women?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40"/>
          <p:cNvSpPr txBox="1"/>
          <p:nvPr/>
        </p:nvSpPr>
        <p:spPr>
          <a:xfrm rot="-5400000">
            <a:off x="4850775" y="2789800"/>
            <a:ext cx="1569000" cy="1098900"/>
          </a:xfrm>
          <a:prstGeom prst="rect">
            <a:avLst/>
          </a:prstGeom>
          <a:solidFill>
            <a:srgbClr val="DBE6F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Actual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</p:txBody>
      </p:sp>
      <p:graphicFrame>
        <p:nvGraphicFramePr>
          <p:cNvPr id="1164" name="Google Shape;1164;p40"/>
          <p:cNvGraphicFramePr/>
          <p:nvPr/>
        </p:nvGraphicFramePr>
        <p:xfrm>
          <a:off x="5547525" y="255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{AF3482B7-E445-45B8-931C-537F3B10A100}</a:tableStyleId>
              </a:tblPr>
              <a:tblGrid>
                <a:gridCol w="789075"/>
                <a:gridCol w="1144925"/>
                <a:gridCol w="1144925"/>
              </a:tblGrid>
              <a:tr h="355950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Predicted</a:t>
                      </a:r>
                      <a:endParaRPr b="1"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6FB"/>
                    </a:solidFill>
                  </a:tcPr>
                </a:tc>
                <a:tc hMerge="1"/>
                <a:tc hMerge="1"/>
              </a:tr>
              <a:tr h="349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6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Won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6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Lost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6FB"/>
                    </a:solidFill>
                  </a:tcPr>
                </a:tc>
              </a:tr>
              <a:tr h="437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Won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6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1.77%</a:t>
                      </a:r>
                      <a:endParaRPr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6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98.23%</a:t>
                      </a:r>
                      <a:endParaRPr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6FB"/>
                    </a:solidFill>
                  </a:tcPr>
                </a:tc>
              </a:tr>
              <a:tr h="415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Lost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6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3.62%</a:t>
                      </a:r>
                      <a:endParaRPr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6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96.38%</a:t>
                      </a:r>
                      <a:endParaRPr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6FB"/>
                    </a:solidFill>
                  </a:tcPr>
                </a:tc>
              </a:tr>
            </a:tbl>
          </a:graphicData>
        </a:graphic>
      </p:graphicFrame>
      <p:sp>
        <p:nvSpPr>
          <p:cNvPr id="1165" name="Google Shape;1165;p40"/>
          <p:cNvSpPr txBox="1"/>
          <p:nvPr/>
        </p:nvSpPr>
        <p:spPr>
          <a:xfrm>
            <a:off x="5283200" y="1019750"/>
            <a:ext cx="3233700" cy="12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I</a:t>
            </a:r>
            <a:r>
              <a:rPr lang="en" sz="16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nput:</a:t>
            </a:r>
            <a:endParaRPr sz="16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Barlow"/>
              <a:buChar char="★"/>
            </a:pPr>
            <a:r>
              <a:rPr lang="en" sz="15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% Female (2014)</a:t>
            </a:r>
            <a:endParaRPr sz="16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Output: </a:t>
            </a:r>
            <a:endParaRPr sz="16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Barlow"/>
              <a:buChar char="★"/>
            </a:pPr>
            <a:r>
              <a:rPr lang="en" sz="15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Predict Clinton win </a:t>
            </a:r>
            <a:endParaRPr sz="15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41"/>
          <p:cNvSpPr txBox="1"/>
          <p:nvPr>
            <p:ph type="title"/>
          </p:nvPr>
        </p:nvSpPr>
        <p:spPr>
          <a:xfrm>
            <a:off x="914100" y="976800"/>
            <a:ext cx="7315800" cy="3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NUMBER OF VOTES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42"/>
          <p:cNvSpPr txBox="1"/>
          <p:nvPr>
            <p:ph type="title"/>
          </p:nvPr>
        </p:nvSpPr>
        <p:spPr>
          <a:xfrm>
            <a:off x="944088" y="467550"/>
            <a:ext cx="7409100" cy="21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400"/>
              <a:t>DEMOGRAPHIC T</a:t>
            </a:r>
            <a:r>
              <a:rPr lang="en" sz="9400"/>
              <a:t>RENDS</a:t>
            </a:r>
            <a:endParaRPr sz="9400"/>
          </a:p>
        </p:txBody>
      </p:sp>
      <p:grpSp>
        <p:nvGrpSpPr>
          <p:cNvPr id="1176" name="Google Shape;1176;p42"/>
          <p:cNvGrpSpPr/>
          <p:nvPr/>
        </p:nvGrpSpPr>
        <p:grpSpPr>
          <a:xfrm>
            <a:off x="760828" y="2622303"/>
            <a:ext cx="2414382" cy="4915460"/>
            <a:chOff x="863909" y="715398"/>
            <a:chExt cx="3246446" cy="6622824"/>
          </a:xfrm>
        </p:grpSpPr>
        <p:sp>
          <p:nvSpPr>
            <p:cNvPr id="1177" name="Google Shape;1177;p42"/>
            <p:cNvSpPr/>
            <p:nvPr/>
          </p:nvSpPr>
          <p:spPr>
            <a:xfrm>
              <a:off x="2103723" y="7240339"/>
              <a:ext cx="862176" cy="97883"/>
            </a:xfrm>
            <a:custGeom>
              <a:rect b="b" l="l" r="r" t="t"/>
              <a:pathLst>
                <a:path extrusionOk="0" h="657" w="5787">
                  <a:moveTo>
                    <a:pt x="1" y="1"/>
                  </a:moveTo>
                  <a:lnTo>
                    <a:pt x="1" y="657"/>
                  </a:lnTo>
                  <a:lnTo>
                    <a:pt x="5787" y="657"/>
                  </a:lnTo>
                  <a:lnTo>
                    <a:pt x="5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2"/>
            <p:cNvSpPr/>
            <p:nvPr/>
          </p:nvSpPr>
          <p:spPr>
            <a:xfrm>
              <a:off x="866110" y="7240339"/>
              <a:ext cx="859941" cy="97883"/>
            </a:xfrm>
            <a:custGeom>
              <a:rect b="b" l="l" r="r" t="t"/>
              <a:pathLst>
                <a:path extrusionOk="0" h="657" w="5772">
                  <a:moveTo>
                    <a:pt x="0" y="1"/>
                  </a:moveTo>
                  <a:lnTo>
                    <a:pt x="0" y="657"/>
                  </a:lnTo>
                  <a:lnTo>
                    <a:pt x="5772" y="657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9" name="Google Shape;1179;p42"/>
            <p:cNvGrpSpPr/>
            <p:nvPr/>
          </p:nvGrpSpPr>
          <p:grpSpPr>
            <a:xfrm>
              <a:off x="863909" y="715398"/>
              <a:ext cx="3246446" cy="6525249"/>
              <a:chOff x="863875" y="715379"/>
              <a:chExt cx="1808404" cy="3634831"/>
            </a:xfrm>
          </p:grpSpPr>
          <p:sp>
            <p:nvSpPr>
              <p:cNvPr id="1180" name="Google Shape;1180;p42"/>
              <p:cNvSpPr/>
              <p:nvPr/>
            </p:nvSpPr>
            <p:spPr>
              <a:xfrm>
                <a:off x="1583583" y="3908607"/>
                <a:ext cx="141585" cy="361764"/>
              </a:xfrm>
              <a:custGeom>
                <a:rect b="b" l="l" r="r" t="t"/>
                <a:pathLst>
                  <a:path extrusionOk="0" h="4359" w="1706">
                    <a:moveTo>
                      <a:pt x="0" y="1"/>
                    </a:moveTo>
                    <a:lnTo>
                      <a:pt x="190" y="4359"/>
                    </a:lnTo>
                    <a:lnTo>
                      <a:pt x="1633" y="4257"/>
                    </a:lnTo>
                    <a:lnTo>
                      <a:pt x="1706" y="1"/>
                    </a:lnTo>
                    <a:close/>
                  </a:path>
                </a:pathLst>
              </a:custGeom>
              <a:solidFill>
                <a:srgbClr val="EB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42"/>
              <p:cNvSpPr/>
              <p:nvPr/>
            </p:nvSpPr>
            <p:spPr>
              <a:xfrm>
                <a:off x="1556943" y="4181238"/>
                <a:ext cx="479116" cy="168973"/>
              </a:xfrm>
              <a:custGeom>
                <a:rect b="b" l="l" r="r" t="t"/>
                <a:pathLst>
                  <a:path extrusionOk="0" h="2036" w="5773">
                    <a:moveTo>
                      <a:pt x="2248" y="1"/>
                    </a:moveTo>
                    <a:cubicBezTo>
                      <a:pt x="1923" y="1"/>
                      <a:pt x="1793" y="389"/>
                      <a:pt x="1793" y="389"/>
                    </a:cubicBezTo>
                    <a:cubicBezTo>
                      <a:pt x="1537" y="521"/>
                      <a:pt x="1300" y="573"/>
                      <a:pt x="1079" y="573"/>
                    </a:cubicBezTo>
                    <a:cubicBezTo>
                      <a:pt x="837" y="573"/>
                      <a:pt x="615" y="510"/>
                      <a:pt x="409" y="418"/>
                    </a:cubicBezTo>
                    <a:cubicBezTo>
                      <a:pt x="376" y="400"/>
                      <a:pt x="343" y="392"/>
                      <a:pt x="311" y="392"/>
                    </a:cubicBezTo>
                    <a:cubicBezTo>
                      <a:pt x="213" y="392"/>
                      <a:pt x="125" y="468"/>
                      <a:pt x="103" y="578"/>
                    </a:cubicBezTo>
                    <a:cubicBezTo>
                      <a:pt x="15" y="1147"/>
                      <a:pt x="1" y="2036"/>
                      <a:pt x="1" y="2036"/>
                    </a:cubicBezTo>
                    <a:lnTo>
                      <a:pt x="5772" y="2036"/>
                    </a:lnTo>
                    <a:cubicBezTo>
                      <a:pt x="5772" y="2036"/>
                      <a:pt x="5699" y="1380"/>
                      <a:pt x="4300" y="1088"/>
                    </a:cubicBezTo>
                    <a:cubicBezTo>
                      <a:pt x="3295" y="884"/>
                      <a:pt x="2595" y="126"/>
                      <a:pt x="2595" y="126"/>
                    </a:cubicBezTo>
                    <a:cubicBezTo>
                      <a:pt x="2460" y="36"/>
                      <a:pt x="2345" y="1"/>
                      <a:pt x="224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42"/>
              <p:cNvSpPr/>
              <p:nvPr/>
            </p:nvSpPr>
            <p:spPr>
              <a:xfrm>
                <a:off x="1832726" y="4258255"/>
                <a:ext cx="33944" cy="25479"/>
              </a:xfrm>
              <a:custGeom>
                <a:rect b="b" l="l" r="r" t="t"/>
                <a:pathLst>
                  <a:path extrusionOk="0" fill="none" h="307" w="409">
                    <a:moveTo>
                      <a:pt x="409" y="0"/>
                    </a:moveTo>
                    <a:cubicBezTo>
                      <a:pt x="409" y="0"/>
                      <a:pt x="190" y="0"/>
                      <a:pt x="1" y="306"/>
                    </a:cubicBezTo>
                  </a:path>
                </a:pathLst>
              </a:custGeom>
              <a:noFill/>
              <a:ln cap="rnd" cmpd="sng" w="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42"/>
              <p:cNvSpPr/>
              <p:nvPr/>
            </p:nvSpPr>
            <p:spPr>
              <a:xfrm>
                <a:off x="1809737" y="4243731"/>
                <a:ext cx="32782" cy="26641"/>
              </a:xfrm>
              <a:custGeom>
                <a:rect b="b" l="l" r="r" t="t"/>
                <a:pathLst>
                  <a:path extrusionOk="0" fill="none" h="321" w="395">
                    <a:moveTo>
                      <a:pt x="394" y="0"/>
                    </a:moveTo>
                    <a:cubicBezTo>
                      <a:pt x="394" y="0"/>
                      <a:pt x="176" y="0"/>
                      <a:pt x="1" y="321"/>
                    </a:cubicBezTo>
                  </a:path>
                </a:pathLst>
              </a:custGeom>
              <a:noFill/>
              <a:ln cap="rnd" cmpd="sng" w="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42"/>
              <p:cNvSpPr/>
              <p:nvPr/>
            </p:nvSpPr>
            <p:spPr>
              <a:xfrm>
                <a:off x="1784341" y="4229207"/>
                <a:ext cx="33944" cy="25479"/>
              </a:xfrm>
              <a:custGeom>
                <a:rect b="b" l="l" r="r" t="t"/>
                <a:pathLst>
                  <a:path extrusionOk="0" fill="none" h="307" w="409">
                    <a:moveTo>
                      <a:pt x="409" y="0"/>
                    </a:moveTo>
                    <a:cubicBezTo>
                      <a:pt x="409" y="0"/>
                      <a:pt x="190" y="0"/>
                      <a:pt x="1" y="306"/>
                    </a:cubicBezTo>
                  </a:path>
                </a:pathLst>
              </a:custGeom>
              <a:noFill/>
              <a:ln cap="rnd" cmpd="sng" w="21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42"/>
              <p:cNvSpPr/>
              <p:nvPr/>
            </p:nvSpPr>
            <p:spPr>
              <a:xfrm>
                <a:off x="1181984" y="3908607"/>
                <a:ext cx="164574" cy="361764"/>
              </a:xfrm>
              <a:custGeom>
                <a:rect b="b" l="l" r="r" t="t"/>
                <a:pathLst>
                  <a:path extrusionOk="0" h="4359" w="1983">
                    <a:moveTo>
                      <a:pt x="292" y="1"/>
                    </a:moveTo>
                    <a:lnTo>
                      <a:pt x="1" y="4257"/>
                    </a:lnTo>
                    <a:lnTo>
                      <a:pt x="1443" y="4359"/>
                    </a:lnTo>
                    <a:lnTo>
                      <a:pt x="1983" y="1"/>
                    </a:lnTo>
                    <a:close/>
                  </a:path>
                </a:pathLst>
              </a:custGeom>
              <a:solidFill>
                <a:srgbClr val="EB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42"/>
              <p:cNvSpPr/>
              <p:nvPr/>
            </p:nvSpPr>
            <p:spPr>
              <a:xfrm>
                <a:off x="863875" y="4181238"/>
                <a:ext cx="480278" cy="168973"/>
              </a:xfrm>
              <a:custGeom>
                <a:rect b="b" l="l" r="r" t="t"/>
                <a:pathLst>
                  <a:path extrusionOk="0" h="2036" w="5787">
                    <a:moveTo>
                      <a:pt x="3525" y="1"/>
                    </a:moveTo>
                    <a:cubicBezTo>
                      <a:pt x="3427" y="1"/>
                      <a:pt x="3312" y="36"/>
                      <a:pt x="3178" y="126"/>
                    </a:cubicBezTo>
                    <a:cubicBezTo>
                      <a:pt x="3178" y="126"/>
                      <a:pt x="2478" y="884"/>
                      <a:pt x="1487" y="1088"/>
                    </a:cubicBezTo>
                    <a:cubicBezTo>
                      <a:pt x="73" y="1380"/>
                      <a:pt x="0" y="2036"/>
                      <a:pt x="0" y="2036"/>
                    </a:cubicBezTo>
                    <a:lnTo>
                      <a:pt x="5787" y="2036"/>
                    </a:lnTo>
                    <a:cubicBezTo>
                      <a:pt x="5787" y="2036"/>
                      <a:pt x="5757" y="1147"/>
                      <a:pt x="5670" y="578"/>
                    </a:cubicBezTo>
                    <a:cubicBezTo>
                      <a:pt x="5659" y="468"/>
                      <a:pt x="5574" y="392"/>
                      <a:pt x="5470" y="392"/>
                    </a:cubicBezTo>
                    <a:cubicBezTo>
                      <a:pt x="5436" y="392"/>
                      <a:pt x="5400" y="400"/>
                      <a:pt x="5364" y="418"/>
                    </a:cubicBezTo>
                    <a:cubicBezTo>
                      <a:pt x="5165" y="510"/>
                      <a:pt x="4943" y="573"/>
                      <a:pt x="4698" y="573"/>
                    </a:cubicBezTo>
                    <a:cubicBezTo>
                      <a:pt x="4476" y="573"/>
                      <a:pt x="4236" y="521"/>
                      <a:pt x="3979" y="389"/>
                    </a:cubicBezTo>
                    <a:cubicBezTo>
                      <a:pt x="3979" y="389"/>
                      <a:pt x="3850" y="1"/>
                      <a:pt x="352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42"/>
              <p:cNvSpPr/>
              <p:nvPr/>
            </p:nvSpPr>
            <p:spPr>
              <a:xfrm>
                <a:off x="1132438" y="2324110"/>
                <a:ext cx="668920" cy="1774546"/>
              </a:xfrm>
              <a:custGeom>
                <a:rect b="b" l="l" r="r" t="t"/>
                <a:pathLst>
                  <a:path extrusionOk="0" h="21382" w="8060">
                    <a:moveTo>
                      <a:pt x="8045" y="0"/>
                    </a:moveTo>
                    <a:lnTo>
                      <a:pt x="5043" y="175"/>
                    </a:lnTo>
                    <a:lnTo>
                      <a:pt x="1968" y="962"/>
                    </a:lnTo>
                    <a:lnTo>
                      <a:pt x="0" y="21308"/>
                    </a:lnTo>
                    <a:lnTo>
                      <a:pt x="3061" y="21381"/>
                    </a:lnTo>
                    <a:lnTo>
                      <a:pt x="5043" y="6224"/>
                    </a:lnTo>
                    <a:lnTo>
                      <a:pt x="4883" y="21381"/>
                    </a:lnTo>
                    <a:lnTo>
                      <a:pt x="7797" y="21381"/>
                    </a:lnTo>
                    <a:lnTo>
                      <a:pt x="8016" y="7302"/>
                    </a:lnTo>
                    <a:cubicBezTo>
                      <a:pt x="8045" y="6690"/>
                      <a:pt x="8060" y="5014"/>
                      <a:pt x="8045" y="4402"/>
                    </a:cubicBezTo>
                    <a:lnTo>
                      <a:pt x="8045" y="0"/>
                    </a:lnTo>
                    <a:close/>
                  </a:path>
                </a:pathLst>
              </a:custGeom>
              <a:solidFill>
                <a:srgbClr val="0C1C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42"/>
              <p:cNvSpPr/>
              <p:nvPr/>
            </p:nvSpPr>
            <p:spPr>
              <a:xfrm>
                <a:off x="1552129" y="2813933"/>
                <a:ext cx="114945" cy="26724"/>
              </a:xfrm>
              <a:custGeom>
                <a:rect b="b" l="l" r="r" t="t"/>
                <a:pathLst>
                  <a:path extrusionOk="0" fill="none" h="322" w="1385">
                    <a:moveTo>
                      <a:pt x="0" y="322"/>
                    </a:moveTo>
                    <a:lnTo>
                      <a:pt x="1385" y="1"/>
                    </a:lnTo>
                  </a:path>
                </a:pathLst>
              </a:custGeom>
              <a:noFill/>
              <a:ln cap="rnd" cmpd="sng" w="1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42"/>
              <p:cNvSpPr/>
              <p:nvPr/>
            </p:nvSpPr>
            <p:spPr>
              <a:xfrm>
                <a:off x="1599269" y="1771793"/>
                <a:ext cx="520197" cy="524928"/>
              </a:xfrm>
              <a:custGeom>
                <a:rect b="b" l="l" r="r" t="t"/>
                <a:pathLst>
                  <a:path extrusionOk="0" h="6325" w="6268">
                    <a:moveTo>
                      <a:pt x="1419" y="0"/>
                    </a:moveTo>
                    <a:cubicBezTo>
                      <a:pt x="1048" y="0"/>
                      <a:pt x="680" y="158"/>
                      <a:pt x="423" y="461"/>
                    </a:cubicBezTo>
                    <a:cubicBezTo>
                      <a:pt x="1" y="1000"/>
                      <a:pt x="59" y="1773"/>
                      <a:pt x="569" y="2225"/>
                    </a:cubicBezTo>
                    <a:lnTo>
                      <a:pt x="4300" y="6029"/>
                    </a:lnTo>
                    <a:cubicBezTo>
                      <a:pt x="4519" y="6229"/>
                      <a:pt x="4789" y="6324"/>
                      <a:pt x="5056" y="6324"/>
                    </a:cubicBezTo>
                    <a:cubicBezTo>
                      <a:pt x="5411" y="6324"/>
                      <a:pt x="5760" y="6155"/>
                      <a:pt x="5976" y="5839"/>
                    </a:cubicBezTo>
                    <a:cubicBezTo>
                      <a:pt x="6268" y="5387"/>
                      <a:pt x="6210" y="4790"/>
                      <a:pt x="5831" y="4411"/>
                    </a:cubicBezTo>
                    <a:lnTo>
                      <a:pt x="2333" y="374"/>
                    </a:lnTo>
                    <a:cubicBezTo>
                      <a:pt x="2074" y="122"/>
                      <a:pt x="1745" y="0"/>
                      <a:pt x="1419" y="0"/>
                    </a:cubicBezTo>
                    <a:close/>
                  </a:path>
                </a:pathLst>
              </a:custGeom>
              <a:solidFill>
                <a:srgbClr val="EB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42"/>
              <p:cNvSpPr/>
              <p:nvPr/>
            </p:nvSpPr>
            <p:spPr>
              <a:xfrm>
                <a:off x="1523082" y="1736272"/>
                <a:ext cx="434300" cy="387077"/>
              </a:xfrm>
              <a:custGeom>
                <a:rect b="b" l="l" r="r" t="t"/>
                <a:pathLst>
                  <a:path extrusionOk="0" h="4664" w="5233">
                    <a:moveTo>
                      <a:pt x="2814" y="0"/>
                    </a:moveTo>
                    <a:lnTo>
                      <a:pt x="1" y="1239"/>
                    </a:lnTo>
                    <a:cubicBezTo>
                      <a:pt x="1" y="1239"/>
                      <a:pt x="146" y="2492"/>
                      <a:pt x="3149" y="4664"/>
                    </a:cubicBezTo>
                    <a:lnTo>
                      <a:pt x="5233" y="2449"/>
                    </a:lnTo>
                    <a:cubicBezTo>
                      <a:pt x="3732" y="612"/>
                      <a:pt x="2814" y="0"/>
                      <a:pt x="2814" y="0"/>
                    </a:cubicBezTo>
                    <a:close/>
                  </a:path>
                </a:pathLst>
              </a:custGeom>
              <a:solidFill>
                <a:srgbClr val="E95E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88CCA"/>
                  </a:solidFill>
                </a:endParaRPr>
              </a:p>
            </p:txBody>
          </p:sp>
          <p:sp>
            <p:nvSpPr>
              <p:cNvPr id="1191" name="Google Shape;1191;p42"/>
              <p:cNvSpPr/>
              <p:nvPr/>
            </p:nvSpPr>
            <p:spPr>
              <a:xfrm>
                <a:off x="2258476" y="1628548"/>
                <a:ext cx="121086" cy="157354"/>
              </a:xfrm>
              <a:custGeom>
                <a:rect b="b" l="l" r="r" t="t"/>
                <a:pathLst>
                  <a:path extrusionOk="0" h="1896" w="1459">
                    <a:moveTo>
                      <a:pt x="1" y="1"/>
                    </a:moveTo>
                    <a:lnTo>
                      <a:pt x="103" y="1896"/>
                    </a:lnTo>
                    <a:lnTo>
                      <a:pt x="963" y="1706"/>
                    </a:lnTo>
                    <a:cubicBezTo>
                      <a:pt x="1211" y="1706"/>
                      <a:pt x="1429" y="1487"/>
                      <a:pt x="1429" y="1211"/>
                    </a:cubicBezTo>
                    <a:lnTo>
                      <a:pt x="1429" y="482"/>
                    </a:lnTo>
                    <a:cubicBezTo>
                      <a:pt x="1458" y="278"/>
                      <a:pt x="1269" y="88"/>
                      <a:pt x="1050" y="74"/>
                    </a:cubicBezTo>
                    <a:cubicBezTo>
                      <a:pt x="671" y="30"/>
                      <a:pt x="103" y="1"/>
                      <a:pt x="1" y="1"/>
                    </a:cubicBezTo>
                    <a:close/>
                  </a:path>
                </a:pathLst>
              </a:custGeom>
              <a:solidFill>
                <a:srgbClr val="EB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42"/>
              <p:cNvSpPr/>
              <p:nvPr/>
            </p:nvSpPr>
            <p:spPr>
              <a:xfrm>
                <a:off x="2187186" y="1628299"/>
                <a:ext cx="179098" cy="184243"/>
              </a:xfrm>
              <a:custGeom>
                <a:rect b="b" l="l" r="r" t="t"/>
                <a:pathLst>
                  <a:path extrusionOk="0" h="2220" w="2158">
                    <a:moveTo>
                      <a:pt x="906" y="1"/>
                    </a:moveTo>
                    <a:cubicBezTo>
                      <a:pt x="891" y="1"/>
                      <a:pt x="875" y="2"/>
                      <a:pt x="860" y="4"/>
                    </a:cubicBezTo>
                    <a:cubicBezTo>
                      <a:pt x="262" y="91"/>
                      <a:pt x="0" y="1388"/>
                      <a:pt x="0" y="1388"/>
                    </a:cubicBezTo>
                    <a:lnTo>
                      <a:pt x="423" y="2219"/>
                    </a:lnTo>
                    <a:cubicBezTo>
                      <a:pt x="1589" y="2132"/>
                      <a:pt x="2157" y="1578"/>
                      <a:pt x="2157" y="1578"/>
                    </a:cubicBezTo>
                    <a:cubicBezTo>
                      <a:pt x="2157" y="1578"/>
                      <a:pt x="1493" y="1"/>
                      <a:pt x="906" y="1"/>
                    </a:cubicBezTo>
                    <a:close/>
                  </a:path>
                </a:pathLst>
              </a:custGeom>
              <a:solidFill>
                <a:srgbClr val="EB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42"/>
              <p:cNvSpPr/>
              <p:nvPr/>
            </p:nvSpPr>
            <p:spPr>
              <a:xfrm>
                <a:off x="2179882" y="1260890"/>
                <a:ext cx="187563" cy="658048"/>
              </a:xfrm>
              <a:custGeom>
                <a:rect b="b" l="l" r="r" t="t"/>
                <a:pathLst>
                  <a:path extrusionOk="0" fill="none" h="7929" w="2260">
                    <a:moveTo>
                      <a:pt x="1" y="0"/>
                    </a:moveTo>
                    <a:lnTo>
                      <a:pt x="2260" y="7929"/>
                    </a:lnTo>
                  </a:path>
                </a:pathLst>
              </a:custGeom>
              <a:noFill/>
              <a:ln cap="rnd" cmpd="sng" w="4725">
                <a:solidFill>
                  <a:srgbClr val="03010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42"/>
              <p:cNvSpPr/>
              <p:nvPr/>
            </p:nvSpPr>
            <p:spPr>
              <a:xfrm>
                <a:off x="2158138" y="1602903"/>
                <a:ext cx="186069" cy="140672"/>
              </a:xfrm>
              <a:custGeom>
                <a:rect b="b" l="l" r="r" t="t"/>
                <a:pathLst>
                  <a:path extrusionOk="0" h="1695" w="2242">
                    <a:moveTo>
                      <a:pt x="1586" y="0"/>
                    </a:moveTo>
                    <a:cubicBezTo>
                      <a:pt x="1469" y="0"/>
                      <a:pt x="1326" y="14"/>
                      <a:pt x="1152" y="48"/>
                    </a:cubicBezTo>
                    <a:cubicBezTo>
                      <a:pt x="0" y="266"/>
                      <a:pt x="365" y="1694"/>
                      <a:pt x="365" y="1694"/>
                    </a:cubicBezTo>
                    <a:cubicBezTo>
                      <a:pt x="1268" y="1359"/>
                      <a:pt x="1225" y="689"/>
                      <a:pt x="1225" y="689"/>
                    </a:cubicBezTo>
                    <a:cubicBezTo>
                      <a:pt x="2099" y="601"/>
                      <a:pt x="2084" y="441"/>
                      <a:pt x="2084" y="441"/>
                    </a:cubicBezTo>
                    <a:cubicBezTo>
                      <a:pt x="2084" y="441"/>
                      <a:pt x="2242" y="0"/>
                      <a:pt x="1586" y="0"/>
                    </a:cubicBezTo>
                    <a:close/>
                  </a:path>
                </a:pathLst>
              </a:custGeom>
              <a:solidFill>
                <a:srgbClr val="EB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42"/>
              <p:cNvSpPr/>
              <p:nvPr/>
            </p:nvSpPr>
            <p:spPr>
              <a:xfrm>
                <a:off x="2263372" y="1638258"/>
                <a:ext cx="93201" cy="125900"/>
              </a:xfrm>
              <a:custGeom>
                <a:rect b="b" l="l" r="r" t="t"/>
                <a:pathLst>
                  <a:path extrusionOk="0" h="1517" w="1123">
                    <a:moveTo>
                      <a:pt x="642" y="0"/>
                    </a:moveTo>
                    <a:lnTo>
                      <a:pt x="0" y="44"/>
                    </a:lnTo>
                    <a:lnTo>
                      <a:pt x="248" y="1516"/>
                    </a:lnTo>
                    <a:cubicBezTo>
                      <a:pt x="576" y="1385"/>
                      <a:pt x="904" y="1369"/>
                      <a:pt x="1047" y="1369"/>
                    </a:cubicBezTo>
                    <a:cubicBezTo>
                      <a:pt x="1095" y="1369"/>
                      <a:pt x="1123" y="1370"/>
                      <a:pt x="1123" y="1370"/>
                    </a:cubicBezTo>
                    <a:lnTo>
                      <a:pt x="1064" y="569"/>
                    </a:lnTo>
                    <a:lnTo>
                      <a:pt x="642" y="0"/>
                    </a:lnTo>
                    <a:close/>
                  </a:path>
                </a:pathLst>
              </a:custGeom>
              <a:solidFill>
                <a:srgbClr val="EB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42"/>
              <p:cNvSpPr/>
              <p:nvPr/>
            </p:nvSpPr>
            <p:spPr>
              <a:xfrm>
                <a:off x="1671887" y="715379"/>
                <a:ext cx="1000392" cy="861296"/>
              </a:xfrm>
              <a:custGeom>
                <a:rect b="b" l="l" r="r" t="t"/>
                <a:pathLst>
                  <a:path extrusionOk="0" h="10378" w="12054">
                    <a:moveTo>
                      <a:pt x="10013" y="0"/>
                    </a:moveTo>
                    <a:lnTo>
                      <a:pt x="0" y="2682"/>
                    </a:lnTo>
                    <a:lnTo>
                      <a:pt x="2041" y="10377"/>
                    </a:lnTo>
                    <a:lnTo>
                      <a:pt x="12054" y="7710"/>
                    </a:lnTo>
                    <a:lnTo>
                      <a:pt x="100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42"/>
              <p:cNvSpPr/>
              <p:nvPr/>
            </p:nvSpPr>
            <p:spPr>
              <a:xfrm>
                <a:off x="1841191" y="890743"/>
                <a:ext cx="616966" cy="210552"/>
              </a:xfrm>
              <a:custGeom>
                <a:rect b="b" l="l" r="r" t="t"/>
                <a:pathLst>
                  <a:path extrusionOk="0" h="2537" w="7434">
                    <a:moveTo>
                      <a:pt x="7273" y="0"/>
                    </a:moveTo>
                    <a:lnTo>
                      <a:pt x="1" y="1910"/>
                    </a:lnTo>
                    <a:lnTo>
                      <a:pt x="161" y="2536"/>
                    </a:lnTo>
                    <a:lnTo>
                      <a:pt x="7434" y="613"/>
                    </a:lnTo>
                    <a:lnTo>
                      <a:pt x="7273" y="0"/>
                    </a:lnTo>
                    <a:close/>
                  </a:path>
                </a:pathLst>
              </a:custGeom>
              <a:solidFill>
                <a:srgbClr val="E95E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42"/>
              <p:cNvSpPr/>
              <p:nvPr/>
            </p:nvSpPr>
            <p:spPr>
              <a:xfrm>
                <a:off x="1867832" y="991164"/>
                <a:ext cx="616966" cy="210552"/>
              </a:xfrm>
              <a:custGeom>
                <a:rect b="b" l="l" r="r" t="t"/>
                <a:pathLst>
                  <a:path extrusionOk="0" h="2537" w="7434">
                    <a:moveTo>
                      <a:pt x="7273" y="0"/>
                    </a:moveTo>
                    <a:lnTo>
                      <a:pt x="0" y="1924"/>
                    </a:lnTo>
                    <a:lnTo>
                      <a:pt x="161" y="2536"/>
                    </a:lnTo>
                    <a:lnTo>
                      <a:pt x="7433" y="627"/>
                    </a:lnTo>
                    <a:lnTo>
                      <a:pt x="7273" y="0"/>
                    </a:lnTo>
                    <a:close/>
                  </a:path>
                </a:pathLst>
              </a:custGeom>
              <a:solidFill>
                <a:srgbClr val="E95E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42"/>
              <p:cNvSpPr/>
              <p:nvPr/>
            </p:nvSpPr>
            <p:spPr>
              <a:xfrm>
                <a:off x="1894472" y="1092747"/>
                <a:ext cx="618128" cy="210552"/>
              </a:xfrm>
              <a:custGeom>
                <a:rect b="b" l="l" r="r" t="t"/>
                <a:pathLst>
                  <a:path extrusionOk="0" h="2537" w="7448">
                    <a:moveTo>
                      <a:pt x="7287" y="0"/>
                    </a:moveTo>
                    <a:lnTo>
                      <a:pt x="0" y="1924"/>
                    </a:lnTo>
                    <a:lnTo>
                      <a:pt x="175" y="2536"/>
                    </a:lnTo>
                    <a:lnTo>
                      <a:pt x="7448" y="612"/>
                    </a:lnTo>
                    <a:lnTo>
                      <a:pt x="7287" y="0"/>
                    </a:lnTo>
                    <a:close/>
                  </a:path>
                </a:pathLst>
              </a:custGeom>
              <a:solidFill>
                <a:srgbClr val="E95E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42"/>
              <p:cNvSpPr/>
              <p:nvPr/>
            </p:nvSpPr>
            <p:spPr>
              <a:xfrm>
                <a:off x="1921030" y="1194330"/>
                <a:ext cx="616966" cy="210552"/>
              </a:xfrm>
              <a:custGeom>
                <a:rect b="b" l="l" r="r" t="t"/>
                <a:pathLst>
                  <a:path extrusionOk="0" h="2537" w="7434">
                    <a:moveTo>
                      <a:pt x="7273" y="1"/>
                    </a:moveTo>
                    <a:lnTo>
                      <a:pt x="1" y="1924"/>
                    </a:lnTo>
                    <a:lnTo>
                      <a:pt x="161" y="2537"/>
                    </a:lnTo>
                    <a:lnTo>
                      <a:pt x="7434" y="613"/>
                    </a:lnTo>
                    <a:lnTo>
                      <a:pt x="7273" y="1"/>
                    </a:lnTo>
                    <a:close/>
                  </a:path>
                </a:pathLst>
              </a:custGeom>
              <a:solidFill>
                <a:srgbClr val="E95E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42"/>
              <p:cNvSpPr/>
              <p:nvPr/>
            </p:nvSpPr>
            <p:spPr>
              <a:xfrm>
                <a:off x="1841191" y="1009256"/>
                <a:ext cx="193622" cy="193622"/>
              </a:xfrm>
              <a:custGeom>
                <a:rect b="b" l="l" r="r" t="t"/>
                <a:pathLst>
                  <a:path extrusionOk="0" h="2333" w="2333">
                    <a:moveTo>
                      <a:pt x="1852" y="1"/>
                    </a:moveTo>
                    <a:lnTo>
                      <a:pt x="1" y="482"/>
                    </a:lnTo>
                    <a:lnTo>
                      <a:pt x="482" y="2333"/>
                    </a:lnTo>
                    <a:lnTo>
                      <a:pt x="2333" y="1852"/>
                    </a:lnTo>
                    <a:lnTo>
                      <a:pt x="1852" y="1"/>
                    </a:lnTo>
                    <a:close/>
                  </a:path>
                </a:pathLst>
              </a:custGeom>
              <a:solidFill>
                <a:srgbClr val="1B37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42"/>
              <p:cNvSpPr/>
              <p:nvPr/>
            </p:nvSpPr>
            <p:spPr>
              <a:xfrm>
                <a:off x="1919868" y="1735027"/>
                <a:ext cx="365333" cy="561278"/>
              </a:xfrm>
              <a:custGeom>
                <a:rect b="b" l="l" r="r" t="t"/>
                <a:pathLst>
                  <a:path extrusionOk="0" h="6763" w="4402">
                    <a:moveTo>
                      <a:pt x="3221" y="0"/>
                    </a:moveTo>
                    <a:lnTo>
                      <a:pt x="248" y="5218"/>
                    </a:lnTo>
                    <a:cubicBezTo>
                      <a:pt x="0" y="5859"/>
                      <a:pt x="379" y="6588"/>
                      <a:pt x="1049" y="6734"/>
                    </a:cubicBezTo>
                    <a:cubicBezTo>
                      <a:pt x="1136" y="6753"/>
                      <a:pt x="1219" y="6763"/>
                      <a:pt x="1298" y="6763"/>
                    </a:cubicBezTo>
                    <a:cubicBezTo>
                      <a:pt x="1754" y="6763"/>
                      <a:pt x="2096" y="6447"/>
                      <a:pt x="2332" y="5889"/>
                    </a:cubicBezTo>
                    <a:lnTo>
                      <a:pt x="4402" y="263"/>
                    </a:lnTo>
                    <a:lnTo>
                      <a:pt x="3221" y="0"/>
                    </a:lnTo>
                    <a:close/>
                  </a:path>
                </a:pathLst>
              </a:custGeom>
              <a:solidFill>
                <a:srgbClr val="EB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42"/>
              <p:cNvSpPr/>
              <p:nvPr/>
            </p:nvSpPr>
            <p:spPr>
              <a:xfrm>
                <a:off x="1247299" y="1676933"/>
                <a:ext cx="577047" cy="974996"/>
              </a:xfrm>
              <a:custGeom>
                <a:rect b="b" l="l" r="r" t="t"/>
                <a:pathLst>
                  <a:path extrusionOk="0" h="11748" w="6953">
                    <a:moveTo>
                      <a:pt x="4169" y="1"/>
                    </a:moveTo>
                    <a:lnTo>
                      <a:pt x="2886" y="30"/>
                    </a:lnTo>
                    <a:cubicBezTo>
                      <a:pt x="2886" y="30"/>
                      <a:pt x="1400" y="351"/>
                      <a:pt x="540" y="788"/>
                    </a:cubicBezTo>
                    <a:cubicBezTo>
                      <a:pt x="1" y="1050"/>
                      <a:pt x="263" y="1633"/>
                      <a:pt x="321" y="2245"/>
                    </a:cubicBezTo>
                    <a:lnTo>
                      <a:pt x="59" y="11748"/>
                    </a:lnTo>
                    <a:lnTo>
                      <a:pt x="6749" y="11180"/>
                    </a:lnTo>
                    <a:lnTo>
                      <a:pt x="6894" y="2333"/>
                    </a:lnTo>
                    <a:cubicBezTo>
                      <a:pt x="6953" y="1487"/>
                      <a:pt x="6443" y="730"/>
                      <a:pt x="5656" y="453"/>
                    </a:cubicBezTo>
                    <a:cubicBezTo>
                      <a:pt x="5495" y="394"/>
                      <a:pt x="4694" y="103"/>
                      <a:pt x="4169" y="1"/>
                    </a:cubicBezTo>
                    <a:close/>
                  </a:path>
                </a:pathLst>
              </a:custGeom>
              <a:solidFill>
                <a:srgbClr val="E95E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88CCA"/>
                  </a:solidFill>
                </a:endParaRPr>
              </a:p>
            </p:txBody>
          </p:sp>
          <p:sp>
            <p:nvSpPr>
              <p:cNvPr id="1204" name="Google Shape;1204;p42"/>
              <p:cNvSpPr/>
              <p:nvPr/>
            </p:nvSpPr>
            <p:spPr>
              <a:xfrm>
                <a:off x="1819447" y="1899519"/>
                <a:ext cx="83" cy="187563"/>
              </a:xfrm>
              <a:custGeom>
                <a:rect b="b" l="l" r="r" t="t"/>
                <a:pathLst>
                  <a:path extrusionOk="0" fill="none" h="2260" w="1">
                    <a:moveTo>
                      <a:pt x="0" y="1"/>
                    </a:moveTo>
                    <a:lnTo>
                      <a:pt x="0" y="2260"/>
                    </a:lnTo>
                  </a:path>
                </a:pathLst>
              </a:custGeom>
              <a:noFill/>
              <a:ln cap="rnd" cmpd="sng" w="1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42"/>
              <p:cNvSpPr/>
              <p:nvPr/>
            </p:nvSpPr>
            <p:spPr>
              <a:xfrm>
                <a:off x="1409383" y="1676933"/>
                <a:ext cx="244413" cy="135610"/>
              </a:xfrm>
              <a:custGeom>
                <a:rect b="b" l="l" r="r" t="t"/>
                <a:pathLst>
                  <a:path extrusionOk="0" h="1634" w="2945">
                    <a:moveTo>
                      <a:pt x="2187" y="1"/>
                    </a:moveTo>
                    <a:lnTo>
                      <a:pt x="933" y="30"/>
                    </a:lnTo>
                    <a:lnTo>
                      <a:pt x="1" y="263"/>
                    </a:lnTo>
                    <a:lnTo>
                      <a:pt x="2012" y="1633"/>
                    </a:lnTo>
                    <a:lnTo>
                      <a:pt x="2945" y="205"/>
                    </a:lnTo>
                    <a:lnTo>
                      <a:pt x="2187" y="1"/>
                    </a:lnTo>
                    <a:close/>
                  </a:path>
                </a:pathLst>
              </a:custGeom>
              <a:solidFill>
                <a:srgbClr val="EB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42"/>
              <p:cNvSpPr/>
              <p:nvPr/>
            </p:nvSpPr>
            <p:spPr>
              <a:xfrm>
                <a:off x="1000563" y="1930973"/>
                <a:ext cx="326658" cy="429486"/>
              </a:xfrm>
              <a:custGeom>
                <a:rect b="b" l="l" r="r" t="t"/>
                <a:pathLst>
                  <a:path extrusionOk="0" h="5175" w="3936">
                    <a:moveTo>
                      <a:pt x="1764" y="1"/>
                    </a:moveTo>
                    <a:lnTo>
                      <a:pt x="0" y="4183"/>
                    </a:lnTo>
                    <a:lnTo>
                      <a:pt x="1531" y="5175"/>
                    </a:lnTo>
                    <a:lnTo>
                      <a:pt x="3936" y="831"/>
                    </a:lnTo>
                    <a:lnTo>
                      <a:pt x="1764" y="1"/>
                    </a:lnTo>
                    <a:close/>
                  </a:path>
                </a:pathLst>
              </a:custGeom>
              <a:solidFill>
                <a:srgbClr val="EB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42"/>
              <p:cNvSpPr/>
              <p:nvPr/>
            </p:nvSpPr>
            <p:spPr>
              <a:xfrm>
                <a:off x="1074343" y="1728969"/>
                <a:ext cx="327903" cy="451230"/>
              </a:xfrm>
              <a:custGeom>
                <a:rect b="b" l="l" r="r" t="t"/>
                <a:pathLst>
                  <a:path extrusionOk="0" h="5437" w="3951">
                    <a:moveTo>
                      <a:pt x="3032" y="1"/>
                    </a:moveTo>
                    <a:cubicBezTo>
                      <a:pt x="3032" y="1"/>
                      <a:pt x="1662" y="336"/>
                      <a:pt x="1181" y="1371"/>
                    </a:cubicBezTo>
                    <a:cubicBezTo>
                      <a:pt x="715" y="2435"/>
                      <a:pt x="0" y="3775"/>
                      <a:pt x="0" y="3775"/>
                    </a:cubicBezTo>
                    <a:lnTo>
                      <a:pt x="2813" y="5437"/>
                    </a:lnTo>
                    <a:lnTo>
                      <a:pt x="3950" y="2770"/>
                    </a:lnTo>
                    <a:lnTo>
                      <a:pt x="3032" y="1"/>
                    </a:lnTo>
                    <a:close/>
                  </a:path>
                </a:pathLst>
              </a:custGeom>
              <a:solidFill>
                <a:srgbClr val="E95E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88CCA"/>
                  </a:solidFill>
                </a:endParaRPr>
              </a:p>
            </p:txBody>
          </p:sp>
          <p:sp>
            <p:nvSpPr>
              <p:cNvPr id="1208" name="Google Shape;1208;p42"/>
              <p:cNvSpPr/>
              <p:nvPr/>
            </p:nvSpPr>
            <p:spPr>
              <a:xfrm>
                <a:off x="1265474" y="2016871"/>
                <a:ext cx="133120" cy="164574"/>
              </a:xfrm>
              <a:custGeom>
                <a:rect b="b" l="l" r="r" t="t"/>
                <a:pathLst>
                  <a:path extrusionOk="0" fill="none" h="1983" w="1604">
                    <a:moveTo>
                      <a:pt x="1603" y="0"/>
                    </a:moveTo>
                    <a:lnTo>
                      <a:pt x="510" y="1982"/>
                    </a:lnTo>
                    <a:lnTo>
                      <a:pt x="0" y="1676"/>
                    </a:lnTo>
                  </a:path>
                </a:pathLst>
              </a:custGeom>
              <a:noFill/>
              <a:ln cap="rnd" cmpd="sng" w="1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42"/>
              <p:cNvSpPr/>
              <p:nvPr/>
            </p:nvSpPr>
            <p:spPr>
              <a:xfrm>
                <a:off x="988446" y="2226095"/>
                <a:ext cx="164574" cy="532314"/>
              </a:xfrm>
              <a:custGeom>
                <a:rect b="b" l="l" r="r" t="t"/>
                <a:pathLst>
                  <a:path extrusionOk="0" h="6414" w="1983">
                    <a:moveTo>
                      <a:pt x="1108" y="1"/>
                    </a:moveTo>
                    <a:cubicBezTo>
                      <a:pt x="438" y="1"/>
                      <a:pt x="1" y="540"/>
                      <a:pt x="59" y="1269"/>
                    </a:cubicBezTo>
                    <a:lnTo>
                      <a:pt x="613" y="6370"/>
                    </a:lnTo>
                    <a:lnTo>
                      <a:pt x="1691" y="6414"/>
                    </a:lnTo>
                    <a:lnTo>
                      <a:pt x="1983" y="1050"/>
                    </a:lnTo>
                    <a:cubicBezTo>
                      <a:pt x="1983" y="467"/>
                      <a:pt x="1691" y="1"/>
                      <a:pt x="1108" y="1"/>
                    </a:cubicBezTo>
                    <a:close/>
                  </a:path>
                </a:pathLst>
              </a:custGeom>
              <a:solidFill>
                <a:srgbClr val="EB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42"/>
              <p:cNvSpPr/>
              <p:nvPr/>
            </p:nvSpPr>
            <p:spPr>
              <a:xfrm>
                <a:off x="1036831" y="2694423"/>
                <a:ext cx="145237" cy="391227"/>
              </a:xfrm>
              <a:custGeom>
                <a:rect b="b" l="l" r="r" t="t"/>
                <a:pathLst>
                  <a:path extrusionOk="0" h="4714" w="1750">
                    <a:moveTo>
                      <a:pt x="475" y="0"/>
                    </a:moveTo>
                    <a:cubicBezTo>
                      <a:pt x="394" y="0"/>
                      <a:pt x="311" y="23"/>
                      <a:pt x="234" y="71"/>
                    </a:cubicBezTo>
                    <a:cubicBezTo>
                      <a:pt x="74" y="158"/>
                      <a:pt x="1" y="362"/>
                      <a:pt x="30" y="566"/>
                    </a:cubicBezTo>
                    <a:cubicBezTo>
                      <a:pt x="103" y="1179"/>
                      <a:pt x="132" y="2082"/>
                      <a:pt x="132" y="2082"/>
                    </a:cubicBezTo>
                    <a:lnTo>
                      <a:pt x="205" y="4560"/>
                    </a:lnTo>
                    <a:cubicBezTo>
                      <a:pt x="205" y="4604"/>
                      <a:pt x="248" y="4677"/>
                      <a:pt x="307" y="4706"/>
                    </a:cubicBezTo>
                    <a:cubicBezTo>
                      <a:pt x="320" y="4711"/>
                      <a:pt x="334" y="4713"/>
                      <a:pt x="349" y="4713"/>
                    </a:cubicBezTo>
                    <a:cubicBezTo>
                      <a:pt x="418" y="4713"/>
                      <a:pt x="499" y="4661"/>
                      <a:pt x="511" y="4589"/>
                    </a:cubicBezTo>
                    <a:lnTo>
                      <a:pt x="1079" y="2534"/>
                    </a:lnTo>
                    <a:cubicBezTo>
                      <a:pt x="1123" y="2913"/>
                      <a:pt x="1269" y="3248"/>
                      <a:pt x="1371" y="3423"/>
                    </a:cubicBezTo>
                    <a:cubicBezTo>
                      <a:pt x="1392" y="3487"/>
                      <a:pt x="1468" y="3528"/>
                      <a:pt x="1542" y="3528"/>
                    </a:cubicBezTo>
                    <a:cubicBezTo>
                      <a:pt x="1568" y="3528"/>
                      <a:pt x="1595" y="3522"/>
                      <a:pt x="1618" y="3511"/>
                    </a:cubicBezTo>
                    <a:cubicBezTo>
                      <a:pt x="1706" y="3481"/>
                      <a:pt x="1750" y="3365"/>
                      <a:pt x="1735" y="3277"/>
                    </a:cubicBezTo>
                    <a:cubicBezTo>
                      <a:pt x="1677" y="3102"/>
                      <a:pt x="1618" y="2738"/>
                      <a:pt x="1662" y="2184"/>
                    </a:cubicBezTo>
                    <a:cubicBezTo>
                      <a:pt x="1735" y="1310"/>
                      <a:pt x="1108" y="639"/>
                      <a:pt x="1108" y="639"/>
                    </a:cubicBezTo>
                    <a:lnTo>
                      <a:pt x="890" y="260"/>
                    </a:lnTo>
                    <a:cubicBezTo>
                      <a:pt x="802" y="94"/>
                      <a:pt x="642" y="0"/>
                      <a:pt x="475" y="0"/>
                    </a:cubicBezTo>
                    <a:close/>
                  </a:path>
                </a:pathLst>
              </a:custGeom>
              <a:solidFill>
                <a:srgbClr val="EB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42"/>
              <p:cNvSpPr/>
              <p:nvPr/>
            </p:nvSpPr>
            <p:spPr>
              <a:xfrm>
                <a:off x="1639188" y="1349194"/>
                <a:ext cx="102911" cy="102828"/>
              </a:xfrm>
              <a:custGeom>
                <a:rect b="b" l="l" r="r" t="t"/>
                <a:pathLst>
                  <a:path extrusionOk="0" h="1239" w="1240">
                    <a:moveTo>
                      <a:pt x="628" y="0"/>
                    </a:moveTo>
                    <a:cubicBezTo>
                      <a:pt x="292" y="0"/>
                      <a:pt x="1" y="277"/>
                      <a:pt x="1" y="612"/>
                    </a:cubicBezTo>
                    <a:cubicBezTo>
                      <a:pt x="1" y="948"/>
                      <a:pt x="292" y="1239"/>
                      <a:pt x="628" y="1239"/>
                    </a:cubicBezTo>
                    <a:cubicBezTo>
                      <a:pt x="963" y="1239"/>
                      <a:pt x="1240" y="948"/>
                      <a:pt x="1240" y="612"/>
                    </a:cubicBezTo>
                    <a:cubicBezTo>
                      <a:pt x="1240" y="277"/>
                      <a:pt x="963" y="0"/>
                      <a:pt x="628" y="0"/>
                    </a:cubicBezTo>
                    <a:close/>
                  </a:path>
                </a:pathLst>
              </a:custGeom>
              <a:solidFill>
                <a:srgbClr val="E391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42"/>
              <p:cNvSpPr/>
              <p:nvPr/>
            </p:nvSpPr>
            <p:spPr>
              <a:xfrm>
                <a:off x="1329544" y="1109677"/>
                <a:ext cx="389567" cy="362926"/>
              </a:xfrm>
              <a:custGeom>
                <a:rect b="b" l="l" r="r" t="t"/>
                <a:pathLst>
                  <a:path extrusionOk="0" h="4373" w="4694">
                    <a:moveTo>
                      <a:pt x="2406" y="0"/>
                    </a:moveTo>
                    <a:cubicBezTo>
                      <a:pt x="1123" y="15"/>
                      <a:pt x="1" y="889"/>
                      <a:pt x="30" y="2099"/>
                    </a:cubicBezTo>
                    <a:cubicBezTo>
                      <a:pt x="44" y="3286"/>
                      <a:pt x="1181" y="4373"/>
                      <a:pt x="2453" y="4373"/>
                    </a:cubicBezTo>
                    <a:cubicBezTo>
                      <a:pt x="2461" y="4373"/>
                      <a:pt x="2470" y="4373"/>
                      <a:pt x="2478" y="4373"/>
                    </a:cubicBezTo>
                    <a:cubicBezTo>
                      <a:pt x="3790" y="4358"/>
                      <a:pt x="4694" y="3367"/>
                      <a:pt x="4665" y="2172"/>
                    </a:cubicBezTo>
                    <a:cubicBezTo>
                      <a:pt x="4650" y="962"/>
                      <a:pt x="3717" y="0"/>
                      <a:pt x="240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42"/>
              <p:cNvSpPr/>
              <p:nvPr/>
            </p:nvSpPr>
            <p:spPr>
              <a:xfrm>
                <a:off x="1478349" y="1437499"/>
                <a:ext cx="131875" cy="307321"/>
              </a:xfrm>
              <a:custGeom>
                <a:rect b="b" l="l" r="r" t="t"/>
                <a:pathLst>
                  <a:path extrusionOk="0" h="3703" w="1589">
                    <a:moveTo>
                      <a:pt x="102" y="0"/>
                    </a:moveTo>
                    <a:lnTo>
                      <a:pt x="0" y="3236"/>
                    </a:lnTo>
                    <a:lnTo>
                      <a:pt x="1123" y="3702"/>
                    </a:lnTo>
                    <a:lnTo>
                      <a:pt x="1589" y="3338"/>
                    </a:lnTo>
                    <a:lnTo>
                      <a:pt x="1443" y="364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EB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42"/>
              <p:cNvSpPr/>
              <p:nvPr/>
            </p:nvSpPr>
            <p:spPr>
              <a:xfrm>
                <a:off x="1503745" y="1485883"/>
                <a:ext cx="101666" cy="137934"/>
              </a:xfrm>
              <a:custGeom>
                <a:rect b="b" l="l" r="r" t="t"/>
                <a:pathLst>
                  <a:path extrusionOk="0" h="1662" w="1225">
                    <a:moveTo>
                      <a:pt x="1137" y="0"/>
                    </a:moveTo>
                    <a:lnTo>
                      <a:pt x="0" y="481"/>
                    </a:lnTo>
                    <a:lnTo>
                      <a:pt x="1225" y="1662"/>
                    </a:lnTo>
                    <a:lnTo>
                      <a:pt x="1137" y="0"/>
                    </a:lnTo>
                    <a:close/>
                  </a:path>
                </a:pathLst>
              </a:custGeom>
              <a:solidFill>
                <a:srgbClr val="E391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42"/>
              <p:cNvSpPr/>
              <p:nvPr/>
            </p:nvSpPr>
            <p:spPr>
              <a:xfrm>
                <a:off x="1344068" y="1144202"/>
                <a:ext cx="383508" cy="410315"/>
              </a:xfrm>
              <a:custGeom>
                <a:rect b="b" l="l" r="r" t="t"/>
                <a:pathLst>
                  <a:path extrusionOk="0" h="4944" w="4621">
                    <a:moveTo>
                      <a:pt x="2693" y="0"/>
                    </a:moveTo>
                    <a:cubicBezTo>
                      <a:pt x="2424" y="0"/>
                      <a:pt x="2149" y="42"/>
                      <a:pt x="1881" y="109"/>
                    </a:cubicBezTo>
                    <a:cubicBezTo>
                      <a:pt x="1" y="663"/>
                      <a:pt x="875" y="2630"/>
                      <a:pt x="846" y="2630"/>
                    </a:cubicBezTo>
                    <a:lnTo>
                      <a:pt x="1181" y="3520"/>
                    </a:lnTo>
                    <a:cubicBezTo>
                      <a:pt x="1254" y="3826"/>
                      <a:pt x="1531" y="4409"/>
                      <a:pt x="1793" y="4554"/>
                    </a:cubicBezTo>
                    <a:cubicBezTo>
                      <a:pt x="2235" y="4811"/>
                      <a:pt x="2586" y="4944"/>
                      <a:pt x="2930" y="4944"/>
                    </a:cubicBezTo>
                    <a:cubicBezTo>
                      <a:pt x="3154" y="4944"/>
                      <a:pt x="3374" y="4888"/>
                      <a:pt x="3615" y="4773"/>
                    </a:cubicBezTo>
                    <a:cubicBezTo>
                      <a:pt x="4446" y="4394"/>
                      <a:pt x="4621" y="3141"/>
                      <a:pt x="4460" y="1479"/>
                    </a:cubicBezTo>
                    <a:cubicBezTo>
                      <a:pt x="4373" y="473"/>
                      <a:pt x="3659" y="153"/>
                      <a:pt x="3105" y="36"/>
                    </a:cubicBezTo>
                    <a:cubicBezTo>
                      <a:pt x="2971" y="11"/>
                      <a:pt x="2833" y="0"/>
                      <a:pt x="2693" y="0"/>
                    </a:cubicBezTo>
                    <a:close/>
                  </a:path>
                </a:pathLst>
              </a:custGeom>
              <a:solidFill>
                <a:srgbClr val="EB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42"/>
              <p:cNvSpPr/>
              <p:nvPr/>
            </p:nvSpPr>
            <p:spPr>
              <a:xfrm>
                <a:off x="1651305" y="1251844"/>
                <a:ext cx="75108" cy="39753"/>
              </a:xfrm>
              <a:custGeom>
                <a:rect b="b" l="l" r="r" t="t"/>
                <a:pathLst>
                  <a:path extrusionOk="0" h="479" w="905">
                    <a:moveTo>
                      <a:pt x="340" y="1"/>
                    </a:moveTo>
                    <a:cubicBezTo>
                      <a:pt x="123" y="1"/>
                      <a:pt x="88" y="153"/>
                      <a:pt x="88" y="153"/>
                    </a:cubicBezTo>
                    <a:cubicBezTo>
                      <a:pt x="88" y="153"/>
                      <a:pt x="1" y="342"/>
                      <a:pt x="263" y="386"/>
                    </a:cubicBezTo>
                    <a:cubicBezTo>
                      <a:pt x="467" y="415"/>
                      <a:pt x="598" y="415"/>
                      <a:pt x="700" y="474"/>
                    </a:cubicBezTo>
                    <a:cubicBezTo>
                      <a:pt x="714" y="477"/>
                      <a:pt x="728" y="479"/>
                      <a:pt x="743" y="479"/>
                    </a:cubicBezTo>
                    <a:cubicBezTo>
                      <a:pt x="790" y="479"/>
                      <a:pt x="838" y="460"/>
                      <a:pt x="860" y="415"/>
                    </a:cubicBezTo>
                    <a:cubicBezTo>
                      <a:pt x="904" y="386"/>
                      <a:pt x="904" y="313"/>
                      <a:pt x="860" y="270"/>
                    </a:cubicBezTo>
                    <a:cubicBezTo>
                      <a:pt x="817" y="182"/>
                      <a:pt x="671" y="51"/>
                      <a:pt x="423" y="7"/>
                    </a:cubicBezTo>
                    <a:cubicBezTo>
                      <a:pt x="393" y="3"/>
                      <a:pt x="366" y="1"/>
                      <a:pt x="3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42"/>
              <p:cNvSpPr/>
              <p:nvPr/>
            </p:nvSpPr>
            <p:spPr>
              <a:xfrm>
                <a:off x="1494035" y="1252342"/>
                <a:ext cx="104156" cy="47057"/>
              </a:xfrm>
              <a:custGeom>
                <a:rect b="b" l="l" r="r" t="t"/>
                <a:pathLst>
                  <a:path extrusionOk="0" h="567" w="1255">
                    <a:moveTo>
                      <a:pt x="872" y="0"/>
                    </a:moveTo>
                    <a:cubicBezTo>
                      <a:pt x="827" y="0"/>
                      <a:pt x="775" y="5"/>
                      <a:pt x="715" y="16"/>
                    </a:cubicBezTo>
                    <a:cubicBezTo>
                      <a:pt x="424" y="45"/>
                      <a:pt x="117" y="264"/>
                      <a:pt x="45" y="366"/>
                    </a:cubicBezTo>
                    <a:cubicBezTo>
                      <a:pt x="1" y="395"/>
                      <a:pt x="1" y="468"/>
                      <a:pt x="45" y="511"/>
                    </a:cubicBezTo>
                    <a:cubicBezTo>
                      <a:pt x="87" y="543"/>
                      <a:pt x="144" y="567"/>
                      <a:pt x="200" y="567"/>
                    </a:cubicBezTo>
                    <a:cubicBezTo>
                      <a:pt x="221" y="567"/>
                      <a:pt x="243" y="563"/>
                      <a:pt x="263" y="555"/>
                    </a:cubicBezTo>
                    <a:cubicBezTo>
                      <a:pt x="409" y="511"/>
                      <a:pt x="700" y="409"/>
                      <a:pt x="934" y="380"/>
                    </a:cubicBezTo>
                    <a:cubicBezTo>
                      <a:pt x="1254" y="336"/>
                      <a:pt x="1167" y="147"/>
                      <a:pt x="1167" y="147"/>
                    </a:cubicBezTo>
                    <a:cubicBezTo>
                      <a:pt x="1167" y="147"/>
                      <a:pt x="1125" y="0"/>
                      <a:pt x="87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42"/>
              <p:cNvSpPr/>
              <p:nvPr/>
            </p:nvSpPr>
            <p:spPr>
              <a:xfrm>
                <a:off x="1651305" y="1366125"/>
                <a:ext cx="17013" cy="43571"/>
              </a:xfrm>
              <a:custGeom>
                <a:rect b="b" l="l" r="r" t="t"/>
                <a:pathLst>
                  <a:path extrusionOk="0" fill="none" h="525" w="205">
                    <a:moveTo>
                      <a:pt x="1" y="0"/>
                    </a:moveTo>
                    <a:lnTo>
                      <a:pt x="205" y="394"/>
                    </a:lnTo>
                    <a:lnTo>
                      <a:pt x="30" y="525"/>
                    </a:lnTo>
                  </a:path>
                </a:pathLst>
              </a:custGeom>
              <a:noFill/>
              <a:ln cap="rnd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42"/>
              <p:cNvSpPr/>
              <p:nvPr/>
            </p:nvSpPr>
            <p:spPr>
              <a:xfrm>
                <a:off x="1558188" y="1331019"/>
                <a:ext cx="30292" cy="30292"/>
              </a:xfrm>
              <a:custGeom>
                <a:rect b="b" l="l" r="r" t="t"/>
                <a:pathLst>
                  <a:path extrusionOk="0" h="365" w="365">
                    <a:moveTo>
                      <a:pt x="190" y="1"/>
                    </a:moveTo>
                    <a:cubicBezTo>
                      <a:pt x="73" y="1"/>
                      <a:pt x="0" y="59"/>
                      <a:pt x="0" y="175"/>
                    </a:cubicBezTo>
                    <a:cubicBezTo>
                      <a:pt x="0" y="292"/>
                      <a:pt x="88" y="365"/>
                      <a:pt x="190" y="365"/>
                    </a:cubicBezTo>
                    <a:cubicBezTo>
                      <a:pt x="292" y="365"/>
                      <a:pt x="365" y="263"/>
                      <a:pt x="365" y="175"/>
                    </a:cubicBezTo>
                    <a:cubicBezTo>
                      <a:pt x="365" y="88"/>
                      <a:pt x="292" y="1"/>
                      <a:pt x="1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42"/>
              <p:cNvSpPr/>
              <p:nvPr/>
            </p:nvSpPr>
            <p:spPr>
              <a:xfrm>
                <a:off x="1676701" y="1331019"/>
                <a:ext cx="30292" cy="30292"/>
              </a:xfrm>
              <a:custGeom>
                <a:rect b="b" l="l" r="r" t="t"/>
                <a:pathLst>
                  <a:path extrusionOk="0" h="365" w="365">
                    <a:moveTo>
                      <a:pt x="176" y="1"/>
                    </a:moveTo>
                    <a:cubicBezTo>
                      <a:pt x="73" y="1"/>
                      <a:pt x="1" y="59"/>
                      <a:pt x="1" y="175"/>
                    </a:cubicBezTo>
                    <a:cubicBezTo>
                      <a:pt x="1" y="292"/>
                      <a:pt x="88" y="365"/>
                      <a:pt x="176" y="365"/>
                    </a:cubicBezTo>
                    <a:cubicBezTo>
                      <a:pt x="292" y="365"/>
                      <a:pt x="365" y="263"/>
                      <a:pt x="365" y="175"/>
                    </a:cubicBezTo>
                    <a:cubicBezTo>
                      <a:pt x="365" y="88"/>
                      <a:pt x="292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42"/>
              <p:cNvSpPr/>
              <p:nvPr/>
            </p:nvSpPr>
            <p:spPr>
              <a:xfrm>
                <a:off x="1605327" y="1426544"/>
                <a:ext cx="48468" cy="25479"/>
              </a:xfrm>
              <a:custGeom>
                <a:rect b="b" l="l" r="r" t="t"/>
                <a:pathLst>
                  <a:path extrusionOk="0" fill="none" h="307" w="584">
                    <a:moveTo>
                      <a:pt x="1" y="1"/>
                    </a:moveTo>
                    <a:cubicBezTo>
                      <a:pt x="1" y="1"/>
                      <a:pt x="190" y="307"/>
                      <a:pt x="584" y="190"/>
                    </a:cubicBezTo>
                  </a:path>
                </a:pathLst>
              </a:custGeom>
              <a:noFill/>
              <a:ln cap="rnd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42"/>
              <p:cNvSpPr/>
              <p:nvPr/>
            </p:nvSpPr>
            <p:spPr>
              <a:xfrm>
                <a:off x="1338009" y="1127521"/>
                <a:ext cx="340020" cy="274954"/>
              </a:xfrm>
              <a:custGeom>
                <a:rect b="b" l="l" r="r" t="t"/>
                <a:pathLst>
                  <a:path extrusionOk="0" h="3313" w="4097">
                    <a:moveTo>
                      <a:pt x="2533" y="0"/>
                    </a:moveTo>
                    <a:cubicBezTo>
                      <a:pt x="2273" y="0"/>
                      <a:pt x="1984" y="37"/>
                      <a:pt x="1677" y="135"/>
                    </a:cubicBezTo>
                    <a:cubicBezTo>
                      <a:pt x="1167" y="296"/>
                      <a:pt x="890" y="514"/>
                      <a:pt x="759" y="689"/>
                    </a:cubicBezTo>
                    <a:cubicBezTo>
                      <a:pt x="752" y="688"/>
                      <a:pt x="745" y="688"/>
                      <a:pt x="738" y="688"/>
                    </a:cubicBezTo>
                    <a:cubicBezTo>
                      <a:pt x="608" y="688"/>
                      <a:pt x="432" y="823"/>
                      <a:pt x="321" y="1418"/>
                    </a:cubicBezTo>
                    <a:cubicBezTo>
                      <a:pt x="1" y="3094"/>
                      <a:pt x="1254" y="3312"/>
                      <a:pt x="1254" y="3312"/>
                    </a:cubicBezTo>
                    <a:cubicBezTo>
                      <a:pt x="1254" y="3312"/>
                      <a:pt x="1735" y="2146"/>
                      <a:pt x="1414" y="1330"/>
                    </a:cubicBezTo>
                    <a:cubicBezTo>
                      <a:pt x="1312" y="1053"/>
                      <a:pt x="1371" y="747"/>
                      <a:pt x="1648" y="602"/>
                    </a:cubicBezTo>
                    <a:cubicBezTo>
                      <a:pt x="1735" y="543"/>
                      <a:pt x="1866" y="514"/>
                      <a:pt x="2012" y="500"/>
                    </a:cubicBezTo>
                    <a:cubicBezTo>
                      <a:pt x="2127" y="482"/>
                      <a:pt x="2229" y="475"/>
                      <a:pt x="2320" y="475"/>
                    </a:cubicBezTo>
                    <a:cubicBezTo>
                      <a:pt x="2816" y="475"/>
                      <a:pt x="3012" y="691"/>
                      <a:pt x="3457" y="691"/>
                    </a:cubicBezTo>
                    <a:cubicBezTo>
                      <a:pt x="3480" y="691"/>
                      <a:pt x="3503" y="690"/>
                      <a:pt x="3528" y="689"/>
                    </a:cubicBezTo>
                    <a:cubicBezTo>
                      <a:pt x="4096" y="674"/>
                      <a:pt x="3776" y="296"/>
                      <a:pt x="3776" y="296"/>
                    </a:cubicBezTo>
                    <a:cubicBezTo>
                      <a:pt x="3776" y="296"/>
                      <a:pt x="3273" y="0"/>
                      <a:pt x="253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42"/>
              <p:cNvSpPr/>
              <p:nvPr/>
            </p:nvSpPr>
            <p:spPr>
              <a:xfrm>
                <a:off x="1375522" y="1358821"/>
                <a:ext cx="102911" cy="102911"/>
              </a:xfrm>
              <a:custGeom>
                <a:rect b="b" l="l" r="r" t="t"/>
                <a:pathLst>
                  <a:path extrusionOk="0" h="1240" w="1240">
                    <a:moveTo>
                      <a:pt x="613" y="1"/>
                    </a:moveTo>
                    <a:cubicBezTo>
                      <a:pt x="277" y="1"/>
                      <a:pt x="1" y="278"/>
                      <a:pt x="1" y="627"/>
                    </a:cubicBezTo>
                    <a:cubicBezTo>
                      <a:pt x="1" y="963"/>
                      <a:pt x="277" y="1240"/>
                      <a:pt x="613" y="1240"/>
                    </a:cubicBezTo>
                    <a:cubicBezTo>
                      <a:pt x="962" y="1240"/>
                      <a:pt x="1239" y="963"/>
                      <a:pt x="1239" y="627"/>
                    </a:cubicBezTo>
                    <a:cubicBezTo>
                      <a:pt x="1239" y="278"/>
                      <a:pt x="962" y="1"/>
                      <a:pt x="613" y="1"/>
                    </a:cubicBezTo>
                    <a:close/>
                  </a:path>
                </a:pathLst>
              </a:custGeom>
              <a:solidFill>
                <a:srgbClr val="EB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24" name="Google Shape;1224;p42"/>
          <p:cNvGrpSpPr/>
          <p:nvPr/>
        </p:nvGrpSpPr>
        <p:grpSpPr>
          <a:xfrm>
            <a:off x="3175197" y="3569186"/>
            <a:ext cx="2946896" cy="1143046"/>
            <a:chOff x="3219350" y="3230124"/>
            <a:chExt cx="2705312" cy="1084484"/>
          </a:xfrm>
        </p:grpSpPr>
        <p:sp>
          <p:nvSpPr>
            <p:cNvPr id="1225" name="Google Shape;1225;p42"/>
            <p:cNvSpPr/>
            <p:nvPr/>
          </p:nvSpPr>
          <p:spPr>
            <a:xfrm>
              <a:off x="3219350" y="3230124"/>
              <a:ext cx="2705312" cy="1084484"/>
            </a:xfrm>
            <a:custGeom>
              <a:rect b="b" l="l" r="r" t="t"/>
              <a:pathLst>
                <a:path extrusionOk="0" h="10393" w="34878">
                  <a:moveTo>
                    <a:pt x="0" y="1"/>
                  </a:moveTo>
                  <a:lnTo>
                    <a:pt x="0" y="10393"/>
                  </a:lnTo>
                  <a:lnTo>
                    <a:pt x="34877" y="10393"/>
                  </a:lnTo>
                  <a:lnTo>
                    <a:pt x="34877" y="1"/>
                  </a:lnTo>
                  <a:close/>
                </a:path>
              </a:pathLst>
            </a:custGeom>
            <a:solidFill>
              <a:srgbClr val="E95E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2"/>
            <p:cNvSpPr/>
            <p:nvPr/>
          </p:nvSpPr>
          <p:spPr>
            <a:xfrm>
              <a:off x="3681372" y="3540456"/>
              <a:ext cx="369694" cy="403085"/>
            </a:xfrm>
            <a:custGeom>
              <a:rect b="b" l="l" r="r" t="t"/>
              <a:pathLst>
                <a:path extrusionOk="0" h="3863" w="3543">
                  <a:moveTo>
                    <a:pt x="1" y="0"/>
                  </a:moveTo>
                  <a:lnTo>
                    <a:pt x="1473" y="3862"/>
                  </a:lnTo>
                  <a:lnTo>
                    <a:pt x="2070" y="3862"/>
                  </a:lnTo>
                  <a:lnTo>
                    <a:pt x="3542" y="0"/>
                  </a:lnTo>
                  <a:lnTo>
                    <a:pt x="2988" y="0"/>
                  </a:lnTo>
                  <a:lnTo>
                    <a:pt x="1764" y="325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2"/>
            <p:cNvSpPr/>
            <p:nvPr/>
          </p:nvSpPr>
          <p:spPr>
            <a:xfrm>
              <a:off x="4076836" y="3532839"/>
              <a:ext cx="371155" cy="418319"/>
            </a:xfrm>
            <a:custGeom>
              <a:rect b="b" l="l" r="r" t="t"/>
              <a:pathLst>
                <a:path extrusionOk="0" h="4009" w="3557">
                  <a:moveTo>
                    <a:pt x="1778" y="423"/>
                  </a:moveTo>
                  <a:cubicBezTo>
                    <a:pt x="2157" y="423"/>
                    <a:pt x="2463" y="569"/>
                    <a:pt x="2682" y="846"/>
                  </a:cubicBezTo>
                  <a:cubicBezTo>
                    <a:pt x="2900" y="1137"/>
                    <a:pt x="3017" y="1516"/>
                    <a:pt x="3017" y="2012"/>
                  </a:cubicBezTo>
                  <a:cubicBezTo>
                    <a:pt x="3017" y="2493"/>
                    <a:pt x="2900" y="2871"/>
                    <a:pt x="2682" y="3163"/>
                  </a:cubicBezTo>
                  <a:cubicBezTo>
                    <a:pt x="2463" y="3440"/>
                    <a:pt x="2157" y="3586"/>
                    <a:pt x="1778" y="3586"/>
                  </a:cubicBezTo>
                  <a:cubicBezTo>
                    <a:pt x="1399" y="3586"/>
                    <a:pt x="1108" y="3440"/>
                    <a:pt x="874" y="3163"/>
                  </a:cubicBezTo>
                  <a:cubicBezTo>
                    <a:pt x="656" y="2871"/>
                    <a:pt x="539" y="2493"/>
                    <a:pt x="539" y="2012"/>
                  </a:cubicBezTo>
                  <a:cubicBezTo>
                    <a:pt x="539" y="1516"/>
                    <a:pt x="656" y="1137"/>
                    <a:pt x="874" y="846"/>
                  </a:cubicBezTo>
                  <a:cubicBezTo>
                    <a:pt x="1108" y="569"/>
                    <a:pt x="1399" y="423"/>
                    <a:pt x="1778" y="423"/>
                  </a:cubicBezTo>
                  <a:close/>
                  <a:moveTo>
                    <a:pt x="1778" y="0"/>
                  </a:moveTo>
                  <a:cubicBezTo>
                    <a:pt x="1239" y="0"/>
                    <a:pt x="802" y="190"/>
                    <a:pt x="481" y="554"/>
                  </a:cubicBezTo>
                  <a:cubicBezTo>
                    <a:pt x="160" y="918"/>
                    <a:pt x="0" y="1399"/>
                    <a:pt x="0" y="2012"/>
                  </a:cubicBezTo>
                  <a:cubicBezTo>
                    <a:pt x="0" y="2609"/>
                    <a:pt x="160" y="3105"/>
                    <a:pt x="481" y="3469"/>
                  </a:cubicBezTo>
                  <a:cubicBezTo>
                    <a:pt x="802" y="3819"/>
                    <a:pt x="1239" y="4008"/>
                    <a:pt x="1778" y="4008"/>
                  </a:cubicBezTo>
                  <a:cubicBezTo>
                    <a:pt x="2317" y="4008"/>
                    <a:pt x="2755" y="3819"/>
                    <a:pt x="3075" y="3469"/>
                  </a:cubicBezTo>
                  <a:cubicBezTo>
                    <a:pt x="3396" y="3105"/>
                    <a:pt x="3556" y="2609"/>
                    <a:pt x="3556" y="2012"/>
                  </a:cubicBezTo>
                  <a:cubicBezTo>
                    <a:pt x="3556" y="1399"/>
                    <a:pt x="3396" y="918"/>
                    <a:pt x="3075" y="554"/>
                  </a:cubicBezTo>
                  <a:cubicBezTo>
                    <a:pt x="2755" y="190"/>
                    <a:pt x="2317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2"/>
            <p:cNvSpPr/>
            <p:nvPr/>
          </p:nvSpPr>
          <p:spPr>
            <a:xfrm>
              <a:off x="4478246" y="3540456"/>
              <a:ext cx="340791" cy="403085"/>
            </a:xfrm>
            <a:custGeom>
              <a:rect b="b" l="l" r="r" t="t"/>
              <a:pathLst>
                <a:path extrusionOk="0" h="3863" w="3266">
                  <a:moveTo>
                    <a:pt x="1" y="0"/>
                  </a:moveTo>
                  <a:lnTo>
                    <a:pt x="1" y="437"/>
                  </a:lnTo>
                  <a:lnTo>
                    <a:pt x="1371" y="437"/>
                  </a:lnTo>
                  <a:lnTo>
                    <a:pt x="1371" y="3862"/>
                  </a:lnTo>
                  <a:lnTo>
                    <a:pt x="1895" y="3862"/>
                  </a:lnTo>
                  <a:lnTo>
                    <a:pt x="1895" y="437"/>
                  </a:lnTo>
                  <a:lnTo>
                    <a:pt x="3265" y="437"/>
                  </a:lnTo>
                  <a:lnTo>
                    <a:pt x="326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2"/>
            <p:cNvSpPr/>
            <p:nvPr/>
          </p:nvSpPr>
          <p:spPr>
            <a:xfrm>
              <a:off x="4870579" y="3540456"/>
              <a:ext cx="260236" cy="403085"/>
            </a:xfrm>
            <a:custGeom>
              <a:rect b="b" l="l" r="r" t="t"/>
              <a:pathLst>
                <a:path extrusionOk="0" h="3863" w="2494">
                  <a:moveTo>
                    <a:pt x="1" y="0"/>
                  </a:moveTo>
                  <a:lnTo>
                    <a:pt x="1" y="3862"/>
                  </a:lnTo>
                  <a:lnTo>
                    <a:pt x="2493" y="3862"/>
                  </a:lnTo>
                  <a:lnTo>
                    <a:pt x="2493" y="3425"/>
                  </a:lnTo>
                  <a:lnTo>
                    <a:pt x="526" y="3425"/>
                  </a:lnTo>
                  <a:lnTo>
                    <a:pt x="526" y="2026"/>
                  </a:lnTo>
                  <a:lnTo>
                    <a:pt x="2362" y="2026"/>
                  </a:lnTo>
                  <a:lnTo>
                    <a:pt x="2362" y="1589"/>
                  </a:lnTo>
                  <a:lnTo>
                    <a:pt x="526" y="1589"/>
                  </a:lnTo>
                  <a:lnTo>
                    <a:pt x="526" y="437"/>
                  </a:lnTo>
                  <a:lnTo>
                    <a:pt x="2435" y="437"/>
                  </a:lnTo>
                  <a:lnTo>
                    <a:pt x="243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2"/>
            <p:cNvSpPr/>
            <p:nvPr/>
          </p:nvSpPr>
          <p:spPr>
            <a:xfrm>
              <a:off x="5247782" y="3540456"/>
              <a:ext cx="54885" cy="403085"/>
            </a:xfrm>
            <a:custGeom>
              <a:rect b="b" l="l" r="r" t="t"/>
              <a:pathLst>
                <a:path extrusionOk="0" h="3863" w="526">
                  <a:moveTo>
                    <a:pt x="0" y="0"/>
                  </a:moveTo>
                  <a:lnTo>
                    <a:pt x="0" y="1691"/>
                  </a:lnTo>
                  <a:lnTo>
                    <a:pt x="59" y="2609"/>
                  </a:lnTo>
                  <a:lnTo>
                    <a:pt x="481" y="2609"/>
                  </a:lnTo>
                  <a:lnTo>
                    <a:pt x="525" y="1691"/>
                  </a:lnTo>
                  <a:lnTo>
                    <a:pt x="525" y="0"/>
                  </a:lnTo>
                  <a:close/>
                  <a:moveTo>
                    <a:pt x="0" y="3207"/>
                  </a:moveTo>
                  <a:lnTo>
                    <a:pt x="0" y="3862"/>
                  </a:lnTo>
                  <a:lnTo>
                    <a:pt x="525" y="3862"/>
                  </a:lnTo>
                  <a:lnTo>
                    <a:pt x="525" y="3207"/>
                  </a:ln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2"/>
            <p:cNvSpPr/>
            <p:nvPr/>
          </p:nvSpPr>
          <p:spPr>
            <a:xfrm>
              <a:off x="5547354" y="3633217"/>
              <a:ext cx="202429" cy="190117"/>
            </a:xfrm>
            <a:custGeom>
              <a:rect b="b" l="l" r="r" t="t"/>
              <a:pathLst>
                <a:path extrusionOk="0" h="1822" w="1940">
                  <a:moveTo>
                    <a:pt x="977" y="0"/>
                  </a:moveTo>
                  <a:lnTo>
                    <a:pt x="759" y="685"/>
                  </a:lnTo>
                  <a:lnTo>
                    <a:pt x="1" y="685"/>
                  </a:lnTo>
                  <a:lnTo>
                    <a:pt x="613" y="1122"/>
                  </a:lnTo>
                  <a:lnTo>
                    <a:pt x="394" y="1822"/>
                  </a:lnTo>
                  <a:lnTo>
                    <a:pt x="394" y="1822"/>
                  </a:lnTo>
                  <a:lnTo>
                    <a:pt x="977" y="1385"/>
                  </a:lnTo>
                  <a:lnTo>
                    <a:pt x="1575" y="1822"/>
                  </a:lnTo>
                  <a:lnTo>
                    <a:pt x="1342" y="1122"/>
                  </a:lnTo>
                  <a:lnTo>
                    <a:pt x="1939" y="685"/>
                  </a:lnTo>
                  <a:lnTo>
                    <a:pt x="1210" y="68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488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2" name="Google Shape;1232;p42"/>
          <p:cNvGrpSpPr/>
          <p:nvPr/>
        </p:nvGrpSpPr>
        <p:grpSpPr>
          <a:xfrm flipH="1">
            <a:off x="6418584" y="2718864"/>
            <a:ext cx="1793309" cy="4722313"/>
            <a:chOff x="724392" y="884701"/>
            <a:chExt cx="1898888" cy="5153676"/>
          </a:xfrm>
        </p:grpSpPr>
        <p:sp>
          <p:nvSpPr>
            <p:cNvPr id="1233" name="Google Shape;1233;p42"/>
            <p:cNvSpPr/>
            <p:nvPr/>
          </p:nvSpPr>
          <p:spPr>
            <a:xfrm>
              <a:off x="1061019" y="5105668"/>
              <a:ext cx="330681" cy="920680"/>
            </a:xfrm>
            <a:custGeom>
              <a:rect b="b" l="l" r="r" t="t"/>
              <a:pathLst>
                <a:path extrusionOk="0" h="6657" w="2391">
                  <a:moveTo>
                    <a:pt x="1867" y="0"/>
                  </a:moveTo>
                  <a:cubicBezTo>
                    <a:pt x="1416" y="0"/>
                    <a:pt x="845" y="637"/>
                    <a:pt x="845" y="637"/>
                  </a:cubicBezTo>
                  <a:cubicBezTo>
                    <a:pt x="845" y="637"/>
                    <a:pt x="1151" y="3843"/>
                    <a:pt x="977" y="4470"/>
                  </a:cubicBezTo>
                  <a:cubicBezTo>
                    <a:pt x="787" y="5082"/>
                    <a:pt x="131" y="5811"/>
                    <a:pt x="117" y="5927"/>
                  </a:cubicBezTo>
                  <a:cubicBezTo>
                    <a:pt x="88" y="6029"/>
                    <a:pt x="0" y="6656"/>
                    <a:pt x="685" y="6656"/>
                  </a:cubicBezTo>
                  <a:cubicBezTo>
                    <a:pt x="1355" y="6656"/>
                    <a:pt x="1778" y="6336"/>
                    <a:pt x="1807" y="5913"/>
                  </a:cubicBezTo>
                  <a:cubicBezTo>
                    <a:pt x="1866" y="5490"/>
                    <a:pt x="2041" y="5505"/>
                    <a:pt x="2172" y="5330"/>
                  </a:cubicBezTo>
                  <a:cubicBezTo>
                    <a:pt x="2303" y="5126"/>
                    <a:pt x="1968" y="4747"/>
                    <a:pt x="1968" y="3960"/>
                  </a:cubicBezTo>
                  <a:cubicBezTo>
                    <a:pt x="1968" y="3202"/>
                    <a:pt x="2390" y="841"/>
                    <a:pt x="2390" y="841"/>
                  </a:cubicBezTo>
                  <a:cubicBezTo>
                    <a:pt x="2338" y="204"/>
                    <a:pt x="2121" y="0"/>
                    <a:pt x="1867" y="0"/>
                  </a:cubicBezTo>
                  <a:close/>
                </a:path>
              </a:pathLst>
            </a:custGeom>
            <a:solidFill>
              <a:srgbClr val="FFA1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2"/>
            <p:cNvSpPr/>
            <p:nvPr/>
          </p:nvSpPr>
          <p:spPr>
            <a:xfrm>
              <a:off x="1026720" y="5711706"/>
              <a:ext cx="350873" cy="326671"/>
            </a:xfrm>
            <a:custGeom>
              <a:rect b="b" l="l" r="r" t="t"/>
              <a:pathLst>
                <a:path extrusionOk="0" h="2362" w="2537">
                  <a:moveTo>
                    <a:pt x="2245" y="1"/>
                  </a:moveTo>
                  <a:cubicBezTo>
                    <a:pt x="2070" y="146"/>
                    <a:pt x="2172" y="598"/>
                    <a:pt x="1982" y="875"/>
                  </a:cubicBezTo>
                  <a:cubicBezTo>
                    <a:pt x="1818" y="1135"/>
                    <a:pt x="1305" y="1551"/>
                    <a:pt x="869" y="1551"/>
                  </a:cubicBezTo>
                  <a:cubicBezTo>
                    <a:pt x="842" y="1551"/>
                    <a:pt x="814" y="1549"/>
                    <a:pt x="787" y="1545"/>
                  </a:cubicBezTo>
                  <a:cubicBezTo>
                    <a:pt x="525" y="1531"/>
                    <a:pt x="598" y="1196"/>
                    <a:pt x="598" y="1196"/>
                  </a:cubicBezTo>
                  <a:lnTo>
                    <a:pt x="598" y="1196"/>
                  </a:lnTo>
                  <a:cubicBezTo>
                    <a:pt x="467" y="1385"/>
                    <a:pt x="394" y="1516"/>
                    <a:pt x="379" y="1531"/>
                  </a:cubicBezTo>
                  <a:cubicBezTo>
                    <a:pt x="248" y="1735"/>
                    <a:pt x="0" y="2362"/>
                    <a:pt x="656" y="2362"/>
                  </a:cubicBezTo>
                  <a:cubicBezTo>
                    <a:pt x="1327" y="2362"/>
                    <a:pt x="2026" y="2041"/>
                    <a:pt x="2070" y="1516"/>
                  </a:cubicBezTo>
                  <a:cubicBezTo>
                    <a:pt x="2114" y="1108"/>
                    <a:pt x="2318" y="1123"/>
                    <a:pt x="2420" y="948"/>
                  </a:cubicBezTo>
                  <a:cubicBezTo>
                    <a:pt x="2536" y="802"/>
                    <a:pt x="2463" y="248"/>
                    <a:pt x="2245" y="1"/>
                  </a:cubicBezTo>
                  <a:close/>
                </a:path>
              </a:pathLst>
            </a:custGeom>
            <a:solidFill>
              <a:srgbClr val="322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2"/>
            <p:cNvSpPr/>
            <p:nvPr/>
          </p:nvSpPr>
          <p:spPr>
            <a:xfrm>
              <a:off x="1734133" y="5105807"/>
              <a:ext cx="514209" cy="858029"/>
            </a:xfrm>
            <a:custGeom>
              <a:rect b="b" l="l" r="r" t="t"/>
              <a:pathLst>
                <a:path extrusionOk="0" h="6204" w="3718">
                  <a:moveTo>
                    <a:pt x="1078" y="0"/>
                  </a:moveTo>
                  <a:cubicBezTo>
                    <a:pt x="604" y="0"/>
                    <a:pt x="1" y="1554"/>
                    <a:pt x="1" y="1554"/>
                  </a:cubicBezTo>
                  <a:cubicBezTo>
                    <a:pt x="1" y="1554"/>
                    <a:pt x="438" y="4236"/>
                    <a:pt x="220" y="4950"/>
                  </a:cubicBezTo>
                  <a:cubicBezTo>
                    <a:pt x="1" y="5679"/>
                    <a:pt x="467" y="5722"/>
                    <a:pt x="467" y="5722"/>
                  </a:cubicBezTo>
                  <a:cubicBezTo>
                    <a:pt x="494" y="5722"/>
                    <a:pt x="521" y="5721"/>
                    <a:pt x="548" y="5721"/>
                  </a:cubicBezTo>
                  <a:cubicBezTo>
                    <a:pt x="1485" y="5721"/>
                    <a:pt x="2202" y="6203"/>
                    <a:pt x="2202" y="6203"/>
                  </a:cubicBezTo>
                  <a:cubicBezTo>
                    <a:pt x="2202" y="6203"/>
                    <a:pt x="2726" y="6160"/>
                    <a:pt x="3193" y="6087"/>
                  </a:cubicBezTo>
                  <a:cubicBezTo>
                    <a:pt x="3645" y="6043"/>
                    <a:pt x="3718" y="5781"/>
                    <a:pt x="3659" y="5693"/>
                  </a:cubicBezTo>
                  <a:cubicBezTo>
                    <a:pt x="3601" y="5606"/>
                    <a:pt x="2974" y="5489"/>
                    <a:pt x="2974" y="5489"/>
                  </a:cubicBezTo>
                  <a:cubicBezTo>
                    <a:pt x="2974" y="5489"/>
                    <a:pt x="1517" y="4673"/>
                    <a:pt x="1313" y="4163"/>
                  </a:cubicBezTo>
                  <a:cubicBezTo>
                    <a:pt x="1109" y="3653"/>
                    <a:pt x="1517" y="811"/>
                    <a:pt x="1517" y="811"/>
                  </a:cubicBezTo>
                  <a:cubicBezTo>
                    <a:pt x="1414" y="217"/>
                    <a:pt x="1255" y="0"/>
                    <a:pt x="1078" y="0"/>
                  </a:cubicBezTo>
                  <a:close/>
                </a:path>
              </a:pathLst>
            </a:custGeom>
            <a:solidFill>
              <a:srgbClr val="FFA1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2"/>
            <p:cNvSpPr/>
            <p:nvPr/>
          </p:nvSpPr>
          <p:spPr>
            <a:xfrm>
              <a:off x="1734133" y="5768548"/>
              <a:ext cx="514209" cy="195283"/>
            </a:xfrm>
            <a:custGeom>
              <a:rect b="b" l="l" r="r" t="t"/>
              <a:pathLst>
                <a:path extrusionOk="0" h="1412" w="3718">
                  <a:moveTo>
                    <a:pt x="345" y="0"/>
                  </a:moveTo>
                  <a:cubicBezTo>
                    <a:pt x="314" y="0"/>
                    <a:pt x="286" y="5"/>
                    <a:pt x="263" y="12"/>
                  </a:cubicBezTo>
                  <a:cubicBezTo>
                    <a:pt x="263" y="56"/>
                    <a:pt x="234" y="114"/>
                    <a:pt x="220" y="158"/>
                  </a:cubicBezTo>
                  <a:cubicBezTo>
                    <a:pt x="1" y="858"/>
                    <a:pt x="467" y="930"/>
                    <a:pt x="467" y="930"/>
                  </a:cubicBezTo>
                  <a:cubicBezTo>
                    <a:pt x="494" y="930"/>
                    <a:pt x="521" y="929"/>
                    <a:pt x="548" y="929"/>
                  </a:cubicBezTo>
                  <a:cubicBezTo>
                    <a:pt x="1485" y="929"/>
                    <a:pt x="2202" y="1411"/>
                    <a:pt x="2202" y="1411"/>
                  </a:cubicBezTo>
                  <a:cubicBezTo>
                    <a:pt x="2202" y="1411"/>
                    <a:pt x="2726" y="1368"/>
                    <a:pt x="3193" y="1295"/>
                  </a:cubicBezTo>
                  <a:cubicBezTo>
                    <a:pt x="3645" y="1222"/>
                    <a:pt x="3718" y="989"/>
                    <a:pt x="3659" y="901"/>
                  </a:cubicBezTo>
                  <a:cubicBezTo>
                    <a:pt x="3601" y="814"/>
                    <a:pt x="2974" y="697"/>
                    <a:pt x="2974" y="697"/>
                  </a:cubicBezTo>
                  <a:cubicBezTo>
                    <a:pt x="2884" y="760"/>
                    <a:pt x="2741" y="788"/>
                    <a:pt x="2570" y="788"/>
                  </a:cubicBezTo>
                  <a:cubicBezTo>
                    <a:pt x="2109" y="788"/>
                    <a:pt x="1444" y="584"/>
                    <a:pt x="1050" y="318"/>
                  </a:cubicBezTo>
                  <a:cubicBezTo>
                    <a:pt x="726" y="90"/>
                    <a:pt x="491" y="0"/>
                    <a:pt x="345" y="0"/>
                  </a:cubicBezTo>
                  <a:close/>
                </a:path>
              </a:pathLst>
            </a:custGeom>
            <a:solidFill>
              <a:srgbClr val="322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2"/>
            <p:cNvSpPr/>
            <p:nvPr/>
          </p:nvSpPr>
          <p:spPr>
            <a:xfrm>
              <a:off x="1760411" y="5852774"/>
              <a:ext cx="512411" cy="129866"/>
            </a:xfrm>
            <a:custGeom>
              <a:rect b="b" l="l" r="r" t="t"/>
              <a:pathLst>
                <a:path extrusionOk="0" h="939" w="3705">
                  <a:moveTo>
                    <a:pt x="0" y="1"/>
                  </a:moveTo>
                  <a:lnTo>
                    <a:pt x="0" y="161"/>
                  </a:lnTo>
                  <a:cubicBezTo>
                    <a:pt x="0" y="321"/>
                    <a:pt x="117" y="467"/>
                    <a:pt x="292" y="496"/>
                  </a:cubicBezTo>
                  <a:cubicBezTo>
                    <a:pt x="467" y="511"/>
                    <a:pt x="729" y="540"/>
                    <a:pt x="992" y="584"/>
                  </a:cubicBezTo>
                  <a:cubicBezTo>
                    <a:pt x="1487" y="657"/>
                    <a:pt x="1677" y="890"/>
                    <a:pt x="2012" y="934"/>
                  </a:cubicBezTo>
                  <a:cubicBezTo>
                    <a:pt x="2054" y="937"/>
                    <a:pt x="2102" y="939"/>
                    <a:pt x="2155" y="939"/>
                  </a:cubicBezTo>
                  <a:cubicBezTo>
                    <a:pt x="2544" y="939"/>
                    <a:pt x="3190" y="840"/>
                    <a:pt x="3498" y="584"/>
                  </a:cubicBezTo>
                  <a:cubicBezTo>
                    <a:pt x="3705" y="405"/>
                    <a:pt x="3366" y="291"/>
                    <a:pt x="3143" y="291"/>
                  </a:cubicBezTo>
                  <a:cubicBezTo>
                    <a:pt x="3130" y="291"/>
                    <a:pt x="3117" y="291"/>
                    <a:pt x="3105" y="292"/>
                  </a:cubicBezTo>
                  <a:cubicBezTo>
                    <a:pt x="3095" y="294"/>
                    <a:pt x="3080" y="294"/>
                    <a:pt x="3060" y="294"/>
                  </a:cubicBezTo>
                  <a:cubicBezTo>
                    <a:pt x="2627" y="29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22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1236385" y="981097"/>
              <a:ext cx="564413" cy="542699"/>
            </a:xfrm>
            <a:custGeom>
              <a:rect b="b" l="l" r="r" t="t"/>
              <a:pathLst>
                <a:path extrusionOk="0" h="3924" w="4081">
                  <a:moveTo>
                    <a:pt x="2321" y="1"/>
                  </a:moveTo>
                  <a:cubicBezTo>
                    <a:pt x="2208" y="1"/>
                    <a:pt x="2089" y="10"/>
                    <a:pt x="1968" y="28"/>
                  </a:cubicBezTo>
                  <a:cubicBezTo>
                    <a:pt x="816" y="232"/>
                    <a:pt x="0" y="815"/>
                    <a:pt x="87" y="1981"/>
                  </a:cubicBezTo>
                  <a:cubicBezTo>
                    <a:pt x="171" y="3100"/>
                    <a:pt x="1048" y="3924"/>
                    <a:pt x="2059" y="3924"/>
                  </a:cubicBezTo>
                  <a:cubicBezTo>
                    <a:pt x="2101" y="3924"/>
                    <a:pt x="2143" y="3923"/>
                    <a:pt x="2186" y="3920"/>
                  </a:cubicBezTo>
                  <a:cubicBezTo>
                    <a:pt x="3250" y="3832"/>
                    <a:pt x="4081" y="2826"/>
                    <a:pt x="3950" y="1661"/>
                  </a:cubicBezTo>
                  <a:cubicBezTo>
                    <a:pt x="3834" y="551"/>
                    <a:pt x="3203" y="1"/>
                    <a:pt x="2321" y="1"/>
                  </a:cubicBezTo>
                  <a:close/>
                </a:path>
              </a:pathLst>
            </a:custGeom>
            <a:solidFill>
              <a:srgbClr val="FC5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1770507" y="1760980"/>
              <a:ext cx="518081" cy="1031183"/>
            </a:xfrm>
            <a:custGeom>
              <a:rect b="b" l="l" r="r" t="t"/>
              <a:pathLst>
                <a:path extrusionOk="0" h="7456" w="3746">
                  <a:moveTo>
                    <a:pt x="1050" y="0"/>
                  </a:moveTo>
                  <a:cubicBezTo>
                    <a:pt x="1050" y="0"/>
                    <a:pt x="0" y="2551"/>
                    <a:pt x="685" y="4300"/>
                  </a:cubicBezTo>
                  <a:cubicBezTo>
                    <a:pt x="1357" y="5992"/>
                    <a:pt x="1679" y="7456"/>
                    <a:pt x="2155" y="7456"/>
                  </a:cubicBezTo>
                  <a:cubicBezTo>
                    <a:pt x="2175" y="7456"/>
                    <a:pt x="2195" y="7453"/>
                    <a:pt x="2216" y="7448"/>
                  </a:cubicBezTo>
                  <a:cubicBezTo>
                    <a:pt x="2711" y="7317"/>
                    <a:pt x="3236" y="7302"/>
                    <a:pt x="3513" y="7229"/>
                  </a:cubicBezTo>
                  <a:cubicBezTo>
                    <a:pt x="3746" y="7142"/>
                    <a:pt x="3746" y="6486"/>
                    <a:pt x="3688" y="6224"/>
                  </a:cubicBezTo>
                  <a:cubicBezTo>
                    <a:pt x="3396" y="4548"/>
                    <a:pt x="1764" y="248"/>
                    <a:pt x="10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800873" y="884701"/>
              <a:ext cx="1124953" cy="1327981"/>
            </a:xfrm>
            <a:custGeom>
              <a:rect b="b" l="l" r="r" t="t"/>
              <a:pathLst>
                <a:path extrusionOk="0" h="9602" w="8134">
                  <a:moveTo>
                    <a:pt x="5330" y="0"/>
                  </a:moveTo>
                  <a:cubicBezTo>
                    <a:pt x="5246" y="0"/>
                    <a:pt x="5160" y="4"/>
                    <a:pt x="5073" y="11"/>
                  </a:cubicBezTo>
                  <a:cubicBezTo>
                    <a:pt x="4709" y="55"/>
                    <a:pt x="4402" y="215"/>
                    <a:pt x="4140" y="463"/>
                  </a:cubicBezTo>
                  <a:cubicBezTo>
                    <a:pt x="4009" y="594"/>
                    <a:pt x="3863" y="681"/>
                    <a:pt x="3688" y="725"/>
                  </a:cubicBezTo>
                  <a:cubicBezTo>
                    <a:pt x="2901" y="900"/>
                    <a:pt x="2406" y="1658"/>
                    <a:pt x="2508" y="2416"/>
                  </a:cubicBezTo>
                  <a:cubicBezTo>
                    <a:pt x="2537" y="2722"/>
                    <a:pt x="2449" y="3057"/>
                    <a:pt x="2231" y="3290"/>
                  </a:cubicBezTo>
                  <a:cubicBezTo>
                    <a:pt x="1866" y="3669"/>
                    <a:pt x="1648" y="4165"/>
                    <a:pt x="1604" y="4689"/>
                  </a:cubicBezTo>
                  <a:cubicBezTo>
                    <a:pt x="1590" y="5039"/>
                    <a:pt x="1415" y="5345"/>
                    <a:pt x="1123" y="5535"/>
                  </a:cubicBezTo>
                  <a:cubicBezTo>
                    <a:pt x="409" y="6030"/>
                    <a:pt x="1" y="6905"/>
                    <a:pt x="190" y="7823"/>
                  </a:cubicBezTo>
                  <a:cubicBezTo>
                    <a:pt x="394" y="8829"/>
                    <a:pt x="1283" y="9572"/>
                    <a:pt x="2304" y="9601"/>
                  </a:cubicBezTo>
                  <a:cubicBezTo>
                    <a:pt x="2317" y="9601"/>
                    <a:pt x="2330" y="9601"/>
                    <a:pt x="2343" y="9601"/>
                  </a:cubicBezTo>
                  <a:cubicBezTo>
                    <a:pt x="3215" y="9601"/>
                    <a:pt x="3942" y="9124"/>
                    <a:pt x="4330" y="8421"/>
                  </a:cubicBezTo>
                  <a:cubicBezTo>
                    <a:pt x="4563" y="7983"/>
                    <a:pt x="4985" y="7721"/>
                    <a:pt x="5466" y="7677"/>
                  </a:cubicBezTo>
                  <a:lnTo>
                    <a:pt x="5525" y="7677"/>
                  </a:lnTo>
                  <a:cubicBezTo>
                    <a:pt x="7405" y="7531"/>
                    <a:pt x="8134" y="5404"/>
                    <a:pt x="7128" y="4106"/>
                  </a:cubicBezTo>
                  <a:cubicBezTo>
                    <a:pt x="6836" y="3728"/>
                    <a:pt x="6734" y="3232"/>
                    <a:pt x="6836" y="2780"/>
                  </a:cubicBezTo>
                  <a:cubicBezTo>
                    <a:pt x="6895" y="2532"/>
                    <a:pt x="6938" y="2255"/>
                    <a:pt x="6909" y="1979"/>
                  </a:cubicBezTo>
                  <a:cubicBezTo>
                    <a:pt x="6817" y="366"/>
                    <a:pt x="6149" y="0"/>
                    <a:pt x="5330" y="0"/>
                  </a:cubicBezTo>
                  <a:close/>
                </a:path>
              </a:pathLst>
            </a:custGeom>
            <a:solidFill>
              <a:srgbClr val="080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1040827" y="1641764"/>
              <a:ext cx="889008" cy="1516764"/>
            </a:xfrm>
            <a:custGeom>
              <a:rect b="b" l="l" r="r" t="t"/>
              <a:pathLst>
                <a:path extrusionOk="0" h="10967" w="6428">
                  <a:moveTo>
                    <a:pt x="3579" y="1"/>
                  </a:moveTo>
                  <a:cubicBezTo>
                    <a:pt x="3552" y="1"/>
                    <a:pt x="3525" y="1"/>
                    <a:pt x="3498" y="2"/>
                  </a:cubicBezTo>
                  <a:cubicBezTo>
                    <a:pt x="2157" y="32"/>
                    <a:pt x="0" y="935"/>
                    <a:pt x="0" y="935"/>
                  </a:cubicBezTo>
                  <a:cubicBezTo>
                    <a:pt x="0" y="935"/>
                    <a:pt x="948" y="5716"/>
                    <a:pt x="1166" y="6488"/>
                  </a:cubicBezTo>
                  <a:cubicBezTo>
                    <a:pt x="2118" y="9995"/>
                    <a:pt x="3084" y="10967"/>
                    <a:pt x="4049" y="10967"/>
                  </a:cubicBezTo>
                  <a:cubicBezTo>
                    <a:pt x="4488" y="10967"/>
                    <a:pt x="4926" y="10766"/>
                    <a:pt x="5364" y="10511"/>
                  </a:cubicBezTo>
                  <a:cubicBezTo>
                    <a:pt x="5364" y="10511"/>
                    <a:pt x="6428" y="5993"/>
                    <a:pt x="6399" y="4287"/>
                  </a:cubicBezTo>
                  <a:cubicBezTo>
                    <a:pt x="6384" y="3632"/>
                    <a:pt x="6326" y="862"/>
                    <a:pt x="6326" y="862"/>
                  </a:cubicBezTo>
                  <a:cubicBezTo>
                    <a:pt x="6326" y="862"/>
                    <a:pt x="4700" y="1"/>
                    <a:pt x="3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1161702" y="2194280"/>
              <a:ext cx="131249" cy="516145"/>
            </a:xfrm>
            <a:custGeom>
              <a:rect b="b" l="l" r="r" t="t"/>
              <a:pathLst>
                <a:path extrusionOk="0" fill="none" h="3732" w="949">
                  <a:moveTo>
                    <a:pt x="1" y="1"/>
                  </a:moveTo>
                  <a:lnTo>
                    <a:pt x="948" y="3732"/>
                  </a:lnTo>
                </a:path>
              </a:pathLst>
            </a:custGeom>
            <a:noFill/>
            <a:ln cap="rnd" cmpd="sng" w="2175">
              <a:solidFill>
                <a:srgbClr val="D8C5B6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1310930" y="1636232"/>
              <a:ext cx="419333" cy="536890"/>
            </a:xfrm>
            <a:custGeom>
              <a:rect b="b" l="l" r="r" t="t"/>
              <a:pathLst>
                <a:path extrusionOk="0" h="3882" w="3032">
                  <a:moveTo>
                    <a:pt x="1499" y="0"/>
                  </a:moveTo>
                  <a:cubicBezTo>
                    <a:pt x="1050" y="0"/>
                    <a:pt x="535" y="76"/>
                    <a:pt x="0" y="305"/>
                  </a:cubicBezTo>
                  <a:cubicBezTo>
                    <a:pt x="0" y="305"/>
                    <a:pt x="1501" y="3701"/>
                    <a:pt x="2128" y="3876"/>
                  </a:cubicBezTo>
                  <a:cubicBezTo>
                    <a:pt x="2143" y="3880"/>
                    <a:pt x="2157" y="3882"/>
                    <a:pt x="2172" y="3882"/>
                  </a:cubicBezTo>
                  <a:cubicBezTo>
                    <a:pt x="2781" y="3882"/>
                    <a:pt x="3032" y="305"/>
                    <a:pt x="3032" y="305"/>
                  </a:cubicBezTo>
                  <a:cubicBezTo>
                    <a:pt x="3032" y="305"/>
                    <a:pt x="2397" y="0"/>
                    <a:pt x="1499" y="0"/>
                  </a:cubicBezTo>
                  <a:close/>
                </a:path>
              </a:pathLst>
            </a:custGeom>
            <a:solidFill>
              <a:srgbClr val="EBA1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1379389" y="1752682"/>
              <a:ext cx="155314" cy="45225"/>
            </a:xfrm>
            <a:custGeom>
              <a:rect b="b" l="l" r="r" t="t"/>
              <a:pathLst>
                <a:path extrusionOk="0" h="327" w="1123">
                  <a:moveTo>
                    <a:pt x="807" y="0"/>
                  </a:moveTo>
                  <a:cubicBezTo>
                    <a:pt x="801" y="0"/>
                    <a:pt x="794" y="1"/>
                    <a:pt x="788" y="2"/>
                  </a:cubicBezTo>
                  <a:cubicBezTo>
                    <a:pt x="642" y="60"/>
                    <a:pt x="1" y="133"/>
                    <a:pt x="1" y="133"/>
                  </a:cubicBezTo>
                  <a:cubicBezTo>
                    <a:pt x="1" y="133"/>
                    <a:pt x="671" y="133"/>
                    <a:pt x="788" y="221"/>
                  </a:cubicBezTo>
                  <a:cubicBezTo>
                    <a:pt x="858" y="280"/>
                    <a:pt x="1002" y="327"/>
                    <a:pt x="1073" y="327"/>
                  </a:cubicBezTo>
                  <a:cubicBezTo>
                    <a:pt x="1106" y="327"/>
                    <a:pt x="1122" y="317"/>
                    <a:pt x="1109" y="294"/>
                  </a:cubicBezTo>
                  <a:cubicBezTo>
                    <a:pt x="1109" y="294"/>
                    <a:pt x="948" y="0"/>
                    <a:pt x="807" y="0"/>
                  </a:cubicBezTo>
                  <a:close/>
                </a:path>
              </a:pathLst>
            </a:custGeom>
            <a:solidFill>
              <a:srgbClr val="E39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1579235" y="1742586"/>
              <a:ext cx="132909" cy="51587"/>
            </a:xfrm>
            <a:custGeom>
              <a:rect b="b" l="l" r="r" t="t"/>
              <a:pathLst>
                <a:path extrusionOk="0" h="373" w="961">
                  <a:moveTo>
                    <a:pt x="273" y="1"/>
                  </a:moveTo>
                  <a:cubicBezTo>
                    <a:pt x="135" y="1"/>
                    <a:pt x="13" y="337"/>
                    <a:pt x="13" y="337"/>
                  </a:cubicBezTo>
                  <a:cubicBezTo>
                    <a:pt x="1" y="362"/>
                    <a:pt x="13" y="373"/>
                    <a:pt x="39" y="373"/>
                  </a:cubicBezTo>
                  <a:cubicBezTo>
                    <a:pt x="104" y="373"/>
                    <a:pt x="257" y="304"/>
                    <a:pt x="319" y="221"/>
                  </a:cubicBezTo>
                  <a:cubicBezTo>
                    <a:pt x="436" y="133"/>
                    <a:pt x="961" y="46"/>
                    <a:pt x="961" y="46"/>
                  </a:cubicBezTo>
                  <a:cubicBezTo>
                    <a:pt x="961" y="46"/>
                    <a:pt x="421" y="46"/>
                    <a:pt x="290" y="2"/>
                  </a:cubicBezTo>
                  <a:cubicBezTo>
                    <a:pt x="285" y="1"/>
                    <a:pt x="279" y="1"/>
                    <a:pt x="273" y="1"/>
                  </a:cubicBezTo>
                  <a:close/>
                </a:path>
              </a:pathLst>
            </a:custGeom>
            <a:solidFill>
              <a:srgbClr val="E39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921887" y="2651920"/>
              <a:ext cx="1225637" cy="2789838"/>
            </a:xfrm>
            <a:custGeom>
              <a:rect b="b" l="l" r="r" t="t"/>
              <a:pathLst>
                <a:path extrusionOk="0" h="20172" w="8862">
                  <a:moveTo>
                    <a:pt x="2230" y="0"/>
                  </a:moveTo>
                  <a:lnTo>
                    <a:pt x="2216" y="919"/>
                  </a:lnTo>
                  <a:cubicBezTo>
                    <a:pt x="2216" y="919"/>
                    <a:pt x="0" y="2289"/>
                    <a:pt x="219" y="7142"/>
                  </a:cubicBezTo>
                  <a:cubicBezTo>
                    <a:pt x="263" y="8585"/>
                    <a:pt x="525" y="9692"/>
                    <a:pt x="569" y="10625"/>
                  </a:cubicBezTo>
                  <a:lnTo>
                    <a:pt x="1808" y="20157"/>
                  </a:lnTo>
                  <a:lnTo>
                    <a:pt x="3425" y="20172"/>
                  </a:lnTo>
                  <a:lnTo>
                    <a:pt x="4912" y="7186"/>
                  </a:lnTo>
                  <a:lnTo>
                    <a:pt x="5874" y="20172"/>
                  </a:lnTo>
                  <a:lnTo>
                    <a:pt x="7579" y="20172"/>
                  </a:lnTo>
                  <a:cubicBezTo>
                    <a:pt x="7579" y="20172"/>
                    <a:pt x="8629" y="9794"/>
                    <a:pt x="8745" y="7579"/>
                  </a:cubicBezTo>
                  <a:cubicBezTo>
                    <a:pt x="8818" y="6413"/>
                    <a:pt x="8862" y="4577"/>
                    <a:pt x="8206" y="3178"/>
                  </a:cubicBezTo>
                  <a:cubicBezTo>
                    <a:pt x="7856" y="2434"/>
                    <a:pt x="7492" y="2070"/>
                    <a:pt x="7113" y="1341"/>
                  </a:cubicBezTo>
                  <a:lnTo>
                    <a:pt x="6894" y="423"/>
                  </a:lnTo>
                  <a:cubicBezTo>
                    <a:pt x="6562" y="885"/>
                    <a:pt x="6061" y="1061"/>
                    <a:pt x="5488" y="1061"/>
                  </a:cubicBezTo>
                  <a:cubicBezTo>
                    <a:pt x="4451" y="1061"/>
                    <a:pt x="3178" y="488"/>
                    <a:pt x="2230" y="0"/>
                  </a:cubicBezTo>
                  <a:close/>
                </a:path>
              </a:pathLst>
            </a:custGeom>
            <a:solidFill>
              <a:srgbClr val="154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1413688" y="1416333"/>
              <a:ext cx="219901" cy="324596"/>
            </a:xfrm>
            <a:custGeom>
              <a:rect b="b" l="l" r="r" t="t"/>
              <a:pathLst>
                <a:path extrusionOk="0" h="2347" w="1590">
                  <a:moveTo>
                    <a:pt x="1429" y="0"/>
                  </a:moveTo>
                  <a:lnTo>
                    <a:pt x="1" y="15"/>
                  </a:lnTo>
                  <a:lnTo>
                    <a:pt x="59" y="2347"/>
                  </a:lnTo>
                  <a:lnTo>
                    <a:pt x="1589" y="2215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EBA1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1343154" y="1089249"/>
              <a:ext cx="490006" cy="520709"/>
            </a:xfrm>
            <a:custGeom>
              <a:rect b="b" l="l" r="r" t="t"/>
              <a:pathLst>
                <a:path extrusionOk="0" h="3765" w="3543">
                  <a:moveTo>
                    <a:pt x="2166" y="0"/>
                  </a:moveTo>
                  <a:cubicBezTo>
                    <a:pt x="1476" y="0"/>
                    <a:pt x="482" y="174"/>
                    <a:pt x="205" y="660"/>
                  </a:cubicBezTo>
                  <a:cubicBezTo>
                    <a:pt x="1" y="1024"/>
                    <a:pt x="175" y="2161"/>
                    <a:pt x="175" y="2161"/>
                  </a:cubicBezTo>
                  <a:cubicBezTo>
                    <a:pt x="190" y="2898"/>
                    <a:pt x="1365" y="3764"/>
                    <a:pt x="2124" y="3764"/>
                  </a:cubicBezTo>
                  <a:cubicBezTo>
                    <a:pt x="2130" y="3764"/>
                    <a:pt x="2137" y="3764"/>
                    <a:pt x="2143" y="3764"/>
                  </a:cubicBezTo>
                  <a:cubicBezTo>
                    <a:pt x="2464" y="3735"/>
                    <a:pt x="3542" y="3210"/>
                    <a:pt x="3426" y="1855"/>
                  </a:cubicBezTo>
                  <a:cubicBezTo>
                    <a:pt x="3426" y="1855"/>
                    <a:pt x="3542" y="150"/>
                    <a:pt x="2624" y="33"/>
                  </a:cubicBezTo>
                  <a:cubicBezTo>
                    <a:pt x="2504" y="12"/>
                    <a:pt x="2345" y="0"/>
                    <a:pt x="2166" y="0"/>
                  </a:cubicBezTo>
                  <a:close/>
                </a:path>
              </a:pathLst>
            </a:custGeom>
            <a:solidFill>
              <a:srgbClr val="FF8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2"/>
            <p:cNvSpPr/>
            <p:nvPr/>
          </p:nvSpPr>
          <p:spPr>
            <a:xfrm>
              <a:off x="1427795" y="1416333"/>
              <a:ext cx="201783" cy="239955"/>
            </a:xfrm>
            <a:custGeom>
              <a:rect b="b" l="l" r="r" t="t"/>
              <a:pathLst>
                <a:path extrusionOk="0" h="1735" w="1459">
                  <a:moveTo>
                    <a:pt x="1327" y="0"/>
                  </a:moveTo>
                  <a:lnTo>
                    <a:pt x="1" y="15"/>
                  </a:lnTo>
                  <a:cubicBezTo>
                    <a:pt x="15" y="306"/>
                    <a:pt x="74" y="539"/>
                    <a:pt x="74" y="539"/>
                  </a:cubicBezTo>
                  <a:cubicBezTo>
                    <a:pt x="511" y="1501"/>
                    <a:pt x="963" y="1705"/>
                    <a:pt x="1458" y="1734"/>
                  </a:cubicBezTo>
                  <a:lnTo>
                    <a:pt x="1327" y="0"/>
                  </a:lnTo>
                  <a:close/>
                </a:path>
              </a:pathLst>
            </a:custGeom>
            <a:solidFill>
              <a:srgbClr val="E39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2"/>
            <p:cNvSpPr/>
            <p:nvPr/>
          </p:nvSpPr>
          <p:spPr>
            <a:xfrm>
              <a:off x="1343154" y="1089249"/>
              <a:ext cx="490006" cy="520709"/>
            </a:xfrm>
            <a:custGeom>
              <a:rect b="b" l="l" r="r" t="t"/>
              <a:pathLst>
                <a:path extrusionOk="0" h="3765" w="3543">
                  <a:moveTo>
                    <a:pt x="2166" y="0"/>
                  </a:moveTo>
                  <a:cubicBezTo>
                    <a:pt x="1476" y="0"/>
                    <a:pt x="482" y="174"/>
                    <a:pt x="205" y="660"/>
                  </a:cubicBezTo>
                  <a:cubicBezTo>
                    <a:pt x="1" y="1024"/>
                    <a:pt x="175" y="2161"/>
                    <a:pt x="175" y="2161"/>
                  </a:cubicBezTo>
                  <a:cubicBezTo>
                    <a:pt x="190" y="2898"/>
                    <a:pt x="1365" y="3764"/>
                    <a:pt x="2124" y="3764"/>
                  </a:cubicBezTo>
                  <a:cubicBezTo>
                    <a:pt x="2130" y="3764"/>
                    <a:pt x="2137" y="3764"/>
                    <a:pt x="2143" y="3764"/>
                  </a:cubicBezTo>
                  <a:cubicBezTo>
                    <a:pt x="2464" y="3735"/>
                    <a:pt x="3542" y="3210"/>
                    <a:pt x="3426" y="1855"/>
                  </a:cubicBezTo>
                  <a:cubicBezTo>
                    <a:pt x="3426" y="1855"/>
                    <a:pt x="3542" y="150"/>
                    <a:pt x="2624" y="33"/>
                  </a:cubicBezTo>
                  <a:cubicBezTo>
                    <a:pt x="2504" y="12"/>
                    <a:pt x="2345" y="0"/>
                    <a:pt x="2166" y="0"/>
                  </a:cubicBezTo>
                  <a:close/>
                </a:path>
              </a:pathLst>
            </a:custGeom>
            <a:solidFill>
              <a:srgbClr val="EBA1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1288663" y="1263094"/>
              <a:ext cx="104972" cy="161399"/>
            </a:xfrm>
            <a:custGeom>
              <a:rect b="b" l="l" r="r" t="t"/>
              <a:pathLst>
                <a:path extrusionOk="0" h="1167" w="759">
                  <a:moveTo>
                    <a:pt x="730" y="0"/>
                  </a:moveTo>
                  <a:cubicBezTo>
                    <a:pt x="351" y="30"/>
                    <a:pt x="1" y="44"/>
                    <a:pt x="59" y="613"/>
                  </a:cubicBezTo>
                  <a:cubicBezTo>
                    <a:pt x="74" y="919"/>
                    <a:pt x="380" y="1166"/>
                    <a:pt x="759" y="1166"/>
                  </a:cubicBezTo>
                  <a:lnTo>
                    <a:pt x="730" y="0"/>
                  </a:lnTo>
                  <a:close/>
                </a:path>
              </a:pathLst>
            </a:custGeom>
            <a:solidFill>
              <a:srgbClr val="EBA1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1329048" y="1311777"/>
              <a:ext cx="46470" cy="71087"/>
            </a:xfrm>
            <a:custGeom>
              <a:rect b="b" l="l" r="r" t="t"/>
              <a:pathLst>
                <a:path extrusionOk="0" h="514" w="336">
                  <a:moveTo>
                    <a:pt x="107" y="1"/>
                  </a:moveTo>
                  <a:cubicBezTo>
                    <a:pt x="93" y="1"/>
                    <a:pt x="79" y="9"/>
                    <a:pt x="73" y="27"/>
                  </a:cubicBezTo>
                  <a:cubicBezTo>
                    <a:pt x="30" y="71"/>
                    <a:pt x="0" y="173"/>
                    <a:pt x="59" y="275"/>
                  </a:cubicBezTo>
                  <a:cubicBezTo>
                    <a:pt x="94" y="394"/>
                    <a:pt x="188" y="513"/>
                    <a:pt x="254" y="513"/>
                  </a:cubicBezTo>
                  <a:cubicBezTo>
                    <a:pt x="268" y="513"/>
                    <a:pt x="281" y="507"/>
                    <a:pt x="292" y="494"/>
                  </a:cubicBezTo>
                  <a:cubicBezTo>
                    <a:pt x="336" y="435"/>
                    <a:pt x="292" y="435"/>
                    <a:pt x="205" y="261"/>
                  </a:cubicBezTo>
                  <a:cubicBezTo>
                    <a:pt x="146" y="188"/>
                    <a:pt x="146" y="115"/>
                    <a:pt x="146" y="42"/>
                  </a:cubicBezTo>
                  <a:cubicBezTo>
                    <a:pt x="146" y="17"/>
                    <a:pt x="127" y="1"/>
                    <a:pt x="107" y="1"/>
                  </a:cubicBezTo>
                  <a:close/>
                </a:path>
              </a:pathLst>
            </a:custGeom>
            <a:solidFill>
              <a:srgbClr val="E39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2"/>
            <p:cNvSpPr/>
            <p:nvPr/>
          </p:nvSpPr>
          <p:spPr>
            <a:xfrm>
              <a:off x="1308856" y="1025216"/>
              <a:ext cx="433578" cy="300531"/>
            </a:xfrm>
            <a:custGeom>
              <a:rect b="b" l="l" r="r" t="t"/>
              <a:pathLst>
                <a:path extrusionOk="0" h="2173" w="3135">
                  <a:moveTo>
                    <a:pt x="3134" y="1"/>
                  </a:moveTo>
                  <a:lnTo>
                    <a:pt x="3134" y="1"/>
                  </a:lnTo>
                  <a:cubicBezTo>
                    <a:pt x="3134" y="1"/>
                    <a:pt x="1094" y="88"/>
                    <a:pt x="540" y="307"/>
                  </a:cubicBezTo>
                  <a:cubicBezTo>
                    <a:pt x="1" y="511"/>
                    <a:pt x="117" y="1764"/>
                    <a:pt x="132" y="1764"/>
                  </a:cubicBezTo>
                  <a:cubicBezTo>
                    <a:pt x="143" y="1763"/>
                    <a:pt x="154" y="1763"/>
                    <a:pt x="165" y="1763"/>
                  </a:cubicBezTo>
                  <a:cubicBezTo>
                    <a:pt x="369" y="1763"/>
                    <a:pt x="543" y="1892"/>
                    <a:pt x="598" y="2099"/>
                  </a:cubicBezTo>
                  <a:lnTo>
                    <a:pt x="613" y="2172"/>
                  </a:lnTo>
                  <a:cubicBezTo>
                    <a:pt x="657" y="1881"/>
                    <a:pt x="875" y="1633"/>
                    <a:pt x="1167" y="1546"/>
                  </a:cubicBezTo>
                  <a:cubicBezTo>
                    <a:pt x="1444" y="1473"/>
                    <a:pt x="1735" y="1371"/>
                    <a:pt x="1968" y="1225"/>
                  </a:cubicBezTo>
                  <a:cubicBezTo>
                    <a:pt x="2828" y="715"/>
                    <a:pt x="3134" y="1"/>
                    <a:pt x="3134" y="1"/>
                  </a:cubicBezTo>
                  <a:close/>
                </a:path>
              </a:pathLst>
            </a:custGeom>
            <a:solidFill>
              <a:srgbClr val="322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2"/>
            <p:cNvSpPr/>
            <p:nvPr/>
          </p:nvSpPr>
          <p:spPr>
            <a:xfrm>
              <a:off x="1374825" y="977916"/>
              <a:ext cx="510751" cy="331649"/>
            </a:xfrm>
            <a:custGeom>
              <a:rect b="b" l="l" r="r" t="t"/>
              <a:pathLst>
                <a:path extrusionOk="0" h="2398" w="3693">
                  <a:moveTo>
                    <a:pt x="2228" y="1"/>
                  </a:moveTo>
                  <a:cubicBezTo>
                    <a:pt x="1335" y="1"/>
                    <a:pt x="0" y="566"/>
                    <a:pt x="369" y="2398"/>
                  </a:cubicBezTo>
                  <a:cubicBezTo>
                    <a:pt x="369" y="2398"/>
                    <a:pt x="1399" y="1925"/>
                    <a:pt x="2700" y="1925"/>
                  </a:cubicBezTo>
                  <a:cubicBezTo>
                    <a:pt x="2931" y="1925"/>
                    <a:pt x="3171" y="1940"/>
                    <a:pt x="3415" y="1975"/>
                  </a:cubicBezTo>
                  <a:cubicBezTo>
                    <a:pt x="3415" y="1975"/>
                    <a:pt x="3692" y="663"/>
                    <a:pt x="2861" y="139"/>
                  </a:cubicBezTo>
                  <a:cubicBezTo>
                    <a:pt x="2732" y="53"/>
                    <a:pt x="2501" y="1"/>
                    <a:pt x="2228" y="1"/>
                  </a:cubicBezTo>
                  <a:close/>
                </a:path>
              </a:pathLst>
            </a:custGeom>
            <a:solidFill>
              <a:srgbClr val="080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2"/>
            <p:cNvSpPr/>
            <p:nvPr/>
          </p:nvSpPr>
          <p:spPr>
            <a:xfrm>
              <a:off x="1123393" y="1879920"/>
              <a:ext cx="94876" cy="395130"/>
            </a:xfrm>
            <a:custGeom>
              <a:rect b="b" l="l" r="r" t="t"/>
              <a:pathLst>
                <a:path extrusionOk="0" fill="none" h="2857" w="686">
                  <a:moveTo>
                    <a:pt x="132" y="2857"/>
                  </a:moveTo>
                  <a:cubicBezTo>
                    <a:pt x="132" y="2857"/>
                    <a:pt x="686" y="1458"/>
                    <a:pt x="1" y="0"/>
                  </a:cubicBezTo>
                </a:path>
              </a:pathLst>
            </a:custGeom>
            <a:noFill/>
            <a:ln cap="rnd" cmpd="sng" w="2175">
              <a:solidFill>
                <a:srgbClr val="D8C5B6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2"/>
            <p:cNvSpPr/>
            <p:nvPr/>
          </p:nvSpPr>
          <p:spPr>
            <a:xfrm>
              <a:off x="1893457" y="1966497"/>
              <a:ext cx="173431" cy="492080"/>
            </a:xfrm>
            <a:custGeom>
              <a:rect b="b" l="l" r="r" t="t"/>
              <a:pathLst>
                <a:path extrusionOk="0" h="3558" w="1254">
                  <a:moveTo>
                    <a:pt x="0" y="1"/>
                  </a:moveTo>
                  <a:lnTo>
                    <a:pt x="88" y="3557"/>
                  </a:lnTo>
                  <a:cubicBezTo>
                    <a:pt x="88" y="3557"/>
                    <a:pt x="1254" y="2901"/>
                    <a:pt x="1021" y="2100"/>
                  </a:cubicBezTo>
                  <a:cubicBezTo>
                    <a:pt x="773" y="129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2"/>
            <p:cNvSpPr/>
            <p:nvPr/>
          </p:nvSpPr>
          <p:spPr>
            <a:xfrm>
              <a:off x="724392" y="1762917"/>
              <a:ext cx="578658" cy="1208072"/>
            </a:xfrm>
            <a:custGeom>
              <a:rect b="b" l="l" r="r" t="t"/>
              <a:pathLst>
                <a:path extrusionOk="0" h="8735" w="4184">
                  <a:moveTo>
                    <a:pt x="2478" y="1"/>
                  </a:moveTo>
                  <a:cubicBezTo>
                    <a:pt x="525" y="846"/>
                    <a:pt x="1239" y="4257"/>
                    <a:pt x="671" y="5525"/>
                  </a:cubicBezTo>
                  <a:cubicBezTo>
                    <a:pt x="175" y="6618"/>
                    <a:pt x="0" y="7332"/>
                    <a:pt x="714" y="8206"/>
                  </a:cubicBezTo>
                  <a:cubicBezTo>
                    <a:pt x="1027" y="8627"/>
                    <a:pt x="1434" y="8734"/>
                    <a:pt x="1782" y="8734"/>
                  </a:cubicBezTo>
                  <a:cubicBezTo>
                    <a:pt x="2001" y="8734"/>
                    <a:pt x="2197" y="8692"/>
                    <a:pt x="2332" y="8658"/>
                  </a:cubicBezTo>
                  <a:cubicBezTo>
                    <a:pt x="3673" y="8323"/>
                    <a:pt x="2842" y="6705"/>
                    <a:pt x="3513" y="4942"/>
                  </a:cubicBezTo>
                  <a:cubicBezTo>
                    <a:pt x="4183" y="3164"/>
                    <a:pt x="2478" y="1"/>
                    <a:pt x="2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2"/>
            <p:cNvSpPr/>
            <p:nvPr/>
          </p:nvSpPr>
          <p:spPr>
            <a:xfrm>
              <a:off x="1413688" y="2295102"/>
              <a:ext cx="377151" cy="207730"/>
            </a:xfrm>
            <a:custGeom>
              <a:rect b="b" l="l" r="r" t="t"/>
              <a:pathLst>
                <a:path extrusionOk="0" fill="none" h="1502" w="2727">
                  <a:moveTo>
                    <a:pt x="2726" y="496"/>
                  </a:moveTo>
                  <a:cubicBezTo>
                    <a:pt x="2726" y="496"/>
                    <a:pt x="1356" y="1"/>
                    <a:pt x="1" y="1502"/>
                  </a:cubicBezTo>
                </a:path>
              </a:pathLst>
            </a:custGeom>
            <a:noFill/>
            <a:ln cap="rnd" cmpd="sng" w="2175">
              <a:solidFill>
                <a:srgbClr val="D8C5B6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2"/>
            <p:cNvSpPr/>
            <p:nvPr/>
          </p:nvSpPr>
          <p:spPr>
            <a:xfrm>
              <a:off x="1266535" y="2309208"/>
              <a:ext cx="252125" cy="155314"/>
            </a:xfrm>
            <a:custGeom>
              <a:rect b="b" l="l" r="r" t="t"/>
              <a:pathLst>
                <a:path extrusionOk="0" fill="none" h="1123" w="1823">
                  <a:moveTo>
                    <a:pt x="1" y="1"/>
                  </a:moveTo>
                  <a:cubicBezTo>
                    <a:pt x="1" y="1"/>
                    <a:pt x="292" y="1123"/>
                    <a:pt x="1822" y="759"/>
                  </a:cubicBezTo>
                </a:path>
              </a:pathLst>
            </a:custGeom>
            <a:noFill/>
            <a:ln cap="rnd" cmpd="sng" w="2175">
              <a:solidFill>
                <a:srgbClr val="D8C5B6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2"/>
            <p:cNvSpPr/>
            <p:nvPr/>
          </p:nvSpPr>
          <p:spPr>
            <a:xfrm>
              <a:off x="754957" y="2446265"/>
              <a:ext cx="866465" cy="485718"/>
            </a:xfrm>
            <a:custGeom>
              <a:rect b="b" l="l" r="r" t="t"/>
              <a:pathLst>
                <a:path extrusionOk="0" h="3512" w="6265">
                  <a:moveTo>
                    <a:pt x="5769" y="1"/>
                  </a:moveTo>
                  <a:cubicBezTo>
                    <a:pt x="5769" y="1"/>
                    <a:pt x="5369" y="207"/>
                    <a:pt x="5334" y="207"/>
                  </a:cubicBezTo>
                  <a:cubicBezTo>
                    <a:pt x="5332" y="207"/>
                    <a:pt x="5331" y="206"/>
                    <a:pt x="5332" y="205"/>
                  </a:cubicBezTo>
                  <a:lnTo>
                    <a:pt x="5332" y="205"/>
                  </a:lnTo>
                  <a:cubicBezTo>
                    <a:pt x="4283" y="511"/>
                    <a:pt x="2009" y="1050"/>
                    <a:pt x="1324" y="1473"/>
                  </a:cubicBezTo>
                  <a:cubicBezTo>
                    <a:pt x="1" y="2245"/>
                    <a:pt x="385" y="3512"/>
                    <a:pt x="1540" y="3512"/>
                  </a:cubicBezTo>
                  <a:cubicBezTo>
                    <a:pt x="1606" y="3512"/>
                    <a:pt x="1675" y="3507"/>
                    <a:pt x="1747" y="3499"/>
                  </a:cubicBezTo>
                  <a:cubicBezTo>
                    <a:pt x="2636" y="3382"/>
                    <a:pt x="3000" y="3003"/>
                    <a:pt x="3000" y="3003"/>
                  </a:cubicBezTo>
                  <a:lnTo>
                    <a:pt x="5769" y="948"/>
                  </a:lnTo>
                  <a:cubicBezTo>
                    <a:pt x="5944" y="861"/>
                    <a:pt x="6265" y="598"/>
                    <a:pt x="6265" y="598"/>
                  </a:cubicBezTo>
                  <a:cubicBezTo>
                    <a:pt x="6265" y="598"/>
                    <a:pt x="6265" y="467"/>
                    <a:pt x="5769" y="1"/>
                  </a:cubicBezTo>
                  <a:close/>
                </a:path>
              </a:pathLst>
            </a:custGeom>
            <a:solidFill>
              <a:srgbClr val="EBA1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2"/>
            <p:cNvSpPr/>
            <p:nvPr/>
          </p:nvSpPr>
          <p:spPr>
            <a:xfrm>
              <a:off x="2025673" y="2601578"/>
              <a:ext cx="275084" cy="1173220"/>
            </a:xfrm>
            <a:custGeom>
              <a:rect b="b" l="l" r="r" t="t"/>
              <a:pathLst>
                <a:path extrusionOk="0" h="8483" w="1989">
                  <a:moveTo>
                    <a:pt x="841" y="0"/>
                  </a:moveTo>
                  <a:cubicBezTo>
                    <a:pt x="400" y="0"/>
                    <a:pt x="0" y="460"/>
                    <a:pt x="108" y="874"/>
                  </a:cubicBezTo>
                  <a:cubicBezTo>
                    <a:pt x="298" y="1559"/>
                    <a:pt x="604" y="5130"/>
                    <a:pt x="604" y="5130"/>
                  </a:cubicBezTo>
                  <a:cubicBezTo>
                    <a:pt x="239" y="5451"/>
                    <a:pt x="50" y="6165"/>
                    <a:pt x="94" y="6442"/>
                  </a:cubicBezTo>
                  <a:cubicBezTo>
                    <a:pt x="137" y="6733"/>
                    <a:pt x="269" y="7462"/>
                    <a:pt x="269" y="7462"/>
                  </a:cubicBezTo>
                  <a:cubicBezTo>
                    <a:pt x="677" y="7346"/>
                    <a:pt x="210" y="6325"/>
                    <a:pt x="473" y="6267"/>
                  </a:cubicBezTo>
                  <a:cubicBezTo>
                    <a:pt x="476" y="6266"/>
                    <a:pt x="480" y="6266"/>
                    <a:pt x="484" y="6266"/>
                  </a:cubicBezTo>
                  <a:cubicBezTo>
                    <a:pt x="646" y="6266"/>
                    <a:pt x="604" y="6894"/>
                    <a:pt x="604" y="6894"/>
                  </a:cubicBezTo>
                  <a:lnTo>
                    <a:pt x="618" y="7535"/>
                  </a:lnTo>
                  <a:cubicBezTo>
                    <a:pt x="327" y="7652"/>
                    <a:pt x="400" y="7856"/>
                    <a:pt x="400" y="7856"/>
                  </a:cubicBezTo>
                  <a:cubicBezTo>
                    <a:pt x="298" y="7899"/>
                    <a:pt x="283" y="8074"/>
                    <a:pt x="283" y="8074"/>
                  </a:cubicBezTo>
                  <a:lnTo>
                    <a:pt x="458" y="8074"/>
                  </a:lnTo>
                  <a:cubicBezTo>
                    <a:pt x="371" y="8191"/>
                    <a:pt x="516" y="8482"/>
                    <a:pt x="516" y="8482"/>
                  </a:cubicBezTo>
                  <a:lnTo>
                    <a:pt x="983" y="7681"/>
                  </a:lnTo>
                  <a:lnTo>
                    <a:pt x="1085" y="7622"/>
                  </a:lnTo>
                  <a:cubicBezTo>
                    <a:pt x="1129" y="7579"/>
                    <a:pt x="1172" y="7535"/>
                    <a:pt x="1172" y="7477"/>
                  </a:cubicBezTo>
                  <a:lnTo>
                    <a:pt x="1187" y="7360"/>
                  </a:lnTo>
                  <a:lnTo>
                    <a:pt x="1318" y="7244"/>
                  </a:lnTo>
                  <a:lnTo>
                    <a:pt x="1347" y="7025"/>
                  </a:lnTo>
                  <a:lnTo>
                    <a:pt x="1464" y="6908"/>
                  </a:lnTo>
                  <a:cubicBezTo>
                    <a:pt x="1566" y="6529"/>
                    <a:pt x="1522" y="6048"/>
                    <a:pt x="1405" y="5291"/>
                  </a:cubicBezTo>
                  <a:cubicBezTo>
                    <a:pt x="1303" y="4504"/>
                    <a:pt x="1988" y="1603"/>
                    <a:pt x="1595" y="641"/>
                  </a:cubicBezTo>
                  <a:cubicBezTo>
                    <a:pt x="1400" y="175"/>
                    <a:pt x="1113" y="0"/>
                    <a:pt x="841" y="0"/>
                  </a:cubicBezTo>
                  <a:close/>
                </a:path>
              </a:pathLst>
            </a:custGeom>
            <a:solidFill>
              <a:srgbClr val="EBA1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2"/>
            <p:cNvSpPr/>
            <p:nvPr/>
          </p:nvSpPr>
          <p:spPr>
            <a:xfrm>
              <a:off x="2163560" y="3508561"/>
              <a:ext cx="24341" cy="153377"/>
            </a:xfrm>
            <a:custGeom>
              <a:rect b="b" l="l" r="r" t="t"/>
              <a:pathLst>
                <a:path extrusionOk="0" h="1109" w="176">
                  <a:moveTo>
                    <a:pt x="175" y="1"/>
                  </a:moveTo>
                  <a:lnTo>
                    <a:pt x="15" y="277"/>
                  </a:lnTo>
                  <a:lnTo>
                    <a:pt x="0" y="1108"/>
                  </a:lnTo>
                  <a:lnTo>
                    <a:pt x="15" y="1094"/>
                  </a:lnTo>
                  <a:lnTo>
                    <a:pt x="73" y="496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FA73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2"/>
            <p:cNvSpPr/>
            <p:nvPr/>
          </p:nvSpPr>
          <p:spPr>
            <a:xfrm>
              <a:off x="2062738" y="3641607"/>
              <a:ext cx="50480" cy="76758"/>
            </a:xfrm>
            <a:custGeom>
              <a:rect b="b" l="l" r="r" t="t"/>
              <a:pathLst>
                <a:path extrusionOk="0" h="555" w="365">
                  <a:moveTo>
                    <a:pt x="365" y="0"/>
                  </a:moveTo>
                  <a:lnTo>
                    <a:pt x="365" y="0"/>
                  </a:lnTo>
                  <a:cubicBezTo>
                    <a:pt x="88" y="132"/>
                    <a:pt x="132" y="336"/>
                    <a:pt x="132" y="336"/>
                  </a:cubicBezTo>
                  <a:cubicBezTo>
                    <a:pt x="30" y="379"/>
                    <a:pt x="15" y="554"/>
                    <a:pt x="1" y="554"/>
                  </a:cubicBezTo>
                  <a:lnTo>
                    <a:pt x="176" y="55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A73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2"/>
            <p:cNvSpPr/>
            <p:nvPr/>
          </p:nvSpPr>
          <p:spPr>
            <a:xfrm>
              <a:off x="2187763" y="3522667"/>
              <a:ext cx="46470" cy="94876"/>
            </a:xfrm>
            <a:custGeom>
              <a:rect b="b" l="l" r="r" t="t"/>
              <a:pathLst>
                <a:path extrusionOk="0" h="686" w="336">
                  <a:moveTo>
                    <a:pt x="335" y="1"/>
                  </a:moveTo>
                  <a:lnTo>
                    <a:pt x="335" y="1"/>
                  </a:lnTo>
                  <a:cubicBezTo>
                    <a:pt x="277" y="44"/>
                    <a:pt x="204" y="44"/>
                    <a:pt x="204" y="44"/>
                  </a:cubicBezTo>
                  <a:cubicBezTo>
                    <a:pt x="204" y="44"/>
                    <a:pt x="145" y="113"/>
                    <a:pt x="92" y="113"/>
                  </a:cubicBezTo>
                  <a:cubicBezTo>
                    <a:pt x="80" y="113"/>
                    <a:pt x="69" y="110"/>
                    <a:pt x="59" y="103"/>
                  </a:cubicBezTo>
                  <a:lnTo>
                    <a:pt x="0" y="686"/>
                  </a:lnTo>
                  <a:lnTo>
                    <a:pt x="73" y="613"/>
                  </a:lnTo>
                  <a:cubicBezTo>
                    <a:pt x="117" y="584"/>
                    <a:pt x="146" y="540"/>
                    <a:pt x="146" y="482"/>
                  </a:cubicBezTo>
                  <a:lnTo>
                    <a:pt x="161" y="336"/>
                  </a:lnTo>
                  <a:lnTo>
                    <a:pt x="219" y="277"/>
                  </a:lnTo>
                  <a:cubicBezTo>
                    <a:pt x="263" y="248"/>
                    <a:pt x="277" y="205"/>
                    <a:pt x="292" y="175"/>
                  </a:cubicBezTo>
                  <a:cubicBezTo>
                    <a:pt x="306" y="117"/>
                    <a:pt x="335" y="44"/>
                    <a:pt x="335" y="1"/>
                  </a:cubicBezTo>
                  <a:close/>
                </a:path>
              </a:pathLst>
            </a:custGeom>
            <a:solidFill>
              <a:srgbClr val="FA73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2"/>
            <p:cNvSpPr/>
            <p:nvPr/>
          </p:nvSpPr>
          <p:spPr>
            <a:xfrm>
              <a:off x="1746304" y="1662233"/>
              <a:ext cx="106908" cy="915286"/>
            </a:xfrm>
            <a:custGeom>
              <a:rect b="b" l="l" r="r" t="t"/>
              <a:pathLst>
                <a:path extrusionOk="0" fill="none" h="6618" w="773">
                  <a:moveTo>
                    <a:pt x="773" y="0"/>
                  </a:moveTo>
                  <a:lnTo>
                    <a:pt x="0" y="6617"/>
                  </a:lnTo>
                </a:path>
              </a:pathLst>
            </a:custGeom>
            <a:noFill/>
            <a:ln cap="flat" cmpd="sng" w="9100">
              <a:solidFill>
                <a:srgbClr val="A55A3C"/>
              </a:solidFill>
              <a:prstDash val="solid"/>
              <a:miter lim="14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2"/>
            <p:cNvSpPr/>
            <p:nvPr/>
          </p:nvSpPr>
          <p:spPr>
            <a:xfrm>
              <a:off x="1742293" y="1668180"/>
              <a:ext cx="880987" cy="474101"/>
            </a:xfrm>
            <a:custGeom>
              <a:rect b="b" l="l" r="r" t="t"/>
              <a:pathLst>
                <a:path extrusionOk="0" h="3428" w="6370">
                  <a:moveTo>
                    <a:pt x="365" y="1"/>
                  </a:moveTo>
                  <a:cubicBezTo>
                    <a:pt x="248" y="1065"/>
                    <a:pt x="131" y="2143"/>
                    <a:pt x="0" y="3222"/>
                  </a:cubicBezTo>
                  <a:cubicBezTo>
                    <a:pt x="296" y="3368"/>
                    <a:pt x="601" y="3428"/>
                    <a:pt x="913" y="3428"/>
                  </a:cubicBezTo>
                  <a:cubicBezTo>
                    <a:pt x="2382" y="3428"/>
                    <a:pt x="4000" y="2098"/>
                    <a:pt x="5462" y="2098"/>
                  </a:cubicBezTo>
                  <a:cubicBezTo>
                    <a:pt x="5772" y="2098"/>
                    <a:pt x="6076" y="2158"/>
                    <a:pt x="6369" y="2304"/>
                  </a:cubicBezTo>
                  <a:cubicBezTo>
                    <a:pt x="4518" y="249"/>
                    <a:pt x="2216" y="2056"/>
                    <a:pt x="365" y="1"/>
                  </a:cubicBezTo>
                  <a:close/>
                </a:path>
              </a:pathLst>
            </a:custGeom>
            <a:solidFill>
              <a:srgbClr val="E95E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2"/>
            <p:cNvSpPr/>
            <p:nvPr/>
          </p:nvSpPr>
          <p:spPr>
            <a:xfrm>
              <a:off x="1454072" y="2309208"/>
              <a:ext cx="358895" cy="312564"/>
            </a:xfrm>
            <a:custGeom>
              <a:rect b="b" l="l" r="r" t="t"/>
              <a:pathLst>
                <a:path extrusionOk="0" h="2260" w="2595">
                  <a:moveTo>
                    <a:pt x="2143" y="1"/>
                  </a:moveTo>
                  <a:lnTo>
                    <a:pt x="1807" y="336"/>
                  </a:lnTo>
                  <a:cubicBezTo>
                    <a:pt x="1560" y="482"/>
                    <a:pt x="641" y="1021"/>
                    <a:pt x="641" y="1021"/>
                  </a:cubicBezTo>
                  <a:lnTo>
                    <a:pt x="0" y="1298"/>
                  </a:lnTo>
                  <a:lnTo>
                    <a:pt x="102" y="2260"/>
                  </a:lnTo>
                  <a:lnTo>
                    <a:pt x="1778" y="2245"/>
                  </a:lnTo>
                  <a:lnTo>
                    <a:pt x="2011" y="2245"/>
                  </a:lnTo>
                  <a:lnTo>
                    <a:pt x="2230" y="2216"/>
                  </a:lnTo>
                  <a:cubicBezTo>
                    <a:pt x="2303" y="2187"/>
                    <a:pt x="2332" y="2143"/>
                    <a:pt x="2361" y="2070"/>
                  </a:cubicBezTo>
                  <a:cubicBezTo>
                    <a:pt x="2361" y="1997"/>
                    <a:pt x="2303" y="1925"/>
                    <a:pt x="2215" y="1925"/>
                  </a:cubicBezTo>
                  <a:lnTo>
                    <a:pt x="1968" y="1925"/>
                  </a:lnTo>
                  <a:lnTo>
                    <a:pt x="1895" y="1895"/>
                  </a:lnTo>
                  <a:cubicBezTo>
                    <a:pt x="1880" y="1895"/>
                    <a:pt x="1880" y="1866"/>
                    <a:pt x="1895" y="1866"/>
                  </a:cubicBezTo>
                  <a:lnTo>
                    <a:pt x="2332" y="1793"/>
                  </a:lnTo>
                  <a:cubicBezTo>
                    <a:pt x="2405" y="1779"/>
                    <a:pt x="2463" y="1720"/>
                    <a:pt x="2463" y="1633"/>
                  </a:cubicBezTo>
                  <a:cubicBezTo>
                    <a:pt x="2463" y="1539"/>
                    <a:pt x="2388" y="1457"/>
                    <a:pt x="2308" y="1457"/>
                  </a:cubicBezTo>
                  <a:cubicBezTo>
                    <a:pt x="2301" y="1457"/>
                    <a:pt x="2295" y="1457"/>
                    <a:pt x="2288" y="1458"/>
                  </a:cubicBezTo>
                  <a:lnTo>
                    <a:pt x="1953" y="1516"/>
                  </a:lnTo>
                  <a:cubicBezTo>
                    <a:pt x="1953" y="1529"/>
                    <a:pt x="1947" y="1534"/>
                    <a:pt x="1941" y="1534"/>
                  </a:cubicBezTo>
                  <a:cubicBezTo>
                    <a:pt x="1926" y="1534"/>
                    <a:pt x="1909" y="1500"/>
                    <a:pt x="1982" y="1458"/>
                  </a:cubicBezTo>
                  <a:lnTo>
                    <a:pt x="2463" y="1356"/>
                  </a:lnTo>
                  <a:cubicBezTo>
                    <a:pt x="2536" y="1342"/>
                    <a:pt x="2594" y="1283"/>
                    <a:pt x="2594" y="1210"/>
                  </a:cubicBezTo>
                  <a:cubicBezTo>
                    <a:pt x="2594" y="1130"/>
                    <a:pt x="2521" y="1063"/>
                    <a:pt x="2431" y="1063"/>
                  </a:cubicBezTo>
                  <a:cubicBezTo>
                    <a:pt x="2422" y="1063"/>
                    <a:pt x="2414" y="1063"/>
                    <a:pt x="2405" y="1065"/>
                  </a:cubicBezTo>
                  <a:lnTo>
                    <a:pt x="2041" y="1123"/>
                  </a:lnTo>
                  <a:cubicBezTo>
                    <a:pt x="2011" y="1123"/>
                    <a:pt x="1924" y="1094"/>
                    <a:pt x="2041" y="1065"/>
                  </a:cubicBezTo>
                  <a:lnTo>
                    <a:pt x="2405" y="1006"/>
                  </a:lnTo>
                  <a:cubicBezTo>
                    <a:pt x="2478" y="992"/>
                    <a:pt x="2536" y="933"/>
                    <a:pt x="2536" y="861"/>
                  </a:cubicBezTo>
                  <a:cubicBezTo>
                    <a:pt x="2536" y="781"/>
                    <a:pt x="2463" y="713"/>
                    <a:pt x="2384" y="713"/>
                  </a:cubicBezTo>
                  <a:cubicBezTo>
                    <a:pt x="2376" y="713"/>
                    <a:pt x="2369" y="714"/>
                    <a:pt x="2361" y="715"/>
                  </a:cubicBezTo>
                  <a:lnTo>
                    <a:pt x="1749" y="831"/>
                  </a:lnTo>
                  <a:lnTo>
                    <a:pt x="1793" y="788"/>
                  </a:lnTo>
                  <a:cubicBezTo>
                    <a:pt x="1939" y="700"/>
                    <a:pt x="2041" y="554"/>
                    <a:pt x="2099" y="365"/>
                  </a:cubicBezTo>
                  <a:lnTo>
                    <a:pt x="2143" y="1"/>
                  </a:lnTo>
                  <a:close/>
                </a:path>
              </a:pathLst>
            </a:custGeom>
            <a:solidFill>
              <a:srgbClr val="EBA1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2"/>
            <p:cNvSpPr/>
            <p:nvPr/>
          </p:nvSpPr>
          <p:spPr>
            <a:xfrm>
              <a:off x="1712005" y="1228242"/>
              <a:ext cx="100961" cy="49789"/>
            </a:xfrm>
            <a:custGeom>
              <a:rect b="b" l="l" r="r" t="t"/>
              <a:pathLst>
                <a:path extrusionOk="0" h="360" w="730">
                  <a:moveTo>
                    <a:pt x="295" y="1"/>
                  </a:moveTo>
                  <a:cubicBezTo>
                    <a:pt x="83" y="1"/>
                    <a:pt x="59" y="121"/>
                    <a:pt x="59" y="121"/>
                  </a:cubicBezTo>
                  <a:cubicBezTo>
                    <a:pt x="59" y="121"/>
                    <a:pt x="1" y="267"/>
                    <a:pt x="219" y="296"/>
                  </a:cubicBezTo>
                  <a:cubicBezTo>
                    <a:pt x="380" y="311"/>
                    <a:pt x="467" y="340"/>
                    <a:pt x="554" y="354"/>
                  </a:cubicBezTo>
                  <a:cubicBezTo>
                    <a:pt x="569" y="358"/>
                    <a:pt x="584" y="360"/>
                    <a:pt x="598" y="360"/>
                  </a:cubicBezTo>
                  <a:cubicBezTo>
                    <a:pt x="640" y="360"/>
                    <a:pt x="678" y="344"/>
                    <a:pt x="700" y="311"/>
                  </a:cubicBezTo>
                  <a:cubicBezTo>
                    <a:pt x="729" y="282"/>
                    <a:pt x="729" y="238"/>
                    <a:pt x="700" y="209"/>
                  </a:cubicBezTo>
                  <a:cubicBezTo>
                    <a:pt x="657" y="136"/>
                    <a:pt x="540" y="48"/>
                    <a:pt x="365" y="5"/>
                  </a:cubicBezTo>
                  <a:cubicBezTo>
                    <a:pt x="340" y="2"/>
                    <a:pt x="317" y="1"/>
                    <a:pt x="2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2"/>
            <p:cNvSpPr/>
            <p:nvPr/>
          </p:nvSpPr>
          <p:spPr>
            <a:xfrm>
              <a:off x="1466105" y="1228242"/>
              <a:ext cx="159324" cy="57949"/>
            </a:xfrm>
            <a:custGeom>
              <a:rect b="b" l="l" r="r" t="t"/>
              <a:pathLst>
                <a:path extrusionOk="0" h="419" w="1152">
                  <a:moveTo>
                    <a:pt x="771" y="0"/>
                  </a:moveTo>
                  <a:cubicBezTo>
                    <a:pt x="736" y="0"/>
                    <a:pt x="699" y="1"/>
                    <a:pt x="656" y="5"/>
                  </a:cubicBezTo>
                  <a:cubicBezTo>
                    <a:pt x="394" y="48"/>
                    <a:pt x="117" y="194"/>
                    <a:pt x="44" y="267"/>
                  </a:cubicBezTo>
                  <a:cubicBezTo>
                    <a:pt x="1" y="296"/>
                    <a:pt x="1" y="340"/>
                    <a:pt x="44" y="369"/>
                  </a:cubicBezTo>
                  <a:cubicBezTo>
                    <a:pt x="88" y="402"/>
                    <a:pt x="140" y="418"/>
                    <a:pt x="194" y="418"/>
                  </a:cubicBezTo>
                  <a:cubicBezTo>
                    <a:pt x="212" y="418"/>
                    <a:pt x="230" y="416"/>
                    <a:pt x="248" y="413"/>
                  </a:cubicBezTo>
                  <a:cubicBezTo>
                    <a:pt x="365" y="369"/>
                    <a:pt x="642" y="296"/>
                    <a:pt x="860" y="282"/>
                  </a:cubicBezTo>
                  <a:cubicBezTo>
                    <a:pt x="1152" y="238"/>
                    <a:pt x="1079" y="92"/>
                    <a:pt x="1079" y="92"/>
                  </a:cubicBezTo>
                  <a:cubicBezTo>
                    <a:pt x="1079" y="92"/>
                    <a:pt x="1045" y="0"/>
                    <a:pt x="7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2"/>
            <p:cNvSpPr/>
            <p:nvPr/>
          </p:nvSpPr>
          <p:spPr>
            <a:xfrm>
              <a:off x="1695962" y="1375949"/>
              <a:ext cx="36374" cy="70673"/>
            </a:xfrm>
            <a:custGeom>
              <a:rect b="b" l="l" r="r" t="t"/>
              <a:pathLst>
                <a:path extrusionOk="0" h="511" w="263">
                  <a:moveTo>
                    <a:pt x="44" y="1"/>
                  </a:moveTo>
                  <a:cubicBezTo>
                    <a:pt x="15" y="1"/>
                    <a:pt x="15" y="15"/>
                    <a:pt x="15" y="30"/>
                  </a:cubicBezTo>
                  <a:lnTo>
                    <a:pt x="160" y="336"/>
                  </a:lnTo>
                  <a:lnTo>
                    <a:pt x="15" y="452"/>
                  </a:lnTo>
                  <a:cubicBezTo>
                    <a:pt x="0" y="452"/>
                    <a:pt x="0" y="467"/>
                    <a:pt x="15" y="482"/>
                  </a:cubicBezTo>
                  <a:cubicBezTo>
                    <a:pt x="44" y="511"/>
                    <a:pt x="58" y="511"/>
                    <a:pt x="58" y="511"/>
                  </a:cubicBezTo>
                  <a:lnTo>
                    <a:pt x="233" y="380"/>
                  </a:lnTo>
                  <a:cubicBezTo>
                    <a:pt x="262" y="380"/>
                    <a:pt x="262" y="365"/>
                    <a:pt x="233" y="336"/>
                  </a:cubicBezTo>
                  <a:lnTo>
                    <a:pt x="73" y="15"/>
                  </a:lnTo>
                  <a:cubicBezTo>
                    <a:pt x="73" y="1"/>
                    <a:pt x="58" y="1"/>
                    <a:pt x="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2"/>
            <p:cNvSpPr/>
            <p:nvPr/>
          </p:nvSpPr>
          <p:spPr>
            <a:xfrm>
              <a:off x="1560841" y="1325607"/>
              <a:ext cx="44533" cy="44395"/>
            </a:xfrm>
            <a:custGeom>
              <a:rect b="b" l="l" r="r" t="t"/>
              <a:pathLst>
                <a:path extrusionOk="0" h="321" w="322">
                  <a:moveTo>
                    <a:pt x="161" y="0"/>
                  </a:moveTo>
                  <a:cubicBezTo>
                    <a:pt x="73" y="0"/>
                    <a:pt x="1" y="73"/>
                    <a:pt x="1" y="161"/>
                  </a:cubicBezTo>
                  <a:cubicBezTo>
                    <a:pt x="1" y="248"/>
                    <a:pt x="73" y="321"/>
                    <a:pt x="161" y="321"/>
                  </a:cubicBezTo>
                  <a:cubicBezTo>
                    <a:pt x="248" y="321"/>
                    <a:pt x="321" y="248"/>
                    <a:pt x="321" y="161"/>
                  </a:cubicBezTo>
                  <a:cubicBezTo>
                    <a:pt x="321" y="73"/>
                    <a:pt x="248" y="0"/>
                    <a:pt x="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2"/>
            <p:cNvSpPr/>
            <p:nvPr/>
          </p:nvSpPr>
          <p:spPr>
            <a:xfrm>
              <a:off x="1736208" y="1325607"/>
              <a:ext cx="46470" cy="44395"/>
            </a:xfrm>
            <a:custGeom>
              <a:rect b="b" l="l" r="r" t="t"/>
              <a:pathLst>
                <a:path extrusionOk="0" h="321" w="336">
                  <a:moveTo>
                    <a:pt x="175" y="0"/>
                  </a:moveTo>
                  <a:cubicBezTo>
                    <a:pt x="73" y="0"/>
                    <a:pt x="1" y="73"/>
                    <a:pt x="1" y="161"/>
                  </a:cubicBezTo>
                  <a:cubicBezTo>
                    <a:pt x="1" y="248"/>
                    <a:pt x="73" y="321"/>
                    <a:pt x="175" y="321"/>
                  </a:cubicBezTo>
                  <a:cubicBezTo>
                    <a:pt x="263" y="321"/>
                    <a:pt x="336" y="248"/>
                    <a:pt x="336" y="161"/>
                  </a:cubicBezTo>
                  <a:cubicBezTo>
                    <a:pt x="336" y="73"/>
                    <a:pt x="263" y="0"/>
                    <a:pt x="1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2"/>
            <p:cNvSpPr/>
            <p:nvPr/>
          </p:nvSpPr>
          <p:spPr>
            <a:xfrm>
              <a:off x="1613258" y="1477324"/>
              <a:ext cx="123089" cy="25724"/>
            </a:xfrm>
            <a:custGeom>
              <a:rect b="b" l="l" r="r" t="t"/>
              <a:pathLst>
                <a:path extrusionOk="0" h="186" w="890">
                  <a:moveTo>
                    <a:pt x="864" y="0"/>
                  </a:moveTo>
                  <a:cubicBezTo>
                    <a:pt x="857" y="0"/>
                    <a:pt x="846" y="4"/>
                    <a:pt x="831" y="11"/>
                  </a:cubicBezTo>
                  <a:cubicBezTo>
                    <a:pt x="702" y="123"/>
                    <a:pt x="551" y="156"/>
                    <a:pt x="417" y="156"/>
                  </a:cubicBezTo>
                  <a:cubicBezTo>
                    <a:pt x="219" y="156"/>
                    <a:pt x="59" y="84"/>
                    <a:pt x="59" y="84"/>
                  </a:cubicBezTo>
                  <a:cubicBezTo>
                    <a:pt x="44" y="84"/>
                    <a:pt x="44" y="84"/>
                    <a:pt x="15" y="98"/>
                  </a:cubicBezTo>
                  <a:cubicBezTo>
                    <a:pt x="1" y="113"/>
                    <a:pt x="15" y="113"/>
                    <a:pt x="44" y="142"/>
                  </a:cubicBezTo>
                  <a:cubicBezTo>
                    <a:pt x="47" y="133"/>
                    <a:pt x="56" y="130"/>
                    <a:pt x="71" y="130"/>
                  </a:cubicBezTo>
                  <a:cubicBezTo>
                    <a:pt x="130" y="130"/>
                    <a:pt x="275" y="186"/>
                    <a:pt x="438" y="186"/>
                  </a:cubicBezTo>
                  <a:cubicBezTo>
                    <a:pt x="583" y="186"/>
                    <a:pt x="744" y="157"/>
                    <a:pt x="875" y="40"/>
                  </a:cubicBezTo>
                  <a:cubicBezTo>
                    <a:pt x="890" y="40"/>
                    <a:pt x="890" y="26"/>
                    <a:pt x="875" y="11"/>
                  </a:cubicBezTo>
                  <a:cubicBezTo>
                    <a:pt x="875" y="4"/>
                    <a:pt x="871" y="0"/>
                    <a:pt x="86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43"/>
          <p:cNvSpPr txBox="1"/>
          <p:nvPr>
            <p:ph type="title"/>
          </p:nvPr>
        </p:nvSpPr>
        <p:spPr>
          <a:xfrm>
            <a:off x="63300" y="1303650"/>
            <a:ext cx="4508700" cy="135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RACE &amp; ETHNICITY: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Predicting number of </a:t>
            </a:r>
            <a:r>
              <a:rPr lang="en" sz="3400">
                <a:solidFill>
                  <a:srgbClr val="FF0000"/>
                </a:solidFill>
              </a:rPr>
              <a:t>votes</a:t>
            </a:r>
            <a:endParaRPr sz="3400">
              <a:solidFill>
                <a:srgbClr val="FF0000"/>
              </a:solidFill>
            </a:endParaRPr>
          </a:p>
        </p:txBody>
      </p:sp>
      <p:sp>
        <p:nvSpPr>
          <p:cNvPr id="1279" name="Google Shape;1279;p43"/>
          <p:cNvSpPr txBox="1"/>
          <p:nvPr>
            <p:ph idx="1" type="subTitle"/>
          </p:nvPr>
        </p:nvSpPr>
        <p:spPr>
          <a:xfrm>
            <a:off x="295050" y="2662950"/>
            <a:ext cx="40452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predict the number of votes cast based on demographic conditions?</a:t>
            </a:r>
            <a:endParaRPr/>
          </a:p>
        </p:txBody>
      </p:sp>
      <p:sp>
        <p:nvSpPr>
          <p:cNvPr id="1280" name="Google Shape;1280;p43"/>
          <p:cNvSpPr txBox="1"/>
          <p:nvPr/>
        </p:nvSpPr>
        <p:spPr>
          <a:xfrm>
            <a:off x="5150162" y="4317950"/>
            <a:ext cx="343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MSE = 1460084 </a:t>
            </a:r>
            <a:endParaRPr b="1" sz="2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</a:t>
            </a:r>
            <a:r>
              <a:rPr b="1" baseline="30000" lang="en" sz="2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r>
              <a:rPr b="1" lang="en" sz="2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= 0.2860650364766063</a:t>
            </a:r>
            <a:endParaRPr b="1" sz="2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281" name="Google Shape;128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263" y="81400"/>
            <a:ext cx="4389585" cy="42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 Off-year U.S. Elections 2021 by Slidesgo">
  <a:themeElements>
    <a:clrScheme name="Simple Light">
      <a:dk1>
        <a:srgbClr val="1B3764"/>
      </a:dk1>
      <a:lt1>
        <a:srgbClr val="DBE6FB"/>
      </a:lt1>
      <a:dk2>
        <a:srgbClr val="FFFFFF"/>
      </a:dk2>
      <a:lt2>
        <a:srgbClr val="88CDF7"/>
      </a:lt2>
      <a:accent1>
        <a:srgbClr val="488CCA"/>
      </a:accent1>
      <a:accent2>
        <a:srgbClr val="154285"/>
      </a:accent2>
      <a:accent3>
        <a:srgbClr val="E95E42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