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Albert Sans Black"/>
      <p:bold r:id="rId38"/>
      <p:boldItalic r:id="rId39"/>
    </p:embeddedFont>
    <p:embeddedFont>
      <p:font typeface="Playfair Display"/>
      <p:regular r:id="rId40"/>
      <p:bold r:id="rId41"/>
      <p:italic r:id="rId42"/>
      <p:boldItalic r:id="rId43"/>
    </p:embeddedFont>
    <p:embeddedFont>
      <p:font typeface="Anaheim"/>
      <p:regular r:id="rId44"/>
    </p:embeddedFont>
    <p:embeddedFont>
      <p:font typeface="Bebas Neue"/>
      <p:regular r:id="rId45"/>
    </p:embeddedFont>
    <p:embeddedFont>
      <p:font typeface="Albert Sans"/>
      <p:regular r:id="rId46"/>
      <p:bold r:id="rId47"/>
      <p:italic r:id="rId48"/>
      <p:boldItalic r:id="rId49"/>
    </p:embeddedFont>
    <p:embeddedFont>
      <p:font typeface="PT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ayfairDisplay-regular.fntdata"/><Relationship Id="rId42" Type="http://schemas.openxmlformats.org/officeDocument/2006/relationships/font" Target="fonts/PlayfairDisplay-italic.fntdata"/><Relationship Id="rId41" Type="http://schemas.openxmlformats.org/officeDocument/2006/relationships/font" Target="fonts/PlayfairDisplay-bold.fntdata"/><Relationship Id="rId44" Type="http://schemas.openxmlformats.org/officeDocument/2006/relationships/font" Target="fonts/Anaheim-regular.fntdata"/><Relationship Id="rId43" Type="http://schemas.openxmlformats.org/officeDocument/2006/relationships/font" Target="fonts/PlayfairDisplay-boldItalic.fntdata"/><Relationship Id="rId46" Type="http://schemas.openxmlformats.org/officeDocument/2006/relationships/font" Target="fonts/AlbertSans-regular.fntdata"/><Relationship Id="rId45" Type="http://schemas.openxmlformats.org/officeDocument/2006/relationships/font" Target="fonts/BebasNeu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AlbertSans-italic.fntdata"/><Relationship Id="rId47" Type="http://schemas.openxmlformats.org/officeDocument/2006/relationships/font" Target="fonts/AlbertSans-bold.fntdata"/><Relationship Id="rId49" Type="http://schemas.openxmlformats.org/officeDocument/2006/relationships/font" Target="fonts/Albert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font" Target="fonts/AlbertSansBlack-boldItalic.fntdata"/><Relationship Id="rId38" Type="http://schemas.openxmlformats.org/officeDocument/2006/relationships/font" Target="fonts/AlbertSansBlack-bold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PTSans-bold.fntdata"/><Relationship Id="rId50" Type="http://schemas.openxmlformats.org/officeDocument/2006/relationships/font" Target="fonts/PTSans-regular.fntdata"/><Relationship Id="rId53" Type="http://schemas.openxmlformats.org/officeDocument/2006/relationships/font" Target="fonts/PTSans-boldItalic.fntdata"/><Relationship Id="rId52" Type="http://schemas.openxmlformats.org/officeDocument/2006/relationships/font" Target="fonts/PT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21621ab187a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21621ab187a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21d6c9234d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21d6c9234d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Here is what the dashboard looks like</a:t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21d6c9234d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21d6c9234d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Here is what the dashboard looks like</a:t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21d6c9234d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21d6c9234d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Here is what the dashboard looks like</a:t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21d6c9234d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21d6c9234d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Here is what the dashboard looks like</a:t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21d6c9234d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21d6c9234d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Here is what the dashboard looks like</a:t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21d6c9234d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21d6c9234d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Here is what the dashboard looks like</a:t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22e7fe9d7d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22e7fe9d7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22e8509bc9c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22e8509bc9c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22e8509bc9c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22e8509bc9c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21d7cfddb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21d7cfddb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21d7cfddb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21d7cfddb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21d7cfddb2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21d7cfddb2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23cdd6eaf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23cdd6eaf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2213cd44a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2213cd44a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23d0bf9586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23d0bf9586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23cdd6eaf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23cdd6eaf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23d0bf9586c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23d0bf9586c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23d0bf9586c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23d0bf9586c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23d0bf9586c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23d0bf9586c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22e1b9154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22e1b9154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23d0bf9586c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23d0bf9586c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23d0bf9586c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23d0bf9586c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22e8509bc9c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22e8509bc9c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22e8509bc9c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22e8509bc9c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23d0bf958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23d0bf958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23d0bf9586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23d0bf9586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22e8509bc9c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22e8509bc9c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1621ab187a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1621ab187a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21d6c9234d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21d6c9234d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Here is what the dashboard looks like</a:t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977750" y="1631900"/>
            <a:ext cx="5188500" cy="183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6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977750" y="3558288"/>
            <a:ext cx="5188500" cy="34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3513434" y="4652192"/>
            <a:ext cx="2117132" cy="719910"/>
            <a:chOff x="7264100" y="3501175"/>
            <a:chExt cx="882175" cy="299975"/>
          </a:xfrm>
        </p:grpSpPr>
        <p:sp>
          <p:nvSpPr>
            <p:cNvPr id="12" name="Google Shape;12;p2"/>
            <p:cNvSpPr/>
            <p:nvPr/>
          </p:nvSpPr>
          <p:spPr>
            <a:xfrm>
              <a:off x="7356175" y="3501175"/>
              <a:ext cx="696925" cy="211600"/>
            </a:xfrm>
            <a:custGeom>
              <a:rect b="b" l="l" r="r" t="t"/>
              <a:pathLst>
                <a:path extrusionOk="0" fill="none" h="8464" w="27877">
                  <a:moveTo>
                    <a:pt x="27877" y="4232"/>
                  </a:moveTo>
                  <a:cubicBezTo>
                    <a:pt x="27877" y="6566"/>
                    <a:pt x="21638" y="8463"/>
                    <a:pt x="13939" y="8463"/>
                  </a:cubicBezTo>
                  <a:cubicBezTo>
                    <a:pt x="6246" y="8463"/>
                    <a:pt x="0" y="6566"/>
                    <a:pt x="0" y="4232"/>
                  </a:cubicBezTo>
                  <a:cubicBezTo>
                    <a:pt x="0" y="1898"/>
                    <a:pt x="6246" y="1"/>
                    <a:pt x="13939" y="1"/>
                  </a:cubicBezTo>
                  <a:cubicBezTo>
                    <a:pt x="21638" y="1"/>
                    <a:pt x="27877" y="1898"/>
                    <a:pt x="27877" y="423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503375" y="3545825"/>
              <a:ext cx="402525" cy="122300"/>
            </a:xfrm>
            <a:custGeom>
              <a:rect b="b" l="l" r="r" t="t"/>
              <a:pathLst>
                <a:path extrusionOk="0" fill="none" h="4892" w="16101">
                  <a:moveTo>
                    <a:pt x="16101" y="2446"/>
                  </a:moveTo>
                  <a:cubicBezTo>
                    <a:pt x="16101" y="3795"/>
                    <a:pt x="12498" y="4891"/>
                    <a:pt x="8051" y="4891"/>
                  </a:cubicBezTo>
                  <a:cubicBezTo>
                    <a:pt x="3604" y="4891"/>
                    <a:pt x="1" y="3795"/>
                    <a:pt x="1" y="2446"/>
                  </a:cubicBezTo>
                  <a:cubicBezTo>
                    <a:pt x="1" y="1097"/>
                    <a:pt x="3604" y="1"/>
                    <a:pt x="8051" y="1"/>
                  </a:cubicBezTo>
                  <a:cubicBezTo>
                    <a:pt x="12498" y="1"/>
                    <a:pt x="16101" y="1097"/>
                    <a:pt x="16101" y="244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637950" y="3586625"/>
              <a:ext cx="133525" cy="40675"/>
            </a:xfrm>
            <a:custGeom>
              <a:rect b="b" l="l" r="r" t="t"/>
              <a:pathLst>
                <a:path extrusionOk="0" fill="none" h="1627" w="5341">
                  <a:moveTo>
                    <a:pt x="5341" y="814"/>
                  </a:moveTo>
                  <a:cubicBezTo>
                    <a:pt x="5341" y="1264"/>
                    <a:pt x="4146" y="1627"/>
                    <a:pt x="2668" y="1627"/>
                  </a:cubicBezTo>
                  <a:cubicBezTo>
                    <a:pt x="1196" y="1627"/>
                    <a:pt x="1" y="1264"/>
                    <a:pt x="1" y="814"/>
                  </a:cubicBezTo>
                  <a:cubicBezTo>
                    <a:pt x="1" y="364"/>
                    <a:pt x="1196" y="1"/>
                    <a:pt x="2668" y="1"/>
                  </a:cubicBezTo>
                  <a:cubicBezTo>
                    <a:pt x="4146" y="1"/>
                    <a:pt x="5341" y="364"/>
                    <a:pt x="5341" y="81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438550" y="3602025"/>
              <a:ext cx="53000" cy="49150"/>
            </a:xfrm>
            <a:custGeom>
              <a:rect b="b" l="l" r="r" t="t"/>
              <a:pathLst>
                <a:path extrusionOk="0" fill="none" h="1966" w="2120">
                  <a:moveTo>
                    <a:pt x="136" y="1"/>
                  </a:moveTo>
                  <a:cubicBezTo>
                    <a:pt x="1" y="506"/>
                    <a:pt x="284" y="1042"/>
                    <a:pt x="697" y="1362"/>
                  </a:cubicBezTo>
                  <a:cubicBezTo>
                    <a:pt x="1103" y="1682"/>
                    <a:pt x="1620" y="1830"/>
                    <a:pt x="2119" y="1966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896475" y="3608800"/>
              <a:ext cx="59925" cy="44225"/>
            </a:xfrm>
            <a:custGeom>
              <a:rect b="b" l="l" r="r" t="t"/>
              <a:pathLst>
                <a:path extrusionOk="0" fill="none" h="1769" w="2397">
                  <a:moveTo>
                    <a:pt x="2397" y="1"/>
                  </a:moveTo>
                  <a:cubicBezTo>
                    <a:pt x="2003" y="968"/>
                    <a:pt x="1042" y="1676"/>
                    <a:pt x="1" y="1769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960850" y="3507175"/>
              <a:ext cx="54375" cy="25750"/>
            </a:xfrm>
            <a:custGeom>
              <a:rect b="b" l="l" r="r" t="t"/>
              <a:pathLst>
                <a:path extrusionOk="0" fill="none" h="1030" w="2175">
                  <a:moveTo>
                    <a:pt x="1" y="1"/>
                  </a:moveTo>
                  <a:lnTo>
                    <a:pt x="2175" y="1029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321375" y="3651625"/>
              <a:ext cx="498450" cy="112125"/>
            </a:xfrm>
            <a:custGeom>
              <a:rect b="b" l="l" r="r" t="t"/>
              <a:pathLst>
                <a:path extrusionOk="0" fill="none" h="4485" w="19938">
                  <a:moveTo>
                    <a:pt x="0" y="0"/>
                  </a:moveTo>
                  <a:cubicBezTo>
                    <a:pt x="2698" y="2193"/>
                    <a:pt x="6092" y="3406"/>
                    <a:pt x="9529" y="3948"/>
                  </a:cubicBezTo>
                  <a:cubicBezTo>
                    <a:pt x="12959" y="4484"/>
                    <a:pt x="16464" y="4392"/>
                    <a:pt x="19938" y="4195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898325" y="3675625"/>
              <a:ext cx="183875" cy="64100"/>
            </a:xfrm>
            <a:custGeom>
              <a:rect b="b" l="l" r="r" t="t"/>
              <a:pathLst>
                <a:path extrusionOk="0" fill="none" h="2564" w="7355">
                  <a:moveTo>
                    <a:pt x="1" y="2563"/>
                  </a:moveTo>
                  <a:cubicBezTo>
                    <a:pt x="2594" y="2224"/>
                    <a:pt x="5113" y="1344"/>
                    <a:pt x="7355" y="1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106825" y="3581400"/>
              <a:ext cx="8650" cy="43450"/>
            </a:xfrm>
            <a:custGeom>
              <a:rect b="b" l="l" r="r" t="t"/>
              <a:pathLst>
                <a:path extrusionOk="0" fill="none" h="1738" w="346">
                  <a:moveTo>
                    <a:pt x="222" y="1"/>
                  </a:moveTo>
                  <a:cubicBezTo>
                    <a:pt x="345" y="586"/>
                    <a:pt x="265" y="1208"/>
                    <a:pt x="0" y="1737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303975" y="3551525"/>
              <a:ext cx="35275" cy="55625"/>
            </a:xfrm>
            <a:custGeom>
              <a:rect b="b" l="l" r="r" t="t"/>
              <a:pathLst>
                <a:path extrusionOk="0" fill="none" h="2225" w="1411">
                  <a:moveTo>
                    <a:pt x="173" y="2224"/>
                  </a:moveTo>
                  <a:cubicBezTo>
                    <a:pt x="0" y="1775"/>
                    <a:pt x="37" y="1245"/>
                    <a:pt x="271" y="826"/>
                  </a:cubicBezTo>
                  <a:cubicBezTo>
                    <a:pt x="505" y="401"/>
                    <a:pt x="937" y="93"/>
                    <a:pt x="1411" y="1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264100" y="3600650"/>
              <a:ext cx="22200" cy="41600"/>
            </a:xfrm>
            <a:custGeom>
              <a:rect b="b" l="l" r="r" t="t"/>
              <a:pathLst>
                <a:path extrusionOk="0" fill="none" h="1664" w="888">
                  <a:moveTo>
                    <a:pt x="197" y="0"/>
                  </a:moveTo>
                  <a:cubicBezTo>
                    <a:pt x="0" y="623"/>
                    <a:pt x="308" y="1362"/>
                    <a:pt x="887" y="1663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096825" y="3643775"/>
              <a:ext cx="49450" cy="45125"/>
            </a:xfrm>
            <a:custGeom>
              <a:rect b="b" l="l" r="r" t="t"/>
              <a:pathLst>
                <a:path extrusionOk="0" fill="none" h="1805" w="1978">
                  <a:moveTo>
                    <a:pt x="0" y="1805"/>
                  </a:moveTo>
                  <a:cubicBezTo>
                    <a:pt x="832" y="1441"/>
                    <a:pt x="1540" y="795"/>
                    <a:pt x="1977" y="0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795625" y="3771725"/>
              <a:ext cx="147225" cy="29425"/>
            </a:xfrm>
            <a:custGeom>
              <a:rect b="b" l="l" r="r" t="t"/>
              <a:pathLst>
                <a:path extrusionOk="0" fill="none" h="1177" w="5889">
                  <a:moveTo>
                    <a:pt x="1" y="1171"/>
                  </a:moveTo>
                  <a:cubicBezTo>
                    <a:pt x="2015" y="1177"/>
                    <a:pt x="4029" y="776"/>
                    <a:pt x="5889" y="0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353400" y="3764025"/>
              <a:ext cx="157075" cy="33600"/>
            </a:xfrm>
            <a:custGeom>
              <a:rect b="b" l="l" r="r" t="t"/>
              <a:pathLst>
                <a:path extrusionOk="0" fill="none" h="1344" w="6283">
                  <a:moveTo>
                    <a:pt x="0" y="0"/>
                  </a:moveTo>
                  <a:cubicBezTo>
                    <a:pt x="2002" y="795"/>
                    <a:pt x="4133" y="1251"/>
                    <a:pt x="6283" y="1343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3050518" y="-195375"/>
            <a:ext cx="2156065" cy="1469731"/>
            <a:chOff x="3493968" y="193425"/>
            <a:chExt cx="2156065" cy="1469731"/>
          </a:xfrm>
        </p:grpSpPr>
        <p:sp>
          <p:nvSpPr>
            <p:cNvPr id="27" name="Google Shape;27;p2"/>
            <p:cNvSpPr/>
            <p:nvPr/>
          </p:nvSpPr>
          <p:spPr>
            <a:xfrm>
              <a:off x="4285857" y="762376"/>
              <a:ext cx="530130" cy="900780"/>
            </a:xfrm>
            <a:custGeom>
              <a:rect b="b" l="l" r="r" t="t"/>
              <a:pathLst>
                <a:path extrusionOk="0" h="8008" w="4713">
                  <a:moveTo>
                    <a:pt x="1146" y="0"/>
                  </a:moveTo>
                  <a:lnTo>
                    <a:pt x="0" y="4145"/>
                  </a:lnTo>
                  <a:lnTo>
                    <a:pt x="1768" y="4250"/>
                  </a:lnTo>
                  <a:lnTo>
                    <a:pt x="462" y="8007"/>
                  </a:lnTo>
                  <a:lnTo>
                    <a:pt x="4712" y="2950"/>
                  </a:lnTo>
                  <a:lnTo>
                    <a:pt x="2550" y="2827"/>
                  </a:lnTo>
                  <a:lnTo>
                    <a:pt x="3597" y="142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93968" y="193425"/>
              <a:ext cx="2156065" cy="780983"/>
            </a:xfrm>
            <a:custGeom>
              <a:rect b="b" l="l" r="r" t="t"/>
              <a:pathLst>
                <a:path extrusionOk="0" h="6943" w="19168">
                  <a:moveTo>
                    <a:pt x="8640" y="0"/>
                  </a:moveTo>
                  <a:cubicBezTo>
                    <a:pt x="8614" y="0"/>
                    <a:pt x="8588" y="1"/>
                    <a:pt x="8562" y="1"/>
                  </a:cubicBezTo>
                  <a:cubicBezTo>
                    <a:pt x="7047" y="38"/>
                    <a:pt x="5624" y="1159"/>
                    <a:pt x="5230" y="2619"/>
                  </a:cubicBezTo>
                  <a:cubicBezTo>
                    <a:pt x="4895" y="2484"/>
                    <a:pt x="4527" y="2423"/>
                    <a:pt x="4148" y="2423"/>
                  </a:cubicBezTo>
                  <a:cubicBezTo>
                    <a:pt x="3193" y="2423"/>
                    <a:pt x="2174" y="2811"/>
                    <a:pt x="1473" y="3389"/>
                  </a:cubicBezTo>
                  <a:cubicBezTo>
                    <a:pt x="487" y="4196"/>
                    <a:pt x="0" y="5557"/>
                    <a:pt x="235" y="6801"/>
                  </a:cubicBezTo>
                  <a:lnTo>
                    <a:pt x="18755" y="6943"/>
                  </a:lnTo>
                  <a:cubicBezTo>
                    <a:pt x="19168" y="5883"/>
                    <a:pt x="18632" y="4670"/>
                    <a:pt x="17844" y="3851"/>
                  </a:cubicBezTo>
                  <a:cubicBezTo>
                    <a:pt x="16800" y="2768"/>
                    <a:pt x="15275" y="2167"/>
                    <a:pt x="13763" y="2167"/>
                  </a:cubicBezTo>
                  <a:cubicBezTo>
                    <a:pt x="13169" y="2167"/>
                    <a:pt x="12577" y="2260"/>
                    <a:pt x="12017" y="2453"/>
                  </a:cubicBezTo>
                  <a:cubicBezTo>
                    <a:pt x="11557" y="1036"/>
                    <a:pt x="10127" y="0"/>
                    <a:pt x="86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879226" y="510072"/>
              <a:ext cx="569499" cy="275926"/>
            </a:xfrm>
            <a:custGeom>
              <a:rect b="b" l="l" r="r" t="t"/>
              <a:pathLst>
                <a:path extrusionOk="0" fill="none" h="2453" w="5063">
                  <a:moveTo>
                    <a:pt x="0" y="2452"/>
                  </a:moveTo>
                  <a:cubicBezTo>
                    <a:pt x="394" y="1670"/>
                    <a:pt x="1441" y="1288"/>
                    <a:pt x="2248" y="1633"/>
                  </a:cubicBezTo>
                  <a:cubicBezTo>
                    <a:pt x="2162" y="1030"/>
                    <a:pt x="2692" y="481"/>
                    <a:pt x="3252" y="241"/>
                  </a:cubicBezTo>
                  <a:cubicBezTo>
                    <a:pt x="3819" y="1"/>
                    <a:pt x="4447" y="19"/>
                    <a:pt x="5063" y="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813070" y="602985"/>
              <a:ext cx="432383" cy="277163"/>
            </a:xfrm>
            <a:custGeom>
              <a:rect b="b" l="l" r="r" t="t"/>
              <a:pathLst>
                <a:path extrusionOk="0" fill="none" h="2464" w="3844">
                  <a:moveTo>
                    <a:pt x="1" y="265"/>
                  </a:moveTo>
                  <a:cubicBezTo>
                    <a:pt x="444" y="0"/>
                    <a:pt x="1035" y="13"/>
                    <a:pt x="1466" y="296"/>
                  </a:cubicBezTo>
                  <a:cubicBezTo>
                    <a:pt x="1891" y="579"/>
                    <a:pt x="2144" y="1115"/>
                    <a:pt x="2076" y="1626"/>
                  </a:cubicBezTo>
                  <a:cubicBezTo>
                    <a:pt x="2372" y="1417"/>
                    <a:pt x="2902" y="1460"/>
                    <a:pt x="3234" y="1614"/>
                  </a:cubicBezTo>
                  <a:cubicBezTo>
                    <a:pt x="3567" y="1768"/>
                    <a:pt x="3801" y="2101"/>
                    <a:pt x="3844" y="2464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 txBox="1"/>
          <p:nvPr>
            <p:ph hasCustomPrompt="1" type="title"/>
          </p:nvPr>
        </p:nvSpPr>
        <p:spPr>
          <a:xfrm>
            <a:off x="2235100" y="1698525"/>
            <a:ext cx="4673700" cy="10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24" name="Google Shape;224;p11"/>
          <p:cNvSpPr txBox="1"/>
          <p:nvPr>
            <p:ph idx="1" type="subTitle"/>
          </p:nvPr>
        </p:nvSpPr>
        <p:spPr>
          <a:xfrm>
            <a:off x="2235100" y="2824853"/>
            <a:ext cx="4673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25" name="Google Shape;225;p11"/>
          <p:cNvGrpSpPr/>
          <p:nvPr/>
        </p:nvGrpSpPr>
        <p:grpSpPr>
          <a:xfrm flipH="1">
            <a:off x="-477539" y="-211028"/>
            <a:ext cx="2565175" cy="965336"/>
            <a:chOff x="-569351" y="193435"/>
            <a:chExt cx="2565175" cy="965336"/>
          </a:xfrm>
        </p:grpSpPr>
        <p:sp>
          <p:nvSpPr>
            <p:cNvPr id="226" name="Google Shape;226;p11"/>
            <p:cNvSpPr/>
            <p:nvPr/>
          </p:nvSpPr>
          <p:spPr>
            <a:xfrm flipH="1">
              <a:off x="-569351" y="193435"/>
              <a:ext cx="2565175" cy="965336"/>
            </a:xfrm>
            <a:custGeom>
              <a:rect b="b" l="l" r="r" t="t"/>
              <a:pathLst>
                <a:path extrusionOk="0" h="6539" w="17376">
                  <a:moveTo>
                    <a:pt x="10570" y="1"/>
                  </a:moveTo>
                  <a:cubicBezTo>
                    <a:pt x="9541" y="1"/>
                    <a:pt x="8472" y="462"/>
                    <a:pt x="7791" y="1211"/>
                  </a:cubicBezTo>
                  <a:cubicBezTo>
                    <a:pt x="7279" y="468"/>
                    <a:pt x="6378" y="19"/>
                    <a:pt x="5478" y="19"/>
                  </a:cubicBezTo>
                  <a:cubicBezTo>
                    <a:pt x="5275" y="19"/>
                    <a:pt x="5071" y="42"/>
                    <a:pt x="4872" y="90"/>
                  </a:cubicBezTo>
                  <a:cubicBezTo>
                    <a:pt x="3788" y="342"/>
                    <a:pt x="2913" y="1303"/>
                    <a:pt x="2753" y="2406"/>
                  </a:cubicBezTo>
                  <a:cubicBezTo>
                    <a:pt x="2719" y="2404"/>
                    <a:pt x="2684" y="2403"/>
                    <a:pt x="2650" y="2403"/>
                  </a:cubicBezTo>
                  <a:cubicBezTo>
                    <a:pt x="1774" y="2403"/>
                    <a:pt x="1067" y="3077"/>
                    <a:pt x="641" y="3859"/>
                  </a:cubicBezTo>
                  <a:cubicBezTo>
                    <a:pt x="191" y="4666"/>
                    <a:pt x="74" y="5615"/>
                    <a:pt x="0" y="6539"/>
                  </a:cubicBezTo>
                  <a:lnTo>
                    <a:pt x="16870" y="6539"/>
                  </a:lnTo>
                  <a:cubicBezTo>
                    <a:pt x="17375" y="5719"/>
                    <a:pt x="17270" y="4069"/>
                    <a:pt x="16642" y="3342"/>
                  </a:cubicBezTo>
                  <a:cubicBezTo>
                    <a:pt x="16197" y="2827"/>
                    <a:pt x="15450" y="2517"/>
                    <a:pt x="14739" y="2517"/>
                  </a:cubicBezTo>
                  <a:cubicBezTo>
                    <a:pt x="14446" y="2517"/>
                    <a:pt x="14159" y="2570"/>
                    <a:pt x="13901" y="2683"/>
                  </a:cubicBezTo>
                  <a:cubicBezTo>
                    <a:pt x="13606" y="1445"/>
                    <a:pt x="12583" y="410"/>
                    <a:pt x="11351" y="96"/>
                  </a:cubicBezTo>
                  <a:cubicBezTo>
                    <a:pt x="11099" y="32"/>
                    <a:pt x="10836" y="1"/>
                    <a:pt x="105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 flipH="1">
              <a:off x="611816" y="516739"/>
              <a:ext cx="913962" cy="255543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 flipH="1">
              <a:off x="-187439" y="687691"/>
              <a:ext cx="555670" cy="209188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11"/>
          <p:cNvGrpSpPr/>
          <p:nvPr/>
        </p:nvGrpSpPr>
        <p:grpSpPr>
          <a:xfrm flipH="1">
            <a:off x="6987943" y="0"/>
            <a:ext cx="2156065" cy="1469731"/>
            <a:chOff x="3493968" y="193425"/>
            <a:chExt cx="2156065" cy="1469731"/>
          </a:xfrm>
        </p:grpSpPr>
        <p:sp>
          <p:nvSpPr>
            <p:cNvPr id="230" name="Google Shape;230;p11"/>
            <p:cNvSpPr/>
            <p:nvPr/>
          </p:nvSpPr>
          <p:spPr>
            <a:xfrm>
              <a:off x="4285857" y="762376"/>
              <a:ext cx="530130" cy="900780"/>
            </a:xfrm>
            <a:custGeom>
              <a:rect b="b" l="l" r="r" t="t"/>
              <a:pathLst>
                <a:path extrusionOk="0" h="8008" w="4713">
                  <a:moveTo>
                    <a:pt x="1146" y="0"/>
                  </a:moveTo>
                  <a:lnTo>
                    <a:pt x="0" y="4145"/>
                  </a:lnTo>
                  <a:lnTo>
                    <a:pt x="1768" y="4250"/>
                  </a:lnTo>
                  <a:lnTo>
                    <a:pt x="462" y="8007"/>
                  </a:lnTo>
                  <a:lnTo>
                    <a:pt x="4712" y="2950"/>
                  </a:lnTo>
                  <a:lnTo>
                    <a:pt x="2550" y="2827"/>
                  </a:lnTo>
                  <a:lnTo>
                    <a:pt x="3597" y="142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3493968" y="193425"/>
              <a:ext cx="2156065" cy="780983"/>
            </a:xfrm>
            <a:custGeom>
              <a:rect b="b" l="l" r="r" t="t"/>
              <a:pathLst>
                <a:path extrusionOk="0" h="6943" w="19168">
                  <a:moveTo>
                    <a:pt x="8640" y="0"/>
                  </a:moveTo>
                  <a:cubicBezTo>
                    <a:pt x="8614" y="0"/>
                    <a:pt x="8588" y="1"/>
                    <a:pt x="8562" y="1"/>
                  </a:cubicBezTo>
                  <a:cubicBezTo>
                    <a:pt x="7047" y="38"/>
                    <a:pt x="5624" y="1159"/>
                    <a:pt x="5230" y="2619"/>
                  </a:cubicBezTo>
                  <a:cubicBezTo>
                    <a:pt x="4895" y="2484"/>
                    <a:pt x="4527" y="2423"/>
                    <a:pt x="4148" y="2423"/>
                  </a:cubicBezTo>
                  <a:cubicBezTo>
                    <a:pt x="3193" y="2423"/>
                    <a:pt x="2174" y="2811"/>
                    <a:pt x="1473" y="3389"/>
                  </a:cubicBezTo>
                  <a:cubicBezTo>
                    <a:pt x="487" y="4196"/>
                    <a:pt x="0" y="5557"/>
                    <a:pt x="235" y="6801"/>
                  </a:cubicBezTo>
                  <a:lnTo>
                    <a:pt x="18755" y="6943"/>
                  </a:lnTo>
                  <a:cubicBezTo>
                    <a:pt x="19168" y="5883"/>
                    <a:pt x="18632" y="4670"/>
                    <a:pt x="17844" y="3851"/>
                  </a:cubicBezTo>
                  <a:cubicBezTo>
                    <a:pt x="16800" y="2768"/>
                    <a:pt x="15275" y="2167"/>
                    <a:pt x="13763" y="2167"/>
                  </a:cubicBezTo>
                  <a:cubicBezTo>
                    <a:pt x="13169" y="2167"/>
                    <a:pt x="12577" y="2260"/>
                    <a:pt x="12017" y="2453"/>
                  </a:cubicBezTo>
                  <a:cubicBezTo>
                    <a:pt x="11557" y="1036"/>
                    <a:pt x="10127" y="0"/>
                    <a:pt x="86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3879226" y="510072"/>
              <a:ext cx="569499" cy="275926"/>
            </a:xfrm>
            <a:custGeom>
              <a:rect b="b" l="l" r="r" t="t"/>
              <a:pathLst>
                <a:path extrusionOk="0" fill="none" h="2453" w="5063">
                  <a:moveTo>
                    <a:pt x="0" y="2452"/>
                  </a:moveTo>
                  <a:cubicBezTo>
                    <a:pt x="394" y="1670"/>
                    <a:pt x="1441" y="1288"/>
                    <a:pt x="2248" y="1633"/>
                  </a:cubicBezTo>
                  <a:cubicBezTo>
                    <a:pt x="2162" y="1030"/>
                    <a:pt x="2692" y="481"/>
                    <a:pt x="3252" y="241"/>
                  </a:cubicBezTo>
                  <a:cubicBezTo>
                    <a:pt x="3819" y="1"/>
                    <a:pt x="4447" y="19"/>
                    <a:pt x="5063" y="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4813070" y="602985"/>
              <a:ext cx="432383" cy="277163"/>
            </a:xfrm>
            <a:custGeom>
              <a:rect b="b" l="l" r="r" t="t"/>
              <a:pathLst>
                <a:path extrusionOk="0" fill="none" h="2464" w="3844">
                  <a:moveTo>
                    <a:pt x="1" y="265"/>
                  </a:moveTo>
                  <a:cubicBezTo>
                    <a:pt x="444" y="0"/>
                    <a:pt x="1035" y="13"/>
                    <a:pt x="1466" y="296"/>
                  </a:cubicBezTo>
                  <a:cubicBezTo>
                    <a:pt x="1891" y="579"/>
                    <a:pt x="2144" y="1115"/>
                    <a:pt x="2076" y="1626"/>
                  </a:cubicBezTo>
                  <a:cubicBezTo>
                    <a:pt x="2372" y="1417"/>
                    <a:pt x="2902" y="1460"/>
                    <a:pt x="3234" y="1614"/>
                  </a:cubicBezTo>
                  <a:cubicBezTo>
                    <a:pt x="3567" y="1768"/>
                    <a:pt x="3801" y="2101"/>
                    <a:pt x="3844" y="2464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11"/>
          <p:cNvSpPr/>
          <p:nvPr/>
        </p:nvSpPr>
        <p:spPr>
          <a:xfrm>
            <a:off x="232242" y="4497073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1"/>
          <p:cNvSpPr/>
          <p:nvPr/>
        </p:nvSpPr>
        <p:spPr>
          <a:xfrm>
            <a:off x="4445323" y="157973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9" name="Google Shape;239;p13"/>
          <p:cNvSpPr txBox="1"/>
          <p:nvPr>
            <p:ph idx="1" type="subTitle"/>
          </p:nvPr>
        </p:nvSpPr>
        <p:spPr>
          <a:xfrm>
            <a:off x="713963" y="2279738"/>
            <a:ext cx="3468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3"/>
          <p:cNvSpPr txBox="1"/>
          <p:nvPr>
            <p:ph idx="2" type="subTitle"/>
          </p:nvPr>
        </p:nvSpPr>
        <p:spPr>
          <a:xfrm>
            <a:off x="4954188" y="2279738"/>
            <a:ext cx="3469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13"/>
          <p:cNvSpPr txBox="1"/>
          <p:nvPr>
            <p:ph idx="3" type="subTitle"/>
          </p:nvPr>
        </p:nvSpPr>
        <p:spPr>
          <a:xfrm>
            <a:off x="713213" y="3890600"/>
            <a:ext cx="3469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3"/>
          <p:cNvSpPr txBox="1"/>
          <p:nvPr>
            <p:ph idx="4" type="subTitle"/>
          </p:nvPr>
        </p:nvSpPr>
        <p:spPr>
          <a:xfrm>
            <a:off x="4954188" y="3890600"/>
            <a:ext cx="3469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3"/>
          <p:cNvSpPr txBox="1"/>
          <p:nvPr>
            <p:ph hasCustomPrompt="1" idx="5" type="title"/>
          </p:nvPr>
        </p:nvSpPr>
        <p:spPr>
          <a:xfrm>
            <a:off x="2080763" y="1350206"/>
            <a:ext cx="7347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/>
          <p:nvPr>
            <p:ph hasCustomPrompt="1" idx="6" type="title"/>
          </p:nvPr>
        </p:nvSpPr>
        <p:spPr>
          <a:xfrm>
            <a:off x="2080763" y="2965137"/>
            <a:ext cx="7347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/>
          <p:nvPr>
            <p:ph hasCustomPrompt="1" idx="7" type="title"/>
          </p:nvPr>
        </p:nvSpPr>
        <p:spPr>
          <a:xfrm>
            <a:off x="6321738" y="1350206"/>
            <a:ext cx="7347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/>
          <p:nvPr>
            <p:ph hasCustomPrompt="1" idx="8" type="title"/>
          </p:nvPr>
        </p:nvSpPr>
        <p:spPr>
          <a:xfrm>
            <a:off x="6321738" y="2965137"/>
            <a:ext cx="7347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/>
          <p:nvPr>
            <p:ph idx="9" type="subTitle"/>
          </p:nvPr>
        </p:nvSpPr>
        <p:spPr>
          <a:xfrm>
            <a:off x="713225" y="1919700"/>
            <a:ext cx="34698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8" name="Google Shape;248;p13"/>
          <p:cNvSpPr txBox="1"/>
          <p:nvPr>
            <p:ph idx="13" type="subTitle"/>
          </p:nvPr>
        </p:nvSpPr>
        <p:spPr>
          <a:xfrm>
            <a:off x="4954200" y="1919700"/>
            <a:ext cx="3469800" cy="520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9" name="Google Shape;249;p13"/>
          <p:cNvSpPr txBox="1"/>
          <p:nvPr>
            <p:ph idx="14" type="subTitle"/>
          </p:nvPr>
        </p:nvSpPr>
        <p:spPr>
          <a:xfrm>
            <a:off x="713225" y="3526473"/>
            <a:ext cx="3469800" cy="520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0" name="Google Shape;250;p13"/>
          <p:cNvSpPr txBox="1"/>
          <p:nvPr>
            <p:ph idx="15" type="subTitle"/>
          </p:nvPr>
        </p:nvSpPr>
        <p:spPr>
          <a:xfrm>
            <a:off x="4954200" y="3526473"/>
            <a:ext cx="3469800" cy="520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51" name="Google Shape;251;p13"/>
          <p:cNvGrpSpPr/>
          <p:nvPr/>
        </p:nvGrpSpPr>
        <p:grpSpPr>
          <a:xfrm flipH="1">
            <a:off x="8328913" y="935313"/>
            <a:ext cx="1216634" cy="1872063"/>
            <a:chOff x="408288" y="759626"/>
            <a:chExt cx="1216634" cy="1872063"/>
          </a:xfrm>
        </p:grpSpPr>
        <p:sp>
          <p:nvSpPr>
            <p:cNvPr id="252" name="Google Shape;252;p13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" name="Google Shape;265;p13"/>
          <p:cNvGrpSpPr/>
          <p:nvPr/>
        </p:nvGrpSpPr>
        <p:grpSpPr>
          <a:xfrm>
            <a:off x="7384600" y="-162945"/>
            <a:ext cx="1946834" cy="1126141"/>
            <a:chOff x="7384600" y="-162945"/>
            <a:chExt cx="1946834" cy="1126141"/>
          </a:xfrm>
        </p:grpSpPr>
        <p:sp>
          <p:nvSpPr>
            <p:cNvPr id="266" name="Google Shape;266;p13"/>
            <p:cNvSpPr/>
            <p:nvPr/>
          </p:nvSpPr>
          <p:spPr>
            <a:xfrm flipH="1">
              <a:off x="73846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 flipH="1" rot="-9817846">
              <a:off x="8346416" y="160341"/>
              <a:ext cx="913955" cy="255541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13"/>
          <p:cNvGrpSpPr/>
          <p:nvPr/>
        </p:nvGrpSpPr>
        <p:grpSpPr>
          <a:xfrm>
            <a:off x="-868500" y="-162945"/>
            <a:ext cx="1946834" cy="1126141"/>
            <a:chOff x="-868500" y="-162945"/>
            <a:chExt cx="1946834" cy="1126141"/>
          </a:xfrm>
        </p:grpSpPr>
        <p:sp>
          <p:nvSpPr>
            <p:cNvPr id="269" name="Google Shape;269;p13"/>
            <p:cNvSpPr/>
            <p:nvPr/>
          </p:nvSpPr>
          <p:spPr>
            <a:xfrm>
              <a:off x="-8685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 flipH="1" rot="10412504">
              <a:off x="-79915" y="183516"/>
              <a:ext cx="555667" cy="209187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13"/>
          <p:cNvGrpSpPr/>
          <p:nvPr/>
        </p:nvGrpSpPr>
        <p:grpSpPr>
          <a:xfrm>
            <a:off x="-730887" y="790238"/>
            <a:ext cx="1216634" cy="1872063"/>
            <a:chOff x="408288" y="759626"/>
            <a:chExt cx="1216634" cy="1872063"/>
          </a:xfrm>
        </p:grpSpPr>
        <p:sp>
          <p:nvSpPr>
            <p:cNvPr id="272" name="Google Shape;272;p13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14"/>
          <p:cNvGrpSpPr/>
          <p:nvPr/>
        </p:nvGrpSpPr>
        <p:grpSpPr>
          <a:xfrm>
            <a:off x="-615962" y="27163"/>
            <a:ext cx="1216634" cy="1872063"/>
            <a:chOff x="408288" y="759626"/>
            <a:chExt cx="1216634" cy="1872063"/>
          </a:xfrm>
        </p:grpSpPr>
        <p:sp>
          <p:nvSpPr>
            <p:cNvPr id="287" name="Google Shape;287;p14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01" name="Google Shape;301;p14"/>
          <p:cNvGrpSpPr/>
          <p:nvPr/>
        </p:nvGrpSpPr>
        <p:grpSpPr>
          <a:xfrm>
            <a:off x="7607871" y="-518195"/>
            <a:ext cx="1946834" cy="1126141"/>
            <a:chOff x="7607871" y="-518195"/>
            <a:chExt cx="1946834" cy="1126141"/>
          </a:xfrm>
        </p:grpSpPr>
        <p:sp>
          <p:nvSpPr>
            <p:cNvPr id="302" name="Google Shape;302;p14"/>
            <p:cNvSpPr/>
            <p:nvPr/>
          </p:nvSpPr>
          <p:spPr>
            <a:xfrm flipH="1">
              <a:off x="7607871" y="-51819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 rot="-8549406">
              <a:off x="8245805" y="-209612"/>
              <a:ext cx="913960" cy="255543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Google Shape;304;p14"/>
          <p:cNvGrpSpPr/>
          <p:nvPr/>
        </p:nvGrpSpPr>
        <p:grpSpPr>
          <a:xfrm flipH="1">
            <a:off x="8145533" y="305751"/>
            <a:ext cx="1216634" cy="1872063"/>
            <a:chOff x="408288" y="759626"/>
            <a:chExt cx="1216634" cy="1872063"/>
          </a:xfrm>
        </p:grpSpPr>
        <p:sp>
          <p:nvSpPr>
            <p:cNvPr id="305" name="Google Shape;305;p14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" name="Google Shape;318;p14"/>
          <p:cNvGrpSpPr/>
          <p:nvPr/>
        </p:nvGrpSpPr>
        <p:grpSpPr>
          <a:xfrm>
            <a:off x="-868500" y="-518195"/>
            <a:ext cx="1946834" cy="1126141"/>
            <a:chOff x="-868500" y="-162945"/>
            <a:chExt cx="1946834" cy="1126141"/>
          </a:xfrm>
        </p:grpSpPr>
        <p:sp>
          <p:nvSpPr>
            <p:cNvPr id="319" name="Google Shape;319;p14"/>
            <p:cNvSpPr/>
            <p:nvPr/>
          </p:nvSpPr>
          <p:spPr>
            <a:xfrm>
              <a:off x="-8685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4"/>
            <p:cNvSpPr/>
            <p:nvPr/>
          </p:nvSpPr>
          <p:spPr>
            <a:xfrm flipH="1" rot="10412504">
              <a:off x="-79915" y="183516"/>
              <a:ext cx="555667" cy="209187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14"/>
          <p:cNvSpPr/>
          <p:nvPr/>
        </p:nvSpPr>
        <p:spPr>
          <a:xfrm>
            <a:off x="8591192" y="4603998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4"/>
          <p:cNvSpPr/>
          <p:nvPr/>
        </p:nvSpPr>
        <p:spPr>
          <a:xfrm>
            <a:off x="1449942" y="163048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"/>
          <p:cNvSpPr txBox="1"/>
          <p:nvPr>
            <p:ph type="title"/>
          </p:nvPr>
        </p:nvSpPr>
        <p:spPr>
          <a:xfrm>
            <a:off x="2352600" y="2190700"/>
            <a:ext cx="4438800" cy="14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5" name="Google Shape;325;p15"/>
          <p:cNvSpPr txBox="1"/>
          <p:nvPr>
            <p:ph hasCustomPrompt="1" idx="2" type="title"/>
          </p:nvPr>
        </p:nvSpPr>
        <p:spPr>
          <a:xfrm>
            <a:off x="3761250" y="889031"/>
            <a:ext cx="1621500" cy="1036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15"/>
          <p:cNvSpPr txBox="1"/>
          <p:nvPr>
            <p:ph idx="1" type="subTitle"/>
          </p:nvPr>
        </p:nvSpPr>
        <p:spPr>
          <a:xfrm>
            <a:off x="2352600" y="3677275"/>
            <a:ext cx="44388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7" name="Google Shape;327;p15"/>
          <p:cNvGrpSpPr/>
          <p:nvPr/>
        </p:nvGrpSpPr>
        <p:grpSpPr>
          <a:xfrm>
            <a:off x="-131049" y="539501"/>
            <a:ext cx="1216634" cy="1872063"/>
            <a:chOff x="408288" y="759626"/>
            <a:chExt cx="1216634" cy="1872063"/>
          </a:xfrm>
        </p:grpSpPr>
        <p:sp>
          <p:nvSpPr>
            <p:cNvPr id="328" name="Google Shape;328;p15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15"/>
          <p:cNvGrpSpPr/>
          <p:nvPr/>
        </p:nvGrpSpPr>
        <p:grpSpPr>
          <a:xfrm>
            <a:off x="-368462" y="-81083"/>
            <a:ext cx="1946834" cy="1126141"/>
            <a:chOff x="-868500" y="-162945"/>
            <a:chExt cx="1946834" cy="1126141"/>
          </a:xfrm>
        </p:grpSpPr>
        <p:sp>
          <p:nvSpPr>
            <p:cNvPr id="342" name="Google Shape;342;p15"/>
            <p:cNvSpPr/>
            <p:nvPr/>
          </p:nvSpPr>
          <p:spPr>
            <a:xfrm>
              <a:off x="-8685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 flipH="1" rot="10412504">
              <a:off x="-79915" y="183516"/>
              <a:ext cx="555667" cy="209187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15"/>
          <p:cNvSpPr/>
          <p:nvPr/>
        </p:nvSpPr>
        <p:spPr>
          <a:xfrm>
            <a:off x="8279417" y="2569748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5"/>
          <p:cNvSpPr/>
          <p:nvPr/>
        </p:nvSpPr>
        <p:spPr>
          <a:xfrm>
            <a:off x="1991492" y="412323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"/>
          <p:cNvSpPr txBox="1"/>
          <p:nvPr>
            <p:ph type="title"/>
          </p:nvPr>
        </p:nvSpPr>
        <p:spPr>
          <a:xfrm>
            <a:off x="2352600" y="1047700"/>
            <a:ext cx="4438800" cy="14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8" name="Google Shape;348;p16"/>
          <p:cNvSpPr txBox="1"/>
          <p:nvPr>
            <p:ph hasCustomPrompt="1" idx="2" type="title"/>
          </p:nvPr>
        </p:nvSpPr>
        <p:spPr>
          <a:xfrm>
            <a:off x="3761250" y="3105225"/>
            <a:ext cx="1621500" cy="1067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9" name="Google Shape;349;p16"/>
          <p:cNvSpPr txBox="1"/>
          <p:nvPr>
            <p:ph idx="1" type="subTitle"/>
          </p:nvPr>
        </p:nvSpPr>
        <p:spPr>
          <a:xfrm>
            <a:off x="2352600" y="2534275"/>
            <a:ext cx="44388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0" name="Google Shape;350;p16"/>
          <p:cNvGrpSpPr/>
          <p:nvPr/>
        </p:nvGrpSpPr>
        <p:grpSpPr>
          <a:xfrm>
            <a:off x="-600292" y="445026"/>
            <a:ext cx="1216634" cy="1872063"/>
            <a:chOff x="408288" y="759626"/>
            <a:chExt cx="1216634" cy="1872063"/>
          </a:xfrm>
        </p:grpSpPr>
        <p:sp>
          <p:nvSpPr>
            <p:cNvPr id="351" name="Google Shape;351;p16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Google Shape;364;p16"/>
          <p:cNvGrpSpPr/>
          <p:nvPr/>
        </p:nvGrpSpPr>
        <p:grpSpPr>
          <a:xfrm>
            <a:off x="-733000" y="-461459"/>
            <a:ext cx="3984409" cy="862223"/>
            <a:chOff x="-733000" y="-461459"/>
            <a:chExt cx="3984409" cy="862223"/>
          </a:xfrm>
        </p:grpSpPr>
        <p:sp>
          <p:nvSpPr>
            <p:cNvPr id="365" name="Google Shape;365;p16"/>
            <p:cNvSpPr/>
            <p:nvPr/>
          </p:nvSpPr>
          <p:spPr>
            <a:xfrm flipH="1">
              <a:off x="-733000" y="-461459"/>
              <a:ext cx="3984409" cy="862223"/>
            </a:xfrm>
            <a:custGeom>
              <a:rect b="b" l="l" r="r" t="t"/>
              <a:pathLst>
                <a:path extrusionOk="0" h="9654" w="44612">
                  <a:moveTo>
                    <a:pt x="0" y="0"/>
                  </a:moveTo>
                  <a:cubicBezTo>
                    <a:pt x="222" y="1842"/>
                    <a:pt x="1442" y="3529"/>
                    <a:pt x="3117" y="4318"/>
                  </a:cubicBezTo>
                  <a:cubicBezTo>
                    <a:pt x="3844" y="4663"/>
                    <a:pt x="4646" y="4832"/>
                    <a:pt x="5449" y="4832"/>
                  </a:cubicBezTo>
                  <a:cubicBezTo>
                    <a:pt x="6496" y="4832"/>
                    <a:pt x="7544" y="4544"/>
                    <a:pt x="8426" y="3979"/>
                  </a:cubicBezTo>
                  <a:cubicBezTo>
                    <a:pt x="9394" y="4831"/>
                    <a:pt x="10831" y="5390"/>
                    <a:pt x="12119" y="5390"/>
                  </a:cubicBezTo>
                  <a:cubicBezTo>
                    <a:pt x="12126" y="5390"/>
                    <a:pt x="12133" y="5390"/>
                    <a:pt x="12140" y="5390"/>
                  </a:cubicBezTo>
                  <a:cubicBezTo>
                    <a:pt x="13433" y="5390"/>
                    <a:pt x="14721" y="4897"/>
                    <a:pt x="15688" y="4028"/>
                  </a:cubicBezTo>
                  <a:cubicBezTo>
                    <a:pt x="16753" y="5445"/>
                    <a:pt x="18435" y="6394"/>
                    <a:pt x="20178" y="6689"/>
                  </a:cubicBezTo>
                  <a:cubicBezTo>
                    <a:pt x="20568" y="6757"/>
                    <a:pt x="20965" y="6790"/>
                    <a:pt x="21361" y="6790"/>
                  </a:cubicBezTo>
                  <a:cubicBezTo>
                    <a:pt x="22733" y="6790"/>
                    <a:pt x="24106" y="6391"/>
                    <a:pt x="25253" y="5636"/>
                  </a:cubicBezTo>
                  <a:cubicBezTo>
                    <a:pt x="25863" y="7182"/>
                    <a:pt x="27310" y="8500"/>
                    <a:pt x="28893" y="9005"/>
                  </a:cubicBezTo>
                  <a:cubicBezTo>
                    <a:pt x="29434" y="9178"/>
                    <a:pt x="30001" y="9263"/>
                    <a:pt x="30569" y="9263"/>
                  </a:cubicBezTo>
                  <a:cubicBezTo>
                    <a:pt x="31659" y="9263"/>
                    <a:pt x="32752" y="8951"/>
                    <a:pt x="33666" y="8352"/>
                  </a:cubicBezTo>
                  <a:cubicBezTo>
                    <a:pt x="34953" y="9220"/>
                    <a:pt x="36307" y="9653"/>
                    <a:pt x="37749" y="9653"/>
                  </a:cubicBezTo>
                  <a:cubicBezTo>
                    <a:pt x="38322" y="9653"/>
                    <a:pt x="38909" y="9585"/>
                    <a:pt x="39512" y="9448"/>
                  </a:cubicBezTo>
                  <a:cubicBezTo>
                    <a:pt x="41624" y="8968"/>
                    <a:pt x="43515" y="7582"/>
                    <a:pt x="44611" y="5710"/>
                  </a:cubicBezTo>
                  <a:cubicBezTo>
                    <a:pt x="44507" y="3985"/>
                    <a:pt x="44414" y="1725"/>
                    <a:pt x="44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 rot="10800000">
              <a:off x="-448959" y="-82889"/>
              <a:ext cx="913962" cy="255543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 flipH="1" rot="-9783698">
              <a:off x="850739" y="-368485"/>
              <a:ext cx="555667" cy="209187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8" name="Google Shape;368;p16"/>
          <p:cNvSpPr/>
          <p:nvPr/>
        </p:nvSpPr>
        <p:spPr>
          <a:xfrm>
            <a:off x="6538042" y="4476823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6"/>
          <p:cNvSpPr/>
          <p:nvPr/>
        </p:nvSpPr>
        <p:spPr>
          <a:xfrm>
            <a:off x="1990517" y="412323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"/>
          <p:cNvSpPr txBox="1"/>
          <p:nvPr>
            <p:ph type="title"/>
          </p:nvPr>
        </p:nvSpPr>
        <p:spPr>
          <a:xfrm>
            <a:off x="1374300" y="3547725"/>
            <a:ext cx="6395400" cy="531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0" sz="2100"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2" name="Google Shape;372;p17"/>
          <p:cNvSpPr txBox="1"/>
          <p:nvPr>
            <p:ph idx="1" type="subTitle"/>
          </p:nvPr>
        </p:nvSpPr>
        <p:spPr>
          <a:xfrm>
            <a:off x="1374300" y="1063875"/>
            <a:ext cx="6395400" cy="237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73" name="Google Shape;373;p17"/>
          <p:cNvGrpSpPr/>
          <p:nvPr/>
        </p:nvGrpSpPr>
        <p:grpSpPr>
          <a:xfrm>
            <a:off x="157658" y="283176"/>
            <a:ext cx="1216634" cy="1872063"/>
            <a:chOff x="408288" y="759626"/>
            <a:chExt cx="1216634" cy="1872063"/>
          </a:xfrm>
        </p:grpSpPr>
        <p:sp>
          <p:nvSpPr>
            <p:cNvPr id="374" name="Google Shape;374;p17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17"/>
          <p:cNvGrpSpPr/>
          <p:nvPr/>
        </p:nvGrpSpPr>
        <p:grpSpPr>
          <a:xfrm>
            <a:off x="-154251" y="-429140"/>
            <a:ext cx="2565175" cy="965336"/>
            <a:chOff x="-569351" y="193435"/>
            <a:chExt cx="2565175" cy="965336"/>
          </a:xfrm>
        </p:grpSpPr>
        <p:sp>
          <p:nvSpPr>
            <p:cNvPr id="388" name="Google Shape;388;p17"/>
            <p:cNvSpPr/>
            <p:nvPr/>
          </p:nvSpPr>
          <p:spPr>
            <a:xfrm flipH="1">
              <a:off x="-569351" y="193435"/>
              <a:ext cx="2565175" cy="965336"/>
            </a:xfrm>
            <a:custGeom>
              <a:rect b="b" l="l" r="r" t="t"/>
              <a:pathLst>
                <a:path extrusionOk="0" h="6539" w="17376">
                  <a:moveTo>
                    <a:pt x="10570" y="1"/>
                  </a:moveTo>
                  <a:cubicBezTo>
                    <a:pt x="9541" y="1"/>
                    <a:pt x="8472" y="462"/>
                    <a:pt x="7791" y="1211"/>
                  </a:cubicBezTo>
                  <a:cubicBezTo>
                    <a:pt x="7279" y="468"/>
                    <a:pt x="6378" y="19"/>
                    <a:pt x="5478" y="19"/>
                  </a:cubicBezTo>
                  <a:cubicBezTo>
                    <a:pt x="5275" y="19"/>
                    <a:pt x="5071" y="42"/>
                    <a:pt x="4872" y="90"/>
                  </a:cubicBezTo>
                  <a:cubicBezTo>
                    <a:pt x="3788" y="342"/>
                    <a:pt x="2913" y="1303"/>
                    <a:pt x="2753" y="2406"/>
                  </a:cubicBezTo>
                  <a:cubicBezTo>
                    <a:pt x="2719" y="2404"/>
                    <a:pt x="2684" y="2403"/>
                    <a:pt x="2650" y="2403"/>
                  </a:cubicBezTo>
                  <a:cubicBezTo>
                    <a:pt x="1774" y="2403"/>
                    <a:pt x="1067" y="3077"/>
                    <a:pt x="641" y="3859"/>
                  </a:cubicBezTo>
                  <a:cubicBezTo>
                    <a:pt x="191" y="4666"/>
                    <a:pt x="74" y="5615"/>
                    <a:pt x="0" y="6539"/>
                  </a:cubicBezTo>
                  <a:lnTo>
                    <a:pt x="16870" y="6539"/>
                  </a:lnTo>
                  <a:cubicBezTo>
                    <a:pt x="17375" y="5719"/>
                    <a:pt x="17270" y="4069"/>
                    <a:pt x="16642" y="3342"/>
                  </a:cubicBezTo>
                  <a:cubicBezTo>
                    <a:pt x="16197" y="2827"/>
                    <a:pt x="15450" y="2517"/>
                    <a:pt x="14739" y="2517"/>
                  </a:cubicBezTo>
                  <a:cubicBezTo>
                    <a:pt x="14446" y="2517"/>
                    <a:pt x="14159" y="2570"/>
                    <a:pt x="13901" y="2683"/>
                  </a:cubicBezTo>
                  <a:cubicBezTo>
                    <a:pt x="13606" y="1445"/>
                    <a:pt x="12583" y="410"/>
                    <a:pt x="11351" y="96"/>
                  </a:cubicBezTo>
                  <a:cubicBezTo>
                    <a:pt x="11099" y="32"/>
                    <a:pt x="10836" y="1"/>
                    <a:pt x="105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 flipH="1">
              <a:off x="611816" y="516739"/>
              <a:ext cx="913962" cy="255543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 flipH="1">
              <a:off x="-187439" y="687691"/>
              <a:ext cx="555670" cy="209188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17"/>
          <p:cNvSpPr/>
          <p:nvPr/>
        </p:nvSpPr>
        <p:spPr>
          <a:xfrm>
            <a:off x="4046692" y="4715048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7"/>
          <p:cNvSpPr/>
          <p:nvPr/>
        </p:nvSpPr>
        <p:spPr>
          <a:xfrm>
            <a:off x="8721092" y="1415686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"/>
          <p:cNvSpPr txBox="1"/>
          <p:nvPr>
            <p:ph type="title"/>
          </p:nvPr>
        </p:nvSpPr>
        <p:spPr>
          <a:xfrm>
            <a:off x="713225" y="1216050"/>
            <a:ext cx="4395000" cy="19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5" name="Google Shape;395;p18"/>
          <p:cNvSpPr txBox="1"/>
          <p:nvPr>
            <p:ph idx="1" type="subTitle"/>
          </p:nvPr>
        </p:nvSpPr>
        <p:spPr>
          <a:xfrm>
            <a:off x="713225" y="3134400"/>
            <a:ext cx="4241400" cy="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18"/>
          <p:cNvSpPr/>
          <p:nvPr>
            <p:ph idx="2" type="pic"/>
          </p:nvPr>
        </p:nvSpPr>
        <p:spPr>
          <a:xfrm>
            <a:off x="5585725" y="0"/>
            <a:ext cx="4843200" cy="54483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397" name="Google Shape;397;p18"/>
          <p:cNvGrpSpPr/>
          <p:nvPr/>
        </p:nvGrpSpPr>
        <p:grpSpPr>
          <a:xfrm>
            <a:off x="-868500" y="-162945"/>
            <a:ext cx="1946834" cy="1126141"/>
            <a:chOff x="-868500" y="-162945"/>
            <a:chExt cx="1946834" cy="1126141"/>
          </a:xfrm>
        </p:grpSpPr>
        <p:sp>
          <p:nvSpPr>
            <p:cNvPr id="398" name="Google Shape;398;p18"/>
            <p:cNvSpPr/>
            <p:nvPr/>
          </p:nvSpPr>
          <p:spPr>
            <a:xfrm>
              <a:off x="-8685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 flipH="1" rot="10412504">
              <a:off x="-79915" y="183516"/>
              <a:ext cx="555667" cy="209187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18"/>
          <p:cNvGrpSpPr/>
          <p:nvPr/>
        </p:nvGrpSpPr>
        <p:grpSpPr>
          <a:xfrm>
            <a:off x="-730887" y="790238"/>
            <a:ext cx="1216634" cy="1872063"/>
            <a:chOff x="408288" y="759626"/>
            <a:chExt cx="1216634" cy="1872063"/>
          </a:xfrm>
        </p:grpSpPr>
        <p:sp>
          <p:nvSpPr>
            <p:cNvPr id="401" name="Google Shape;401;p18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9"/>
          <p:cNvSpPr txBox="1"/>
          <p:nvPr>
            <p:ph type="title"/>
          </p:nvPr>
        </p:nvSpPr>
        <p:spPr>
          <a:xfrm>
            <a:off x="929325" y="1352650"/>
            <a:ext cx="2967900" cy="11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6" name="Google Shape;416;p19"/>
          <p:cNvSpPr txBox="1"/>
          <p:nvPr>
            <p:ph idx="1" type="subTitle"/>
          </p:nvPr>
        </p:nvSpPr>
        <p:spPr>
          <a:xfrm>
            <a:off x="929325" y="2410175"/>
            <a:ext cx="2967900" cy="10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17" name="Google Shape;417;p19"/>
          <p:cNvGrpSpPr/>
          <p:nvPr/>
        </p:nvGrpSpPr>
        <p:grpSpPr>
          <a:xfrm flipH="1">
            <a:off x="8328913" y="935313"/>
            <a:ext cx="1216634" cy="1872063"/>
            <a:chOff x="408288" y="759626"/>
            <a:chExt cx="1216634" cy="1872063"/>
          </a:xfrm>
        </p:grpSpPr>
        <p:sp>
          <p:nvSpPr>
            <p:cNvPr id="418" name="Google Shape;418;p19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19"/>
          <p:cNvGrpSpPr/>
          <p:nvPr/>
        </p:nvGrpSpPr>
        <p:grpSpPr>
          <a:xfrm>
            <a:off x="7384600" y="-162945"/>
            <a:ext cx="1946834" cy="1126141"/>
            <a:chOff x="7384600" y="-162945"/>
            <a:chExt cx="1946834" cy="1126141"/>
          </a:xfrm>
        </p:grpSpPr>
        <p:sp>
          <p:nvSpPr>
            <p:cNvPr id="432" name="Google Shape;432;p19"/>
            <p:cNvSpPr/>
            <p:nvPr/>
          </p:nvSpPr>
          <p:spPr>
            <a:xfrm flipH="1">
              <a:off x="73846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 flipH="1" rot="-9817846">
              <a:off x="8346416" y="160341"/>
              <a:ext cx="913955" cy="255541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19"/>
          <p:cNvGrpSpPr/>
          <p:nvPr/>
        </p:nvGrpSpPr>
        <p:grpSpPr>
          <a:xfrm>
            <a:off x="-600292" y="445026"/>
            <a:ext cx="1216634" cy="1872063"/>
            <a:chOff x="408288" y="759626"/>
            <a:chExt cx="1216634" cy="1872063"/>
          </a:xfrm>
        </p:grpSpPr>
        <p:sp>
          <p:nvSpPr>
            <p:cNvPr id="435" name="Google Shape;435;p19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19"/>
          <p:cNvGrpSpPr/>
          <p:nvPr/>
        </p:nvGrpSpPr>
        <p:grpSpPr>
          <a:xfrm>
            <a:off x="-733000" y="-461459"/>
            <a:ext cx="3984409" cy="862223"/>
            <a:chOff x="-733000" y="-461459"/>
            <a:chExt cx="3984409" cy="862223"/>
          </a:xfrm>
        </p:grpSpPr>
        <p:sp>
          <p:nvSpPr>
            <p:cNvPr id="449" name="Google Shape;449;p19"/>
            <p:cNvSpPr/>
            <p:nvPr/>
          </p:nvSpPr>
          <p:spPr>
            <a:xfrm flipH="1">
              <a:off x="-733000" y="-461459"/>
              <a:ext cx="3984409" cy="862223"/>
            </a:xfrm>
            <a:custGeom>
              <a:rect b="b" l="l" r="r" t="t"/>
              <a:pathLst>
                <a:path extrusionOk="0" h="9654" w="44612">
                  <a:moveTo>
                    <a:pt x="0" y="0"/>
                  </a:moveTo>
                  <a:cubicBezTo>
                    <a:pt x="222" y="1842"/>
                    <a:pt x="1442" y="3529"/>
                    <a:pt x="3117" y="4318"/>
                  </a:cubicBezTo>
                  <a:cubicBezTo>
                    <a:pt x="3844" y="4663"/>
                    <a:pt x="4646" y="4832"/>
                    <a:pt x="5449" y="4832"/>
                  </a:cubicBezTo>
                  <a:cubicBezTo>
                    <a:pt x="6496" y="4832"/>
                    <a:pt x="7544" y="4544"/>
                    <a:pt x="8426" y="3979"/>
                  </a:cubicBezTo>
                  <a:cubicBezTo>
                    <a:pt x="9394" y="4831"/>
                    <a:pt x="10831" y="5390"/>
                    <a:pt x="12119" y="5390"/>
                  </a:cubicBezTo>
                  <a:cubicBezTo>
                    <a:pt x="12126" y="5390"/>
                    <a:pt x="12133" y="5390"/>
                    <a:pt x="12140" y="5390"/>
                  </a:cubicBezTo>
                  <a:cubicBezTo>
                    <a:pt x="13433" y="5390"/>
                    <a:pt x="14721" y="4897"/>
                    <a:pt x="15688" y="4028"/>
                  </a:cubicBezTo>
                  <a:cubicBezTo>
                    <a:pt x="16753" y="5445"/>
                    <a:pt x="18435" y="6394"/>
                    <a:pt x="20178" y="6689"/>
                  </a:cubicBezTo>
                  <a:cubicBezTo>
                    <a:pt x="20568" y="6757"/>
                    <a:pt x="20965" y="6790"/>
                    <a:pt x="21361" y="6790"/>
                  </a:cubicBezTo>
                  <a:cubicBezTo>
                    <a:pt x="22733" y="6790"/>
                    <a:pt x="24106" y="6391"/>
                    <a:pt x="25253" y="5636"/>
                  </a:cubicBezTo>
                  <a:cubicBezTo>
                    <a:pt x="25863" y="7182"/>
                    <a:pt x="27310" y="8500"/>
                    <a:pt x="28893" y="9005"/>
                  </a:cubicBezTo>
                  <a:cubicBezTo>
                    <a:pt x="29434" y="9178"/>
                    <a:pt x="30001" y="9263"/>
                    <a:pt x="30569" y="9263"/>
                  </a:cubicBezTo>
                  <a:cubicBezTo>
                    <a:pt x="31659" y="9263"/>
                    <a:pt x="32752" y="8951"/>
                    <a:pt x="33666" y="8352"/>
                  </a:cubicBezTo>
                  <a:cubicBezTo>
                    <a:pt x="34953" y="9220"/>
                    <a:pt x="36307" y="9653"/>
                    <a:pt x="37749" y="9653"/>
                  </a:cubicBezTo>
                  <a:cubicBezTo>
                    <a:pt x="38322" y="9653"/>
                    <a:pt x="38909" y="9585"/>
                    <a:pt x="39512" y="9448"/>
                  </a:cubicBezTo>
                  <a:cubicBezTo>
                    <a:pt x="41624" y="8968"/>
                    <a:pt x="43515" y="7582"/>
                    <a:pt x="44611" y="5710"/>
                  </a:cubicBezTo>
                  <a:cubicBezTo>
                    <a:pt x="44507" y="3985"/>
                    <a:pt x="44414" y="1725"/>
                    <a:pt x="44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 rot="10800000">
              <a:off x="-448959" y="-82889"/>
              <a:ext cx="913962" cy="255543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 flipH="1" rot="-9783698">
              <a:off x="850739" y="-368485"/>
              <a:ext cx="555667" cy="209187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19"/>
          <p:cNvSpPr/>
          <p:nvPr/>
        </p:nvSpPr>
        <p:spPr>
          <a:xfrm>
            <a:off x="459873" y="4422948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9"/>
          <p:cNvSpPr/>
          <p:nvPr/>
        </p:nvSpPr>
        <p:spPr>
          <a:xfrm>
            <a:off x="5516236" y="70223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0"/>
          <p:cNvSpPr txBox="1"/>
          <p:nvPr>
            <p:ph type="title"/>
          </p:nvPr>
        </p:nvSpPr>
        <p:spPr>
          <a:xfrm>
            <a:off x="4951628" y="1341902"/>
            <a:ext cx="2512500" cy="11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6" name="Google Shape;456;p20"/>
          <p:cNvSpPr txBox="1"/>
          <p:nvPr>
            <p:ph idx="1" type="subTitle"/>
          </p:nvPr>
        </p:nvSpPr>
        <p:spPr>
          <a:xfrm>
            <a:off x="4951747" y="2411846"/>
            <a:ext cx="25125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57" name="Google Shape;457;p20"/>
          <p:cNvGrpSpPr/>
          <p:nvPr/>
        </p:nvGrpSpPr>
        <p:grpSpPr>
          <a:xfrm>
            <a:off x="-600292" y="445026"/>
            <a:ext cx="1216634" cy="1872063"/>
            <a:chOff x="408288" y="759626"/>
            <a:chExt cx="1216634" cy="1872063"/>
          </a:xfrm>
        </p:grpSpPr>
        <p:sp>
          <p:nvSpPr>
            <p:cNvPr id="458" name="Google Shape;458;p20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20"/>
          <p:cNvGrpSpPr/>
          <p:nvPr/>
        </p:nvGrpSpPr>
        <p:grpSpPr>
          <a:xfrm>
            <a:off x="-733000" y="-461459"/>
            <a:ext cx="3984409" cy="862223"/>
            <a:chOff x="-733000" y="-461459"/>
            <a:chExt cx="3984409" cy="862223"/>
          </a:xfrm>
        </p:grpSpPr>
        <p:sp>
          <p:nvSpPr>
            <p:cNvPr id="472" name="Google Shape;472;p20"/>
            <p:cNvSpPr/>
            <p:nvPr/>
          </p:nvSpPr>
          <p:spPr>
            <a:xfrm flipH="1">
              <a:off x="-733000" y="-461459"/>
              <a:ext cx="3984409" cy="862223"/>
            </a:xfrm>
            <a:custGeom>
              <a:rect b="b" l="l" r="r" t="t"/>
              <a:pathLst>
                <a:path extrusionOk="0" h="9654" w="44612">
                  <a:moveTo>
                    <a:pt x="0" y="0"/>
                  </a:moveTo>
                  <a:cubicBezTo>
                    <a:pt x="222" y="1842"/>
                    <a:pt x="1442" y="3529"/>
                    <a:pt x="3117" y="4318"/>
                  </a:cubicBezTo>
                  <a:cubicBezTo>
                    <a:pt x="3844" y="4663"/>
                    <a:pt x="4646" y="4832"/>
                    <a:pt x="5449" y="4832"/>
                  </a:cubicBezTo>
                  <a:cubicBezTo>
                    <a:pt x="6496" y="4832"/>
                    <a:pt x="7544" y="4544"/>
                    <a:pt x="8426" y="3979"/>
                  </a:cubicBezTo>
                  <a:cubicBezTo>
                    <a:pt x="9394" y="4831"/>
                    <a:pt x="10831" y="5390"/>
                    <a:pt x="12119" y="5390"/>
                  </a:cubicBezTo>
                  <a:cubicBezTo>
                    <a:pt x="12126" y="5390"/>
                    <a:pt x="12133" y="5390"/>
                    <a:pt x="12140" y="5390"/>
                  </a:cubicBezTo>
                  <a:cubicBezTo>
                    <a:pt x="13433" y="5390"/>
                    <a:pt x="14721" y="4897"/>
                    <a:pt x="15688" y="4028"/>
                  </a:cubicBezTo>
                  <a:cubicBezTo>
                    <a:pt x="16753" y="5445"/>
                    <a:pt x="18435" y="6394"/>
                    <a:pt x="20178" y="6689"/>
                  </a:cubicBezTo>
                  <a:cubicBezTo>
                    <a:pt x="20568" y="6757"/>
                    <a:pt x="20965" y="6790"/>
                    <a:pt x="21361" y="6790"/>
                  </a:cubicBezTo>
                  <a:cubicBezTo>
                    <a:pt x="22733" y="6790"/>
                    <a:pt x="24106" y="6391"/>
                    <a:pt x="25253" y="5636"/>
                  </a:cubicBezTo>
                  <a:cubicBezTo>
                    <a:pt x="25863" y="7182"/>
                    <a:pt x="27310" y="8500"/>
                    <a:pt x="28893" y="9005"/>
                  </a:cubicBezTo>
                  <a:cubicBezTo>
                    <a:pt x="29434" y="9178"/>
                    <a:pt x="30001" y="9263"/>
                    <a:pt x="30569" y="9263"/>
                  </a:cubicBezTo>
                  <a:cubicBezTo>
                    <a:pt x="31659" y="9263"/>
                    <a:pt x="32752" y="8951"/>
                    <a:pt x="33666" y="8352"/>
                  </a:cubicBezTo>
                  <a:cubicBezTo>
                    <a:pt x="34953" y="9220"/>
                    <a:pt x="36307" y="9653"/>
                    <a:pt x="37749" y="9653"/>
                  </a:cubicBezTo>
                  <a:cubicBezTo>
                    <a:pt x="38322" y="9653"/>
                    <a:pt x="38909" y="9585"/>
                    <a:pt x="39512" y="9448"/>
                  </a:cubicBezTo>
                  <a:cubicBezTo>
                    <a:pt x="41624" y="8968"/>
                    <a:pt x="43515" y="7582"/>
                    <a:pt x="44611" y="5710"/>
                  </a:cubicBezTo>
                  <a:cubicBezTo>
                    <a:pt x="44507" y="3985"/>
                    <a:pt x="44414" y="1725"/>
                    <a:pt x="44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0"/>
            <p:cNvSpPr/>
            <p:nvPr/>
          </p:nvSpPr>
          <p:spPr>
            <a:xfrm rot="10800000">
              <a:off x="-448959" y="-82889"/>
              <a:ext cx="913962" cy="255543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 flipH="1" rot="-9783698">
              <a:off x="850739" y="-368485"/>
              <a:ext cx="555667" cy="209187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20"/>
          <p:cNvGrpSpPr/>
          <p:nvPr/>
        </p:nvGrpSpPr>
        <p:grpSpPr>
          <a:xfrm>
            <a:off x="7384600" y="-162945"/>
            <a:ext cx="1946834" cy="1126141"/>
            <a:chOff x="7384600" y="-162945"/>
            <a:chExt cx="1946834" cy="1126141"/>
          </a:xfrm>
        </p:grpSpPr>
        <p:sp>
          <p:nvSpPr>
            <p:cNvPr id="476" name="Google Shape;476;p20"/>
            <p:cNvSpPr/>
            <p:nvPr/>
          </p:nvSpPr>
          <p:spPr>
            <a:xfrm flipH="1">
              <a:off x="73846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0"/>
            <p:cNvSpPr/>
            <p:nvPr/>
          </p:nvSpPr>
          <p:spPr>
            <a:xfrm flipH="1" rot="-9817846">
              <a:off x="8346416" y="160341"/>
              <a:ext cx="913955" cy="255541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20"/>
          <p:cNvGrpSpPr/>
          <p:nvPr/>
        </p:nvGrpSpPr>
        <p:grpSpPr>
          <a:xfrm flipH="1">
            <a:off x="8328913" y="935313"/>
            <a:ext cx="1216634" cy="1872063"/>
            <a:chOff x="408288" y="759626"/>
            <a:chExt cx="1216634" cy="1872063"/>
          </a:xfrm>
        </p:grpSpPr>
        <p:sp>
          <p:nvSpPr>
            <p:cNvPr id="479" name="Google Shape;479;p20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0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0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0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2352600" y="2190700"/>
            <a:ext cx="4438800" cy="14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hasCustomPrompt="1" idx="2" type="title"/>
          </p:nvPr>
        </p:nvSpPr>
        <p:spPr>
          <a:xfrm>
            <a:off x="3761250" y="889031"/>
            <a:ext cx="1621500" cy="1036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/>
          <p:nvPr>
            <p:ph idx="1" type="subTitle"/>
          </p:nvPr>
        </p:nvSpPr>
        <p:spPr>
          <a:xfrm>
            <a:off x="2352600" y="3677275"/>
            <a:ext cx="44388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" name="Google Shape;35;p3"/>
          <p:cNvGrpSpPr/>
          <p:nvPr/>
        </p:nvGrpSpPr>
        <p:grpSpPr>
          <a:xfrm flipH="1">
            <a:off x="7457363" y="-221958"/>
            <a:ext cx="1946834" cy="1126141"/>
            <a:chOff x="-868500" y="-162945"/>
            <a:chExt cx="1946834" cy="1126141"/>
          </a:xfrm>
        </p:grpSpPr>
        <p:sp>
          <p:nvSpPr>
            <p:cNvPr id="36" name="Google Shape;36;p3"/>
            <p:cNvSpPr/>
            <p:nvPr/>
          </p:nvSpPr>
          <p:spPr>
            <a:xfrm>
              <a:off x="-8685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 rot="10412504">
              <a:off x="-79915" y="183516"/>
              <a:ext cx="555667" cy="209187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" name="Google Shape;38;p3"/>
          <p:cNvGrpSpPr/>
          <p:nvPr/>
        </p:nvGrpSpPr>
        <p:grpSpPr>
          <a:xfrm flipH="1">
            <a:off x="8049949" y="731226"/>
            <a:ext cx="1216634" cy="1872063"/>
            <a:chOff x="408288" y="759626"/>
            <a:chExt cx="1216634" cy="1872063"/>
          </a:xfrm>
        </p:grpSpPr>
        <p:sp>
          <p:nvSpPr>
            <p:cNvPr id="39" name="Google Shape;39;p3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3"/>
          <p:cNvSpPr/>
          <p:nvPr/>
        </p:nvSpPr>
        <p:spPr>
          <a:xfrm>
            <a:off x="7271292" y="4476823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_1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4" name="Google Shape;494;p21"/>
          <p:cNvSpPr txBox="1"/>
          <p:nvPr>
            <p:ph idx="1" type="subTitle"/>
          </p:nvPr>
        </p:nvSpPr>
        <p:spPr>
          <a:xfrm>
            <a:off x="720000" y="1085525"/>
            <a:ext cx="77040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495" name="Google Shape;495;p21"/>
          <p:cNvGrpSpPr/>
          <p:nvPr/>
        </p:nvGrpSpPr>
        <p:grpSpPr>
          <a:xfrm flipH="1">
            <a:off x="8094458" y="331301"/>
            <a:ext cx="1216634" cy="1872063"/>
            <a:chOff x="408288" y="759626"/>
            <a:chExt cx="1216634" cy="1872063"/>
          </a:xfrm>
        </p:grpSpPr>
        <p:sp>
          <p:nvSpPr>
            <p:cNvPr id="496" name="Google Shape;496;p21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21"/>
          <p:cNvGrpSpPr/>
          <p:nvPr/>
        </p:nvGrpSpPr>
        <p:grpSpPr>
          <a:xfrm>
            <a:off x="-600292" y="445026"/>
            <a:ext cx="1216634" cy="1872063"/>
            <a:chOff x="408288" y="759626"/>
            <a:chExt cx="1216634" cy="1872063"/>
          </a:xfrm>
        </p:grpSpPr>
        <p:sp>
          <p:nvSpPr>
            <p:cNvPr id="510" name="Google Shape;510;p21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Google Shape;523;p21"/>
          <p:cNvGrpSpPr/>
          <p:nvPr/>
        </p:nvGrpSpPr>
        <p:grpSpPr>
          <a:xfrm>
            <a:off x="-733000" y="-461459"/>
            <a:ext cx="3984409" cy="862223"/>
            <a:chOff x="-733000" y="-461459"/>
            <a:chExt cx="3984409" cy="862223"/>
          </a:xfrm>
        </p:grpSpPr>
        <p:sp>
          <p:nvSpPr>
            <p:cNvPr id="524" name="Google Shape;524;p21"/>
            <p:cNvSpPr/>
            <p:nvPr/>
          </p:nvSpPr>
          <p:spPr>
            <a:xfrm flipH="1">
              <a:off x="-733000" y="-461459"/>
              <a:ext cx="3984409" cy="862223"/>
            </a:xfrm>
            <a:custGeom>
              <a:rect b="b" l="l" r="r" t="t"/>
              <a:pathLst>
                <a:path extrusionOk="0" h="9654" w="44612">
                  <a:moveTo>
                    <a:pt x="0" y="0"/>
                  </a:moveTo>
                  <a:cubicBezTo>
                    <a:pt x="222" y="1842"/>
                    <a:pt x="1442" y="3529"/>
                    <a:pt x="3117" y="4318"/>
                  </a:cubicBezTo>
                  <a:cubicBezTo>
                    <a:pt x="3844" y="4663"/>
                    <a:pt x="4646" y="4832"/>
                    <a:pt x="5449" y="4832"/>
                  </a:cubicBezTo>
                  <a:cubicBezTo>
                    <a:pt x="6496" y="4832"/>
                    <a:pt x="7544" y="4544"/>
                    <a:pt x="8426" y="3979"/>
                  </a:cubicBezTo>
                  <a:cubicBezTo>
                    <a:pt x="9394" y="4831"/>
                    <a:pt x="10831" y="5390"/>
                    <a:pt x="12119" y="5390"/>
                  </a:cubicBezTo>
                  <a:cubicBezTo>
                    <a:pt x="12126" y="5390"/>
                    <a:pt x="12133" y="5390"/>
                    <a:pt x="12140" y="5390"/>
                  </a:cubicBezTo>
                  <a:cubicBezTo>
                    <a:pt x="13433" y="5390"/>
                    <a:pt x="14721" y="4897"/>
                    <a:pt x="15688" y="4028"/>
                  </a:cubicBezTo>
                  <a:cubicBezTo>
                    <a:pt x="16753" y="5445"/>
                    <a:pt x="18435" y="6394"/>
                    <a:pt x="20178" y="6689"/>
                  </a:cubicBezTo>
                  <a:cubicBezTo>
                    <a:pt x="20568" y="6757"/>
                    <a:pt x="20965" y="6790"/>
                    <a:pt x="21361" y="6790"/>
                  </a:cubicBezTo>
                  <a:cubicBezTo>
                    <a:pt x="22733" y="6790"/>
                    <a:pt x="24106" y="6391"/>
                    <a:pt x="25253" y="5636"/>
                  </a:cubicBezTo>
                  <a:cubicBezTo>
                    <a:pt x="25863" y="7182"/>
                    <a:pt x="27310" y="8500"/>
                    <a:pt x="28893" y="9005"/>
                  </a:cubicBezTo>
                  <a:cubicBezTo>
                    <a:pt x="29434" y="9178"/>
                    <a:pt x="30001" y="9263"/>
                    <a:pt x="30569" y="9263"/>
                  </a:cubicBezTo>
                  <a:cubicBezTo>
                    <a:pt x="31659" y="9263"/>
                    <a:pt x="32752" y="8951"/>
                    <a:pt x="33666" y="8352"/>
                  </a:cubicBezTo>
                  <a:cubicBezTo>
                    <a:pt x="34953" y="9220"/>
                    <a:pt x="36307" y="9653"/>
                    <a:pt x="37749" y="9653"/>
                  </a:cubicBezTo>
                  <a:cubicBezTo>
                    <a:pt x="38322" y="9653"/>
                    <a:pt x="38909" y="9585"/>
                    <a:pt x="39512" y="9448"/>
                  </a:cubicBezTo>
                  <a:cubicBezTo>
                    <a:pt x="41624" y="8968"/>
                    <a:pt x="43515" y="7582"/>
                    <a:pt x="44611" y="5710"/>
                  </a:cubicBezTo>
                  <a:cubicBezTo>
                    <a:pt x="44507" y="3985"/>
                    <a:pt x="44414" y="1725"/>
                    <a:pt x="44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1"/>
            <p:cNvSpPr/>
            <p:nvPr/>
          </p:nvSpPr>
          <p:spPr>
            <a:xfrm rot="10800000">
              <a:off x="-448959" y="-82889"/>
              <a:ext cx="913962" cy="255543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1"/>
            <p:cNvSpPr/>
            <p:nvPr/>
          </p:nvSpPr>
          <p:spPr>
            <a:xfrm flipH="1" rot="-9783698">
              <a:off x="850739" y="-368485"/>
              <a:ext cx="555667" cy="209187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21"/>
          <p:cNvGrpSpPr/>
          <p:nvPr/>
        </p:nvGrpSpPr>
        <p:grpSpPr>
          <a:xfrm>
            <a:off x="7607871" y="-518195"/>
            <a:ext cx="1946834" cy="1126141"/>
            <a:chOff x="7607871" y="-518195"/>
            <a:chExt cx="1946834" cy="1126141"/>
          </a:xfrm>
        </p:grpSpPr>
        <p:sp>
          <p:nvSpPr>
            <p:cNvPr id="528" name="Google Shape;528;p21"/>
            <p:cNvSpPr/>
            <p:nvPr/>
          </p:nvSpPr>
          <p:spPr>
            <a:xfrm flipH="1">
              <a:off x="7607871" y="-51819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1"/>
            <p:cNvSpPr/>
            <p:nvPr/>
          </p:nvSpPr>
          <p:spPr>
            <a:xfrm rot="-8549406">
              <a:off x="8245805" y="-209612"/>
              <a:ext cx="913960" cy="255543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0" name="Google Shape;530;p21"/>
          <p:cNvSpPr/>
          <p:nvPr/>
        </p:nvSpPr>
        <p:spPr>
          <a:xfrm>
            <a:off x="8304092" y="4476823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3" name="Google Shape;533;p22"/>
          <p:cNvSpPr txBox="1"/>
          <p:nvPr>
            <p:ph idx="1" type="subTitle"/>
          </p:nvPr>
        </p:nvSpPr>
        <p:spPr>
          <a:xfrm>
            <a:off x="5034151" y="2899673"/>
            <a:ext cx="2817000" cy="10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22"/>
          <p:cNvSpPr txBox="1"/>
          <p:nvPr>
            <p:ph idx="2" type="subTitle"/>
          </p:nvPr>
        </p:nvSpPr>
        <p:spPr>
          <a:xfrm>
            <a:off x="1292849" y="2899673"/>
            <a:ext cx="2817000" cy="10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5" name="Google Shape;535;p22"/>
          <p:cNvSpPr txBox="1"/>
          <p:nvPr>
            <p:ph idx="3" type="subTitle"/>
          </p:nvPr>
        </p:nvSpPr>
        <p:spPr>
          <a:xfrm>
            <a:off x="1292849" y="2500046"/>
            <a:ext cx="2817000" cy="55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36" name="Google Shape;536;p22"/>
          <p:cNvSpPr txBox="1"/>
          <p:nvPr>
            <p:ph idx="4" type="subTitle"/>
          </p:nvPr>
        </p:nvSpPr>
        <p:spPr>
          <a:xfrm>
            <a:off x="5034151" y="2500046"/>
            <a:ext cx="2817000" cy="55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537" name="Google Shape;537;p22"/>
          <p:cNvGrpSpPr/>
          <p:nvPr/>
        </p:nvGrpSpPr>
        <p:grpSpPr>
          <a:xfrm>
            <a:off x="-600292" y="445026"/>
            <a:ext cx="1216634" cy="1872063"/>
            <a:chOff x="408288" y="759626"/>
            <a:chExt cx="1216634" cy="1872063"/>
          </a:xfrm>
        </p:grpSpPr>
        <p:sp>
          <p:nvSpPr>
            <p:cNvPr id="538" name="Google Shape;538;p22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22"/>
          <p:cNvGrpSpPr/>
          <p:nvPr/>
        </p:nvGrpSpPr>
        <p:grpSpPr>
          <a:xfrm>
            <a:off x="-733000" y="-461459"/>
            <a:ext cx="3984409" cy="862223"/>
            <a:chOff x="-733000" y="-461459"/>
            <a:chExt cx="3984409" cy="862223"/>
          </a:xfrm>
        </p:grpSpPr>
        <p:sp>
          <p:nvSpPr>
            <p:cNvPr id="552" name="Google Shape;552;p22"/>
            <p:cNvSpPr/>
            <p:nvPr/>
          </p:nvSpPr>
          <p:spPr>
            <a:xfrm flipH="1">
              <a:off x="-733000" y="-461459"/>
              <a:ext cx="3984409" cy="862223"/>
            </a:xfrm>
            <a:custGeom>
              <a:rect b="b" l="l" r="r" t="t"/>
              <a:pathLst>
                <a:path extrusionOk="0" h="9654" w="44612">
                  <a:moveTo>
                    <a:pt x="0" y="0"/>
                  </a:moveTo>
                  <a:cubicBezTo>
                    <a:pt x="222" y="1842"/>
                    <a:pt x="1442" y="3529"/>
                    <a:pt x="3117" y="4318"/>
                  </a:cubicBezTo>
                  <a:cubicBezTo>
                    <a:pt x="3844" y="4663"/>
                    <a:pt x="4646" y="4832"/>
                    <a:pt x="5449" y="4832"/>
                  </a:cubicBezTo>
                  <a:cubicBezTo>
                    <a:pt x="6496" y="4832"/>
                    <a:pt x="7544" y="4544"/>
                    <a:pt x="8426" y="3979"/>
                  </a:cubicBezTo>
                  <a:cubicBezTo>
                    <a:pt x="9394" y="4831"/>
                    <a:pt x="10831" y="5390"/>
                    <a:pt x="12119" y="5390"/>
                  </a:cubicBezTo>
                  <a:cubicBezTo>
                    <a:pt x="12126" y="5390"/>
                    <a:pt x="12133" y="5390"/>
                    <a:pt x="12140" y="5390"/>
                  </a:cubicBezTo>
                  <a:cubicBezTo>
                    <a:pt x="13433" y="5390"/>
                    <a:pt x="14721" y="4897"/>
                    <a:pt x="15688" y="4028"/>
                  </a:cubicBezTo>
                  <a:cubicBezTo>
                    <a:pt x="16753" y="5445"/>
                    <a:pt x="18435" y="6394"/>
                    <a:pt x="20178" y="6689"/>
                  </a:cubicBezTo>
                  <a:cubicBezTo>
                    <a:pt x="20568" y="6757"/>
                    <a:pt x="20965" y="6790"/>
                    <a:pt x="21361" y="6790"/>
                  </a:cubicBezTo>
                  <a:cubicBezTo>
                    <a:pt x="22733" y="6790"/>
                    <a:pt x="24106" y="6391"/>
                    <a:pt x="25253" y="5636"/>
                  </a:cubicBezTo>
                  <a:cubicBezTo>
                    <a:pt x="25863" y="7182"/>
                    <a:pt x="27310" y="8500"/>
                    <a:pt x="28893" y="9005"/>
                  </a:cubicBezTo>
                  <a:cubicBezTo>
                    <a:pt x="29434" y="9178"/>
                    <a:pt x="30001" y="9263"/>
                    <a:pt x="30569" y="9263"/>
                  </a:cubicBezTo>
                  <a:cubicBezTo>
                    <a:pt x="31659" y="9263"/>
                    <a:pt x="32752" y="8951"/>
                    <a:pt x="33666" y="8352"/>
                  </a:cubicBezTo>
                  <a:cubicBezTo>
                    <a:pt x="34953" y="9220"/>
                    <a:pt x="36307" y="9653"/>
                    <a:pt x="37749" y="9653"/>
                  </a:cubicBezTo>
                  <a:cubicBezTo>
                    <a:pt x="38322" y="9653"/>
                    <a:pt x="38909" y="9585"/>
                    <a:pt x="39512" y="9448"/>
                  </a:cubicBezTo>
                  <a:cubicBezTo>
                    <a:pt x="41624" y="8968"/>
                    <a:pt x="43515" y="7582"/>
                    <a:pt x="44611" y="5710"/>
                  </a:cubicBezTo>
                  <a:cubicBezTo>
                    <a:pt x="44507" y="3985"/>
                    <a:pt x="44414" y="1725"/>
                    <a:pt x="44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2"/>
            <p:cNvSpPr/>
            <p:nvPr/>
          </p:nvSpPr>
          <p:spPr>
            <a:xfrm rot="10800000">
              <a:off x="-448959" y="-82889"/>
              <a:ext cx="913962" cy="255543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2"/>
            <p:cNvSpPr/>
            <p:nvPr/>
          </p:nvSpPr>
          <p:spPr>
            <a:xfrm flipH="1" rot="-9783698">
              <a:off x="850739" y="-368485"/>
              <a:ext cx="555667" cy="209187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22"/>
          <p:cNvGrpSpPr/>
          <p:nvPr/>
        </p:nvGrpSpPr>
        <p:grpSpPr>
          <a:xfrm flipH="1">
            <a:off x="8328913" y="935313"/>
            <a:ext cx="1216634" cy="1872063"/>
            <a:chOff x="408288" y="759626"/>
            <a:chExt cx="1216634" cy="1872063"/>
          </a:xfrm>
        </p:grpSpPr>
        <p:sp>
          <p:nvSpPr>
            <p:cNvPr id="556" name="Google Shape;556;p22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22"/>
          <p:cNvGrpSpPr/>
          <p:nvPr/>
        </p:nvGrpSpPr>
        <p:grpSpPr>
          <a:xfrm>
            <a:off x="7384600" y="-162945"/>
            <a:ext cx="1946834" cy="1126141"/>
            <a:chOff x="7384600" y="-162945"/>
            <a:chExt cx="1946834" cy="1126141"/>
          </a:xfrm>
        </p:grpSpPr>
        <p:sp>
          <p:nvSpPr>
            <p:cNvPr id="570" name="Google Shape;570;p22"/>
            <p:cNvSpPr/>
            <p:nvPr/>
          </p:nvSpPr>
          <p:spPr>
            <a:xfrm flipH="1">
              <a:off x="73846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 flipH="1" rot="-9817846">
              <a:off x="8346416" y="160341"/>
              <a:ext cx="913955" cy="255541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Google Shape;572;p22"/>
          <p:cNvSpPr/>
          <p:nvPr/>
        </p:nvSpPr>
        <p:spPr>
          <a:xfrm>
            <a:off x="237598" y="4203048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5" name="Google Shape;575;p23"/>
          <p:cNvSpPr txBox="1"/>
          <p:nvPr>
            <p:ph idx="1" type="subTitle"/>
          </p:nvPr>
        </p:nvSpPr>
        <p:spPr>
          <a:xfrm>
            <a:off x="4919400" y="1692175"/>
            <a:ext cx="3504600" cy="2508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6" name="Google Shape;576;p23"/>
          <p:cNvSpPr txBox="1"/>
          <p:nvPr>
            <p:ph idx="2" type="subTitle"/>
          </p:nvPr>
        </p:nvSpPr>
        <p:spPr>
          <a:xfrm>
            <a:off x="719975" y="1692175"/>
            <a:ext cx="3504600" cy="2508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77" name="Google Shape;577;p23"/>
          <p:cNvGrpSpPr/>
          <p:nvPr/>
        </p:nvGrpSpPr>
        <p:grpSpPr>
          <a:xfrm>
            <a:off x="-600292" y="445026"/>
            <a:ext cx="1216634" cy="1872063"/>
            <a:chOff x="408288" y="759626"/>
            <a:chExt cx="1216634" cy="1872063"/>
          </a:xfrm>
        </p:grpSpPr>
        <p:sp>
          <p:nvSpPr>
            <p:cNvPr id="578" name="Google Shape;578;p23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3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3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3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3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3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3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3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3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23"/>
          <p:cNvGrpSpPr/>
          <p:nvPr/>
        </p:nvGrpSpPr>
        <p:grpSpPr>
          <a:xfrm>
            <a:off x="-733000" y="-461459"/>
            <a:ext cx="3984409" cy="862223"/>
            <a:chOff x="-733000" y="-461459"/>
            <a:chExt cx="3984409" cy="862223"/>
          </a:xfrm>
        </p:grpSpPr>
        <p:sp>
          <p:nvSpPr>
            <p:cNvPr id="592" name="Google Shape;592;p23"/>
            <p:cNvSpPr/>
            <p:nvPr/>
          </p:nvSpPr>
          <p:spPr>
            <a:xfrm flipH="1">
              <a:off x="-733000" y="-461459"/>
              <a:ext cx="3984409" cy="862223"/>
            </a:xfrm>
            <a:custGeom>
              <a:rect b="b" l="l" r="r" t="t"/>
              <a:pathLst>
                <a:path extrusionOk="0" h="9654" w="44612">
                  <a:moveTo>
                    <a:pt x="0" y="0"/>
                  </a:moveTo>
                  <a:cubicBezTo>
                    <a:pt x="222" y="1842"/>
                    <a:pt x="1442" y="3529"/>
                    <a:pt x="3117" y="4318"/>
                  </a:cubicBezTo>
                  <a:cubicBezTo>
                    <a:pt x="3844" y="4663"/>
                    <a:pt x="4646" y="4832"/>
                    <a:pt x="5449" y="4832"/>
                  </a:cubicBezTo>
                  <a:cubicBezTo>
                    <a:pt x="6496" y="4832"/>
                    <a:pt x="7544" y="4544"/>
                    <a:pt x="8426" y="3979"/>
                  </a:cubicBezTo>
                  <a:cubicBezTo>
                    <a:pt x="9394" y="4831"/>
                    <a:pt x="10831" y="5390"/>
                    <a:pt x="12119" y="5390"/>
                  </a:cubicBezTo>
                  <a:cubicBezTo>
                    <a:pt x="12126" y="5390"/>
                    <a:pt x="12133" y="5390"/>
                    <a:pt x="12140" y="5390"/>
                  </a:cubicBezTo>
                  <a:cubicBezTo>
                    <a:pt x="13433" y="5390"/>
                    <a:pt x="14721" y="4897"/>
                    <a:pt x="15688" y="4028"/>
                  </a:cubicBezTo>
                  <a:cubicBezTo>
                    <a:pt x="16753" y="5445"/>
                    <a:pt x="18435" y="6394"/>
                    <a:pt x="20178" y="6689"/>
                  </a:cubicBezTo>
                  <a:cubicBezTo>
                    <a:pt x="20568" y="6757"/>
                    <a:pt x="20965" y="6790"/>
                    <a:pt x="21361" y="6790"/>
                  </a:cubicBezTo>
                  <a:cubicBezTo>
                    <a:pt x="22733" y="6790"/>
                    <a:pt x="24106" y="6391"/>
                    <a:pt x="25253" y="5636"/>
                  </a:cubicBezTo>
                  <a:cubicBezTo>
                    <a:pt x="25863" y="7182"/>
                    <a:pt x="27310" y="8500"/>
                    <a:pt x="28893" y="9005"/>
                  </a:cubicBezTo>
                  <a:cubicBezTo>
                    <a:pt x="29434" y="9178"/>
                    <a:pt x="30001" y="9263"/>
                    <a:pt x="30569" y="9263"/>
                  </a:cubicBezTo>
                  <a:cubicBezTo>
                    <a:pt x="31659" y="9263"/>
                    <a:pt x="32752" y="8951"/>
                    <a:pt x="33666" y="8352"/>
                  </a:cubicBezTo>
                  <a:cubicBezTo>
                    <a:pt x="34953" y="9220"/>
                    <a:pt x="36307" y="9653"/>
                    <a:pt x="37749" y="9653"/>
                  </a:cubicBezTo>
                  <a:cubicBezTo>
                    <a:pt x="38322" y="9653"/>
                    <a:pt x="38909" y="9585"/>
                    <a:pt x="39512" y="9448"/>
                  </a:cubicBezTo>
                  <a:cubicBezTo>
                    <a:pt x="41624" y="8968"/>
                    <a:pt x="43515" y="7582"/>
                    <a:pt x="44611" y="5710"/>
                  </a:cubicBezTo>
                  <a:cubicBezTo>
                    <a:pt x="44507" y="3985"/>
                    <a:pt x="44414" y="1725"/>
                    <a:pt x="44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 rot="10800000">
              <a:off x="-448959" y="-82889"/>
              <a:ext cx="913962" cy="255543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3"/>
            <p:cNvSpPr/>
            <p:nvPr/>
          </p:nvSpPr>
          <p:spPr>
            <a:xfrm flipH="1" rot="-9783698">
              <a:off x="850739" y="-368485"/>
              <a:ext cx="555667" cy="209187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23"/>
          <p:cNvGrpSpPr/>
          <p:nvPr/>
        </p:nvGrpSpPr>
        <p:grpSpPr>
          <a:xfrm flipH="1">
            <a:off x="8565942" y="445026"/>
            <a:ext cx="1216634" cy="1872063"/>
            <a:chOff x="408288" y="759626"/>
            <a:chExt cx="1216634" cy="1872063"/>
          </a:xfrm>
        </p:grpSpPr>
        <p:sp>
          <p:nvSpPr>
            <p:cNvPr id="596" name="Google Shape;596;p23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3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23"/>
          <p:cNvGrpSpPr/>
          <p:nvPr/>
        </p:nvGrpSpPr>
        <p:grpSpPr>
          <a:xfrm flipH="1">
            <a:off x="5930875" y="-461459"/>
            <a:ext cx="3984409" cy="862223"/>
            <a:chOff x="-733000" y="-461459"/>
            <a:chExt cx="3984409" cy="862223"/>
          </a:xfrm>
        </p:grpSpPr>
        <p:sp>
          <p:nvSpPr>
            <p:cNvPr id="610" name="Google Shape;610;p23"/>
            <p:cNvSpPr/>
            <p:nvPr/>
          </p:nvSpPr>
          <p:spPr>
            <a:xfrm flipH="1">
              <a:off x="-733000" y="-461459"/>
              <a:ext cx="3984409" cy="862223"/>
            </a:xfrm>
            <a:custGeom>
              <a:rect b="b" l="l" r="r" t="t"/>
              <a:pathLst>
                <a:path extrusionOk="0" h="9654" w="44612">
                  <a:moveTo>
                    <a:pt x="0" y="0"/>
                  </a:moveTo>
                  <a:cubicBezTo>
                    <a:pt x="222" y="1842"/>
                    <a:pt x="1442" y="3529"/>
                    <a:pt x="3117" y="4318"/>
                  </a:cubicBezTo>
                  <a:cubicBezTo>
                    <a:pt x="3844" y="4663"/>
                    <a:pt x="4646" y="4832"/>
                    <a:pt x="5449" y="4832"/>
                  </a:cubicBezTo>
                  <a:cubicBezTo>
                    <a:pt x="6496" y="4832"/>
                    <a:pt x="7544" y="4544"/>
                    <a:pt x="8426" y="3979"/>
                  </a:cubicBezTo>
                  <a:cubicBezTo>
                    <a:pt x="9394" y="4831"/>
                    <a:pt x="10831" y="5390"/>
                    <a:pt x="12119" y="5390"/>
                  </a:cubicBezTo>
                  <a:cubicBezTo>
                    <a:pt x="12126" y="5390"/>
                    <a:pt x="12133" y="5390"/>
                    <a:pt x="12140" y="5390"/>
                  </a:cubicBezTo>
                  <a:cubicBezTo>
                    <a:pt x="13433" y="5390"/>
                    <a:pt x="14721" y="4897"/>
                    <a:pt x="15688" y="4028"/>
                  </a:cubicBezTo>
                  <a:cubicBezTo>
                    <a:pt x="16753" y="5445"/>
                    <a:pt x="18435" y="6394"/>
                    <a:pt x="20178" y="6689"/>
                  </a:cubicBezTo>
                  <a:cubicBezTo>
                    <a:pt x="20568" y="6757"/>
                    <a:pt x="20965" y="6790"/>
                    <a:pt x="21361" y="6790"/>
                  </a:cubicBezTo>
                  <a:cubicBezTo>
                    <a:pt x="22733" y="6790"/>
                    <a:pt x="24106" y="6391"/>
                    <a:pt x="25253" y="5636"/>
                  </a:cubicBezTo>
                  <a:cubicBezTo>
                    <a:pt x="25863" y="7182"/>
                    <a:pt x="27310" y="8500"/>
                    <a:pt x="28893" y="9005"/>
                  </a:cubicBezTo>
                  <a:cubicBezTo>
                    <a:pt x="29434" y="9178"/>
                    <a:pt x="30001" y="9263"/>
                    <a:pt x="30569" y="9263"/>
                  </a:cubicBezTo>
                  <a:cubicBezTo>
                    <a:pt x="31659" y="9263"/>
                    <a:pt x="32752" y="8951"/>
                    <a:pt x="33666" y="8352"/>
                  </a:cubicBezTo>
                  <a:cubicBezTo>
                    <a:pt x="34953" y="9220"/>
                    <a:pt x="36307" y="9653"/>
                    <a:pt x="37749" y="9653"/>
                  </a:cubicBezTo>
                  <a:cubicBezTo>
                    <a:pt x="38322" y="9653"/>
                    <a:pt x="38909" y="9585"/>
                    <a:pt x="39512" y="9448"/>
                  </a:cubicBezTo>
                  <a:cubicBezTo>
                    <a:pt x="41624" y="8968"/>
                    <a:pt x="43515" y="7582"/>
                    <a:pt x="44611" y="5710"/>
                  </a:cubicBezTo>
                  <a:cubicBezTo>
                    <a:pt x="44507" y="3985"/>
                    <a:pt x="44414" y="1725"/>
                    <a:pt x="44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3"/>
            <p:cNvSpPr/>
            <p:nvPr/>
          </p:nvSpPr>
          <p:spPr>
            <a:xfrm rot="10800000">
              <a:off x="-448959" y="-82889"/>
              <a:ext cx="913962" cy="255543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 flipH="1" rot="-9783698">
              <a:off x="850739" y="-368485"/>
              <a:ext cx="555667" cy="209187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3" name="Google Shape;613;p23"/>
          <p:cNvSpPr/>
          <p:nvPr/>
        </p:nvSpPr>
        <p:spPr>
          <a:xfrm>
            <a:off x="276467" y="4476823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6" name="Google Shape;616;p24"/>
          <p:cNvSpPr txBox="1"/>
          <p:nvPr>
            <p:ph idx="1" type="subTitle"/>
          </p:nvPr>
        </p:nvSpPr>
        <p:spPr>
          <a:xfrm>
            <a:off x="713225" y="2915842"/>
            <a:ext cx="23055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7" name="Google Shape;617;p24"/>
          <p:cNvSpPr txBox="1"/>
          <p:nvPr>
            <p:ph idx="2" type="subTitle"/>
          </p:nvPr>
        </p:nvSpPr>
        <p:spPr>
          <a:xfrm>
            <a:off x="3412429" y="2915842"/>
            <a:ext cx="23055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24"/>
          <p:cNvSpPr txBox="1"/>
          <p:nvPr>
            <p:ph idx="3" type="subTitle"/>
          </p:nvPr>
        </p:nvSpPr>
        <p:spPr>
          <a:xfrm>
            <a:off x="6111637" y="2915842"/>
            <a:ext cx="23055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9" name="Google Shape;619;p24"/>
          <p:cNvSpPr txBox="1"/>
          <p:nvPr>
            <p:ph idx="4" type="subTitle"/>
          </p:nvPr>
        </p:nvSpPr>
        <p:spPr>
          <a:xfrm>
            <a:off x="713225" y="2526150"/>
            <a:ext cx="230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0" name="Google Shape;620;p24"/>
          <p:cNvSpPr txBox="1"/>
          <p:nvPr>
            <p:ph idx="5" type="subTitle"/>
          </p:nvPr>
        </p:nvSpPr>
        <p:spPr>
          <a:xfrm>
            <a:off x="3412429" y="2526150"/>
            <a:ext cx="230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1" name="Google Shape;621;p24"/>
          <p:cNvSpPr txBox="1"/>
          <p:nvPr>
            <p:ph idx="6" type="subTitle"/>
          </p:nvPr>
        </p:nvSpPr>
        <p:spPr>
          <a:xfrm>
            <a:off x="6111637" y="2526150"/>
            <a:ext cx="230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622" name="Google Shape;622;p24"/>
          <p:cNvGrpSpPr/>
          <p:nvPr/>
        </p:nvGrpSpPr>
        <p:grpSpPr>
          <a:xfrm>
            <a:off x="-868500" y="-162945"/>
            <a:ext cx="1946834" cy="1126141"/>
            <a:chOff x="-868500" y="-162945"/>
            <a:chExt cx="1946834" cy="1126141"/>
          </a:xfrm>
        </p:grpSpPr>
        <p:sp>
          <p:nvSpPr>
            <p:cNvPr id="623" name="Google Shape;623;p24"/>
            <p:cNvSpPr/>
            <p:nvPr/>
          </p:nvSpPr>
          <p:spPr>
            <a:xfrm>
              <a:off x="-8685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 flipH="1" rot="10412504">
              <a:off x="-79915" y="183516"/>
              <a:ext cx="555667" cy="209187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24"/>
          <p:cNvGrpSpPr/>
          <p:nvPr/>
        </p:nvGrpSpPr>
        <p:grpSpPr>
          <a:xfrm>
            <a:off x="-730887" y="790238"/>
            <a:ext cx="1216634" cy="1872063"/>
            <a:chOff x="408288" y="759626"/>
            <a:chExt cx="1216634" cy="1872063"/>
          </a:xfrm>
        </p:grpSpPr>
        <p:sp>
          <p:nvSpPr>
            <p:cNvPr id="626" name="Google Shape;626;p24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4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 flipH="1">
            <a:off x="8328913" y="935313"/>
            <a:ext cx="1216634" cy="1872063"/>
            <a:chOff x="408288" y="759626"/>
            <a:chExt cx="1216634" cy="1872063"/>
          </a:xfrm>
        </p:grpSpPr>
        <p:sp>
          <p:nvSpPr>
            <p:cNvPr id="640" name="Google Shape;640;p24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24"/>
          <p:cNvGrpSpPr/>
          <p:nvPr/>
        </p:nvGrpSpPr>
        <p:grpSpPr>
          <a:xfrm>
            <a:off x="7384600" y="-162945"/>
            <a:ext cx="1946834" cy="1126141"/>
            <a:chOff x="7384600" y="-162945"/>
            <a:chExt cx="1946834" cy="1126141"/>
          </a:xfrm>
        </p:grpSpPr>
        <p:sp>
          <p:nvSpPr>
            <p:cNvPr id="654" name="Google Shape;654;p24"/>
            <p:cNvSpPr/>
            <p:nvPr/>
          </p:nvSpPr>
          <p:spPr>
            <a:xfrm flipH="1">
              <a:off x="73846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 flipH="1" rot="-9817846">
              <a:off x="8346416" y="160341"/>
              <a:ext cx="913955" cy="255541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58" name="Google Shape;658;p25"/>
          <p:cNvSpPr txBox="1"/>
          <p:nvPr>
            <p:ph idx="1" type="subTitle"/>
          </p:nvPr>
        </p:nvSpPr>
        <p:spPr>
          <a:xfrm>
            <a:off x="2201216" y="2052375"/>
            <a:ext cx="1978200" cy="57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9" name="Google Shape;659;p25"/>
          <p:cNvSpPr txBox="1"/>
          <p:nvPr>
            <p:ph idx="2" type="subTitle"/>
          </p:nvPr>
        </p:nvSpPr>
        <p:spPr>
          <a:xfrm>
            <a:off x="5584117" y="2052375"/>
            <a:ext cx="1978200" cy="57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0" name="Google Shape;660;p25"/>
          <p:cNvSpPr txBox="1"/>
          <p:nvPr>
            <p:ph idx="3" type="subTitle"/>
          </p:nvPr>
        </p:nvSpPr>
        <p:spPr>
          <a:xfrm>
            <a:off x="2201216" y="3702575"/>
            <a:ext cx="1978200" cy="57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1" name="Google Shape;661;p25"/>
          <p:cNvSpPr txBox="1"/>
          <p:nvPr>
            <p:ph idx="4" type="subTitle"/>
          </p:nvPr>
        </p:nvSpPr>
        <p:spPr>
          <a:xfrm>
            <a:off x="5584117" y="3702575"/>
            <a:ext cx="1978200" cy="57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2" name="Google Shape;662;p25"/>
          <p:cNvSpPr txBox="1"/>
          <p:nvPr>
            <p:ph idx="5" type="subTitle"/>
          </p:nvPr>
        </p:nvSpPr>
        <p:spPr>
          <a:xfrm>
            <a:off x="2201215" y="1833178"/>
            <a:ext cx="1978200" cy="37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3" name="Google Shape;663;p25"/>
          <p:cNvSpPr txBox="1"/>
          <p:nvPr>
            <p:ph idx="6" type="subTitle"/>
          </p:nvPr>
        </p:nvSpPr>
        <p:spPr>
          <a:xfrm>
            <a:off x="2201215" y="3483456"/>
            <a:ext cx="1978200" cy="37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4" name="Google Shape;664;p25"/>
          <p:cNvSpPr txBox="1"/>
          <p:nvPr>
            <p:ph idx="7" type="subTitle"/>
          </p:nvPr>
        </p:nvSpPr>
        <p:spPr>
          <a:xfrm>
            <a:off x="5584117" y="1833178"/>
            <a:ext cx="1978200" cy="37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5" name="Google Shape;665;p25"/>
          <p:cNvSpPr txBox="1"/>
          <p:nvPr>
            <p:ph idx="8" type="subTitle"/>
          </p:nvPr>
        </p:nvSpPr>
        <p:spPr>
          <a:xfrm>
            <a:off x="5584117" y="3483456"/>
            <a:ext cx="1978200" cy="37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666" name="Google Shape;666;p25"/>
          <p:cNvGrpSpPr/>
          <p:nvPr/>
        </p:nvGrpSpPr>
        <p:grpSpPr>
          <a:xfrm flipH="1">
            <a:off x="-260187" y="-322733"/>
            <a:ext cx="1946834" cy="1126141"/>
            <a:chOff x="7384600" y="-162945"/>
            <a:chExt cx="1946834" cy="1126141"/>
          </a:xfrm>
        </p:grpSpPr>
        <p:sp>
          <p:nvSpPr>
            <p:cNvPr id="667" name="Google Shape;667;p25"/>
            <p:cNvSpPr/>
            <p:nvPr/>
          </p:nvSpPr>
          <p:spPr>
            <a:xfrm flipH="1">
              <a:off x="73846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 flipH="1" rot="-9817846">
              <a:off x="8346416" y="160341"/>
              <a:ext cx="913955" cy="255541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9" name="Google Shape;669;p25"/>
          <p:cNvGrpSpPr/>
          <p:nvPr/>
        </p:nvGrpSpPr>
        <p:grpSpPr>
          <a:xfrm flipH="1">
            <a:off x="7696958" y="436251"/>
            <a:ext cx="1216634" cy="1872063"/>
            <a:chOff x="408288" y="759626"/>
            <a:chExt cx="1216634" cy="1872063"/>
          </a:xfrm>
        </p:grpSpPr>
        <p:sp>
          <p:nvSpPr>
            <p:cNvPr id="670" name="Google Shape;670;p25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5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25"/>
          <p:cNvGrpSpPr/>
          <p:nvPr/>
        </p:nvGrpSpPr>
        <p:grpSpPr>
          <a:xfrm flipH="1">
            <a:off x="6313075" y="-322734"/>
            <a:ext cx="3984409" cy="862223"/>
            <a:chOff x="-733000" y="-461459"/>
            <a:chExt cx="3984409" cy="862223"/>
          </a:xfrm>
        </p:grpSpPr>
        <p:sp>
          <p:nvSpPr>
            <p:cNvPr id="684" name="Google Shape;684;p25"/>
            <p:cNvSpPr/>
            <p:nvPr/>
          </p:nvSpPr>
          <p:spPr>
            <a:xfrm flipH="1">
              <a:off x="-733000" y="-461459"/>
              <a:ext cx="3984409" cy="862223"/>
            </a:xfrm>
            <a:custGeom>
              <a:rect b="b" l="l" r="r" t="t"/>
              <a:pathLst>
                <a:path extrusionOk="0" h="9654" w="44612">
                  <a:moveTo>
                    <a:pt x="0" y="0"/>
                  </a:moveTo>
                  <a:cubicBezTo>
                    <a:pt x="222" y="1842"/>
                    <a:pt x="1442" y="3529"/>
                    <a:pt x="3117" y="4318"/>
                  </a:cubicBezTo>
                  <a:cubicBezTo>
                    <a:pt x="3844" y="4663"/>
                    <a:pt x="4646" y="4832"/>
                    <a:pt x="5449" y="4832"/>
                  </a:cubicBezTo>
                  <a:cubicBezTo>
                    <a:pt x="6496" y="4832"/>
                    <a:pt x="7544" y="4544"/>
                    <a:pt x="8426" y="3979"/>
                  </a:cubicBezTo>
                  <a:cubicBezTo>
                    <a:pt x="9394" y="4831"/>
                    <a:pt x="10831" y="5390"/>
                    <a:pt x="12119" y="5390"/>
                  </a:cubicBezTo>
                  <a:cubicBezTo>
                    <a:pt x="12126" y="5390"/>
                    <a:pt x="12133" y="5390"/>
                    <a:pt x="12140" y="5390"/>
                  </a:cubicBezTo>
                  <a:cubicBezTo>
                    <a:pt x="13433" y="5390"/>
                    <a:pt x="14721" y="4897"/>
                    <a:pt x="15688" y="4028"/>
                  </a:cubicBezTo>
                  <a:cubicBezTo>
                    <a:pt x="16753" y="5445"/>
                    <a:pt x="18435" y="6394"/>
                    <a:pt x="20178" y="6689"/>
                  </a:cubicBezTo>
                  <a:cubicBezTo>
                    <a:pt x="20568" y="6757"/>
                    <a:pt x="20965" y="6790"/>
                    <a:pt x="21361" y="6790"/>
                  </a:cubicBezTo>
                  <a:cubicBezTo>
                    <a:pt x="22733" y="6790"/>
                    <a:pt x="24106" y="6391"/>
                    <a:pt x="25253" y="5636"/>
                  </a:cubicBezTo>
                  <a:cubicBezTo>
                    <a:pt x="25863" y="7182"/>
                    <a:pt x="27310" y="8500"/>
                    <a:pt x="28893" y="9005"/>
                  </a:cubicBezTo>
                  <a:cubicBezTo>
                    <a:pt x="29434" y="9178"/>
                    <a:pt x="30001" y="9263"/>
                    <a:pt x="30569" y="9263"/>
                  </a:cubicBezTo>
                  <a:cubicBezTo>
                    <a:pt x="31659" y="9263"/>
                    <a:pt x="32752" y="8951"/>
                    <a:pt x="33666" y="8352"/>
                  </a:cubicBezTo>
                  <a:cubicBezTo>
                    <a:pt x="34953" y="9220"/>
                    <a:pt x="36307" y="9653"/>
                    <a:pt x="37749" y="9653"/>
                  </a:cubicBezTo>
                  <a:cubicBezTo>
                    <a:pt x="38322" y="9653"/>
                    <a:pt x="38909" y="9585"/>
                    <a:pt x="39512" y="9448"/>
                  </a:cubicBezTo>
                  <a:cubicBezTo>
                    <a:pt x="41624" y="8968"/>
                    <a:pt x="43515" y="7582"/>
                    <a:pt x="44611" y="5710"/>
                  </a:cubicBezTo>
                  <a:cubicBezTo>
                    <a:pt x="44507" y="3985"/>
                    <a:pt x="44414" y="1725"/>
                    <a:pt x="44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 rot="10800000">
              <a:off x="-448959" y="-82889"/>
              <a:ext cx="913962" cy="255543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 flipH="1" rot="-9783698">
              <a:off x="850739" y="-368485"/>
              <a:ext cx="555667" cy="209187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>
            <a:off x="-158375" y="627376"/>
            <a:ext cx="1216634" cy="1872063"/>
            <a:chOff x="408288" y="759626"/>
            <a:chExt cx="1216634" cy="1872063"/>
          </a:xfrm>
        </p:grpSpPr>
        <p:sp>
          <p:nvSpPr>
            <p:cNvPr id="688" name="Google Shape;688;p25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1" name="Google Shape;701;p25"/>
          <p:cNvSpPr/>
          <p:nvPr/>
        </p:nvSpPr>
        <p:spPr>
          <a:xfrm>
            <a:off x="317761" y="3987848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5"/>
          <p:cNvSpPr/>
          <p:nvPr/>
        </p:nvSpPr>
        <p:spPr>
          <a:xfrm>
            <a:off x="8682823" y="2629586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5" name="Google Shape;705;p26"/>
          <p:cNvSpPr txBox="1"/>
          <p:nvPr>
            <p:ph idx="1" type="subTitle"/>
          </p:nvPr>
        </p:nvSpPr>
        <p:spPr>
          <a:xfrm>
            <a:off x="717901" y="2345580"/>
            <a:ext cx="21432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6" name="Google Shape;706;p26"/>
          <p:cNvSpPr txBox="1"/>
          <p:nvPr>
            <p:ph idx="2" type="subTitle"/>
          </p:nvPr>
        </p:nvSpPr>
        <p:spPr>
          <a:xfrm>
            <a:off x="3495175" y="2345580"/>
            <a:ext cx="2146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7" name="Google Shape;707;p26"/>
          <p:cNvSpPr txBox="1"/>
          <p:nvPr>
            <p:ph idx="3" type="subTitle"/>
          </p:nvPr>
        </p:nvSpPr>
        <p:spPr>
          <a:xfrm>
            <a:off x="717901" y="4118687"/>
            <a:ext cx="21432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8" name="Google Shape;708;p26"/>
          <p:cNvSpPr txBox="1"/>
          <p:nvPr>
            <p:ph idx="4" type="subTitle"/>
          </p:nvPr>
        </p:nvSpPr>
        <p:spPr>
          <a:xfrm>
            <a:off x="3495175" y="4118687"/>
            <a:ext cx="2146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9" name="Google Shape;709;p26"/>
          <p:cNvSpPr txBox="1"/>
          <p:nvPr>
            <p:ph idx="5" type="subTitle"/>
          </p:nvPr>
        </p:nvSpPr>
        <p:spPr>
          <a:xfrm>
            <a:off x="6275749" y="2345580"/>
            <a:ext cx="2149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0" name="Google Shape;710;p26"/>
          <p:cNvSpPr txBox="1"/>
          <p:nvPr>
            <p:ph idx="6" type="subTitle"/>
          </p:nvPr>
        </p:nvSpPr>
        <p:spPr>
          <a:xfrm>
            <a:off x="6275749" y="4118687"/>
            <a:ext cx="2149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1" name="Google Shape;711;p26"/>
          <p:cNvSpPr txBox="1"/>
          <p:nvPr>
            <p:ph idx="7" type="subTitle"/>
          </p:nvPr>
        </p:nvSpPr>
        <p:spPr>
          <a:xfrm>
            <a:off x="716251" y="2125350"/>
            <a:ext cx="2146500" cy="37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2" name="Google Shape;712;p26"/>
          <p:cNvSpPr txBox="1"/>
          <p:nvPr>
            <p:ph idx="8" type="subTitle"/>
          </p:nvPr>
        </p:nvSpPr>
        <p:spPr>
          <a:xfrm>
            <a:off x="3493525" y="2125350"/>
            <a:ext cx="2149800" cy="37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3" name="Google Shape;713;p26"/>
          <p:cNvSpPr txBox="1"/>
          <p:nvPr>
            <p:ph idx="9" type="subTitle"/>
          </p:nvPr>
        </p:nvSpPr>
        <p:spPr>
          <a:xfrm>
            <a:off x="6274099" y="2125350"/>
            <a:ext cx="2153100" cy="37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4" name="Google Shape;714;p26"/>
          <p:cNvSpPr txBox="1"/>
          <p:nvPr>
            <p:ph idx="13" type="subTitle"/>
          </p:nvPr>
        </p:nvSpPr>
        <p:spPr>
          <a:xfrm>
            <a:off x="716251" y="3886003"/>
            <a:ext cx="2146500" cy="37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5" name="Google Shape;715;p26"/>
          <p:cNvSpPr txBox="1"/>
          <p:nvPr>
            <p:ph idx="14" type="subTitle"/>
          </p:nvPr>
        </p:nvSpPr>
        <p:spPr>
          <a:xfrm>
            <a:off x="3493525" y="3886003"/>
            <a:ext cx="2149800" cy="37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6" name="Google Shape;716;p26"/>
          <p:cNvSpPr txBox="1"/>
          <p:nvPr>
            <p:ph idx="15" type="subTitle"/>
          </p:nvPr>
        </p:nvSpPr>
        <p:spPr>
          <a:xfrm>
            <a:off x="6274099" y="3886003"/>
            <a:ext cx="2153100" cy="37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717" name="Google Shape;717;p26"/>
          <p:cNvGrpSpPr/>
          <p:nvPr/>
        </p:nvGrpSpPr>
        <p:grpSpPr>
          <a:xfrm>
            <a:off x="7384600" y="-162945"/>
            <a:ext cx="1946834" cy="1126141"/>
            <a:chOff x="7384600" y="-162945"/>
            <a:chExt cx="1946834" cy="1126141"/>
          </a:xfrm>
        </p:grpSpPr>
        <p:sp>
          <p:nvSpPr>
            <p:cNvPr id="718" name="Google Shape;718;p26"/>
            <p:cNvSpPr/>
            <p:nvPr/>
          </p:nvSpPr>
          <p:spPr>
            <a:xfrm flipH="1">
              <a:off x="73846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 flipH="1" rot="-9817846">
              <a:off x="8346416" y="160341"/>
              <a:ext cx="913955" cy="255541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26"/>
          <p:cNvGrpSpPr/>
          <p:nvPr/>
        </p:nvGrpSpPr>
        <p:grpSpPr>
          <a:xfrm>
            <a:off x="-868500" y="-162945"/>
            <a:ext cx="1946834" cy="1126141"/>
            <a:chOff x="-868500" y="-162945"/>
            <a:chExt cx="1946834" cy="1126141"/>
          </a:xfrm>
        </p:grpSpPr>
        <p:sp>
          <p:nvSpPr>
            <p:cNvPr id="721" name="Google Shape;721;p26"/>
            <p:cNvSpPr/>
            <p:nvPr/>
          </p:nvSpPr>
          <p:spPr>
            <a:xfrm>
              <a:off x="-8685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 flipH="1" rot="10412504">
              <a:off x="-79915" y="183516"/>
              <a:ext cx="555667" cy="209187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3" name="Google Shape;723;p26"/>
          <p:cNvGrpSpPr/>
          <p:nvPr/>
        </p:nvGrpSpPr>
        <p:grpSpPr>
          <a:xfrm>
            <a:off x="-730887" y="790238"/>
            <a:ext cx="1216634" cy="1872063"/>
            <a:chOff x="408288" y="759626"/>
            <a:chExt cx="1216634" cy="1872063"/>
          </a:xfrm>
        </p:grpSpPr>
        <p:sp>
          <p:nvSpPr>
            <p:cNvPr id="724" name="Google Shape;724;p26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7" name="Google Shape;737;p26"/>
          <p:cNvGrpSpPr/>
          <p:nvPr/>
        </p:nvGrpSpPr>
        <p:grpSpPr>
          <a:xfrm flipH="1">
            <a:off x="8328913" y="935313"/>
            <a:ext cx="1216634" cy="1872063"/>
            <a:chOff x="408288" y="759626"/>
            <a:chExt cx="1216634" cy="1872063"/>
          </a:xfrm>
        </p:grpSpPr>
        <p:sp>
          <p:nvSpPr>
            <p:cNvPr id="738" name="Google Shape;738;p26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6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6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6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6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6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6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6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6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6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6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6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1" name="Google Shape;751;p26"/>
          <p:cNvSpPr/>
          <p:nvPr/>
        </p:nvSpPr>
        <p:spPr>
          <a:xfrm>
            <a:off x="8713373" y="3885998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26"/>
          <p:cNvSpPr/>
          <p:nvPr/>
        </p:nvSpPr>
        <p:spPr>
          <a:xfrm>
            <a:off x="256673" y="2160936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7"/>
          <p:cNvSpPr txBox="1"/>
          <p:nvPr>
            <p:ph hasCustomPrompt="1" type="title"/>
          </p:nvPr>
        </p:nvSpPr>
        <p:spPr>
          <a:xfrm>
            <a:off x="2223600" y="553216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5" name="Google Shape;755;p27"/>
          <p:cNvSpPr txBox="1"/>
          <p:nvPr>
            <p:ph idx="1" type="subTitle"/>
          </p:nvPr>
        </p:nvSpPr>
        <p:spPr>
          <a:xfrm>
            <a:off x="2223600" y="1399223"/>
            <a:ext cx="4696800" cy="44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56" name="Google Shape;756;p27"/>
          <p:cNvSpPr txBox="1"/>
          <p:nvPr>
            <p:ph hasCustomPrompt="1" idx="2" type="title"/>
          </p:nvPr>
        </p:nvSpPr>
        <p:spPr>
          <a:xfrm>
            <a:off x="2223600" y="1921224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7" name="Google Shape;757;p27"/>
          <p:cNvSpPr txBox="1"/>
          <p:nvPr>
            <p:ph idx="3" type="subTitle"/>
          </p:nvPr>
        </p:nvSpPr>
        <p:spPr>
          <a:xfrm>
            <a:off x="2223600" y="2779937"/>
            <a:ext cx="4696800" cy="44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58" name="Google Shape;758;p27"/>
          <p:cNvSpPr txBox="1"/>
          <p:nvPr>
            <p:ph hasCustomPrompt="1" idx="4" type="title"/>
          </p:nvPr>
        </p:nvSpPr>
        <p:spPr>
          <a:xfrm>
            <a:off x="2223600" y="3289232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9" name="Google Shape;759;p27"/>
          <p:cNvSpPr txBox="1"/>
          <p:nvPr>
            <p:ph idx="5" type="subTitle"/>
          </p:nvPr>
        </p:nvSpPr>
        <p:spPr>
          <a:xfrm>
            <a:off x="2223600" y="4160651"/>
            <a:ext cx="4696800" cy="44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760" name="Google Shape;760;p27"/>
          <p:cNvGrpSpPr/>
          <p:nvPr/>
        </p:nvGrpSpPr>
        <p:grpSpPr>
          <a:xfrm>
            <a:off x="7384600" y="-162945"/>
            <a:ext cx="1946834" cy="1126141"/>
            <a:chOff x="7384600" y="-162945"/>
            <a:chExt cx="1946834" cy="1126141"/>
          </a:xfrm>
        </p:grpSpPr>
        <p:sp>
          <p:nvSpPr>
            <p:cNvPr id="761" name="Google Shape;761;p27"/>
            <p:cNvSpPr/>
            <p:nvPr/>
          </p:nvSpPr>
          <p:spPr>
            <a:xfrm flipH="1">
              <a:off x="73846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7"/>
            <p:cNvSpPr/>
            <p:nvPr/>
          </p:nvSpPr>
          <p:spPr>
            <a:xfrm flipH="1" rot="-9817846">
              <a:off x="8346416" y="160341"/>
              <a:ext cx="913955" cy="255541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27"/>
          <p:cNvGrpSpPr/>
          <p:nvPr/>
        </p:nvGrpSpPr>
        <p:grpSpPr>
          <a:xfrm>
            <a:off x="-600292" y="445026"/>
            <a:ext cx="1216634" cy="1872063"/>
            <a:chOff x="408288" y="759626"/>
            <a:chExt cx="1216634" cy="1872063"/>
          </a:xfrm>
        </p:grpSpPr>
        <p:sp>
          <p:nvSpPr>
            <p:cNvPr id="764" name="Google Shape;764;p27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7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Google Shape;777;p27"/>
          <p:cNvGrpSpPr/>
          <p:nvPr/>
        </p:nvGrpSpPr>
        <p:grpSpPr>
          <a:xfrm>
            <a:off x="-733000" y="-461459"/>
            <a:ext cx="3984409" cy="862223"/>
            <a:chOff x="-733000" y="-461459"/>
            <a:chExt cx="3984409" cy="862223"/>
          </a:xfrm>
        </p:grpSpPr>
        <p:sp>
          <p:nvSpPr>
            <p:cNvPr id="778" name="Google Shape;778;p27"/>
            <p:cNvSpPr/>
            <p:nvPr/>
          </p:nvSpPr>
          <p:spPr>
            <a:xfrm flipH="1">
              <a:off x="-733000" y="-461459"/>
              <a:ext cx="3984409" cy="862223"/>
            </a:xfrm>
            <a:custGeom>
              <a:rect b="b" l="l" r="r" t="t"/>
              <a:pathLst>
                <a:path extrusionOk="0" h="9654" w="44612">
                  <a:moveTo>
                    <a:pt x="0" y="0"/>
                  </a:moveTo>
                  <a:cubicBezTo>
                    <a:pt x="222" y="1842"/>
                    <a:pt x="1442" y="3529"/>
                    <a:pt x="3117" y="4318"/>
                  </a:cubicBezTo>
                  <a:cubicBezTo>
                    <a:pt x="3844" y="4663"/>
                    <a:pt x="4646" y="4832"/>
                    <a:pt x="5449" y="4832"/>
                  </a:cubicBezTo>
                  <a:cubicBezTo>
                    <a:pt x="6496" y="4832"/>
                    <a:pt x="7544" y="4544"/>
                    <a:pt x="8426" y="3979"/>
                  </a:cubicBezTo>
                  <a:cubicBezTo>
                    <a:pt x="9394" y="4831"/>
                    <a:pt x="10831" y="5390"/>
                    <a:pt x="12119" y="5390"/>
                  </a:cubicBezTo>
                  <a:cubicBezTo>
                    <a:pt x="12126" y="5390"/>
                    <a:pt x="12133" y="5390"/>
                    <a:pt x="12140" y="5390"/>
                  </a:cubicBezTo>
                  <a:cubicBezTo>
                    <a:pt x="13433" y="5390"/>
                    <a:pt x="14721" y="4897"/>
                    <a:pt x="15688" y="4028"/>
                  </a:cubicBezTo>
                  <a:cubicBezTo>
                    <a:pt x="16753" y="5445"/>
                    <a:pt x="18435" y="6394"/>
                    <a:pt x="20178" y="6689"/>
                  </a:cubicBezTo>
                  <a:cubicBezTo>
                    <a:pt x="20568" y="6757"/>
                    <a:pt x="20965" y="6790"/>
                    <a:pt x="21361" y="6790"/>
                  </a:cubicBezTo>
                  <a:cubicBezTo>
                    <a:pt x="22733" y="6790"/>
                    <a:pt x="24106" y="6391"/>
                    <a:pt x="25253" y="5636"/>
                  </a:cubicBezTo>
                  <a:cubicBezTo>
                    <a:pt x="25863" y="7182"/>
                    <a:pt x="27310" y="8500"/>
                    <a:pt x="28893" y="9005"/>
                  </a:cubicBezTo>
                  <a:cubicBezTo>
                    <a:pt x="29434" y="9178"/>
                    <a:pt x="30001" y="9263"/>
                    <a:pt x="30569" y="9263"/>
                  </a:cubicBezTo>
                  <a:cubicBezTo>
                    <a:pt x="31659" y="9263"/>
                    <a:pt x="32752" y="8951"/>
                    <a:pt x="33666" y="8352"/>
                  </a:cubicBezTo>
                  <a:cubicBezTo>
                    <a:pt x="34953" y="9220"/>
                    <a:pt x="36307" y="9653"/>
                    <a:pt x="37749" y="9653"/>
                  </a:cubicBezTo>
                  <a:cubicBezTo>
                    <a:pt x="38322" y="9653"/>
                    <a:pt x="38909" y="9585"/>
                    <a:pt x="39512" y="9448"/>
                  </a:cubicBezTo>
                  <a:cubicBezTo>
                    <a:pt x="41624" y="8968"/>
                    <a:pt x="43515" y="7582"/>
                    <a:pt x="44611" y="5710"/>
                  </a:cubicBezTo>
                  <a:cubicBezTo>
                    <a:pt x="44507" y="3985"/>
                    <a:pt x="44414" y="1725"/>
                    <a:pt x="44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7"/>
            <p:cNvSpPr/>
            <p:nvPr/>
          </p:nvSpPr>
          <p:spPr>
            <a:xfrm rot="10800000">
              <a:off x="-448959" y="-82889"/>
              <a:ext cx="913962" cy="255543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7"/>
            <p:cNvSpPr/>
            <p:nvPr/>
          </p:nvSpPr>
          <p:spPr>
            <a:xfrm flipH="1" rot="-9783698">
              <a:off x="850739" y="-368485"/>
              <a:ext cx="555667" cy="209187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1" name="Google Shape;781;p27"/>
          <p:cNvGrpSpPr/>
          <p:nvPr/>
        </p:nvGrpSpPr>
        <p:grpSpPr>
          <a:xfrm flipH="1">
            <a:off x="8328913" y="935313"/>
            <a:ext cx="1216634" cy="1872063"/>
            <a:chOff x="408288" y="759626"/>
            <a:chExt cx="1216634" cy="1872063"/>
          </a:xfrm>
        </p:grpSpPr>
        <p:sp>
          <p:nvSpPr>
            <p:cNvPr id="782" name="Google Shape;782;p27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7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7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7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7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7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7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7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5" name="Google Shape;795;p27"/>
          <p:cNvSpPr/>
          <p:nvPr/>
        </p:nvSpPr>
        <p:spPr>
          <a:xfrm>
            <a:off x="261198" y="4610048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7"/>
          <p:cNvSpPr/>
          <p:nvPr/>
        </p:nvSpPr>
        <p:spPr>
          <a:xfrm>
            <a:off x="6511148" y="-2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28"/>
          <p:cNvSpPr txBox="1"/>
          <p:nvPr>
            <p:ph hasCustomPrompt="1" type="title"/>
          </p:nvPr>
        </p:nvSpPr>
        <p:spPr>
          <a:xfrm>
            <a:off x="1325625" y="2779850"/>
            <a:ext cx="13989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9" name="Google Shape;799;p28"/>
          <p:cNvSpPr txBox="1"/>
          <p:nvPr>
            <p:ph idx="1" type="subTitle"/>
          </p:nvPr>
        </p:nvSpPr>
        <p:spPr>
          <a:xfrm>
            <a:off x="876825" y="3751239"/>
            <a:ext cx="22965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00" name="Google Shape;800;p28"/>
          <p:cNvSpPr txBox="1"/>
          <p:nvPr>
            <p:ph idx="2" type="subTitle"/>
          </p:nvPr>
        </p:nvSpPr>
        <p:spPr>
          <a:xfrm>
            <a:off x="876825" y="3437490"/>
            <a:ext cx="22965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1" name="Google Shape;801;p28"/>
          <p:cNvSpPr txBox="1"/>
          <p:nvPr>
            <p:ph hasCustomPrompt="1" idx="3" type="title"/>
          </p:nvPr>
        </p:nvSpPr>
        <p:spPr>
          <a:xfrm>
            <a:off x="3873175" y="2779850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2" name="Google Shape;802;p28"/>
          <p:cNvSpPr txBox="1"/>
          <p:nvPr>
            <p:ph idx="4" type="subTitle"/>
          </p:nvPr>
        </p:nvSpPr>
        <p:spPr>
          <a:xfrm>
            <a:off x="3423775" y="3751239"/>
            <a:ext cx="22965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03" name="Google Shape;803;p28"/>
          <p:cNvSpPr txBox="1"/>
          <p:nvPr>
            <p:ph idx="5" type="subTitle"/>
          </p:nvPr>
        </p:nvSpPr>
        <p:spPr>
          <a:xfrm>
            <a:off x="3423775" y="3437490"/>
            <a:ext cx="22965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4" name="Google Shape;804;p28"/>
          <p:cNvSpPr txBox="1"/>
          <p:nvPr>
            <p:ph hasCustomPrompt="1" idx="6" type="title"/>
          </p:nvPr>
        </p:nvSpPr>
        <p:spPr>
          <a:xfrm>
            <a:off x="6420075" y="2779850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5" name="Google Shape;805;p28"/>
          <p:cNvSpPr txBox="1"/>
          <p:nvPr>
            <p:ph idx="7" type="subTitle"/>
          </p:nvPr>
        </p:nvSpPr>
        <p:spPr>
          <a:xfrm>
            <a:off x="5970675" y="3751239"/>
            <a:ext cx="22965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06" name="Google Shape;806;p28"/>
          <p:cNvSpPr txBox="1"/>
          <p:nvPr>
            <p:ph idx="8" type="subTitle"/>
          </p:nvPr>
        </p:nvSpPr>
        <p:spPr>
          <a:xfrm>
            <a:off x="5970675" y="3437490"/>
            <a:ext cx="22965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7" name="Google Shape;807;p28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08" name="Google Shape;808;p28"/>
          <p:cNvGrpSpPr/>
          <p:nvPr/>
        </p:nvGrpSpPr>
        <p:grpSpPr>
          <a:xfrm flipH="1">
            <a:off x="8686488" y="831588"/>
            <a:ext cx="1216634" cy="1872063"/>
            <a:chOff x="408288" y="759626"/>
            <a:chExt cx="1216634" cy="1872063"/>
          </a:xfrm>
        </p:grpSpPr>
        <p:sp>
          <p:nvSpPr>
            <p:cNvPr id="809" name="Google Shape;809;p28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8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8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8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8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8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8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8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2" name="Google Shape;822;p28"/>
          <p:cNvGrpSpPr/>
          <p:nvPr/>
        </p:nvGrpSpPr>
        <p:grpSpPr>
          <a:xfrm>
            <a:off x="7742175" y="-266670"/>
            <a:ext cx="1946834" cy="1126141"/>
            <a:chOff x="7384600" y="-162945"/>
            <a:chExt cx="1946834" cy="1126141"/>
          </a:xfrm>
        </p:grpSpPr>
        <p:sp>
          <p:nvSpPr>
            <p:cNvPr id="823" name="Google Shape;823;p28"/>
            <p:cNvSpPr/>
            <p:nvPr/>
          </p:nvSpPr>
          <p:spPr>
            <a:xfrm flipH="1">
              <a:off x="73846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 flipH="1" rot="-9817846">
              <a:off x="8346416" y="160341"/>
              <a:ext cx="913955" cy="255541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5" name="Google Shape;825;p28"/>
          <p:cNvGrpSpPr/>
          <p:nvPr/>
        </p:nvGrpSpPr>
        <p:grpSpPr>
          <a:xfrm>
            <a:off x="-868500" y="-266670"/>
            <a:ext cx="1946834" cy="1126141"/>
            <a:chOff x="-868500" y="-162945"/>
            <a:chExt cx="1946834" cy="1126141"/>
          </a:xfrm>
        </p:grpSpPr>
        <p:sp>
          <p:nvSpPr>
            <p:cNvPr id="826" name="Google Shape;826;p28"/>
            <p:cNvSpPr/>
            <p:nvPr/>
          </p:nvSpPr>
          <p:spPr>
            <a:xfrm>
              <a:off x="-8685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 flipH="1" rot="10412504">
              <a:off x="-79915" y="183516"/>
              <a:ext cx="555667" cy="209187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28"/>
          <p:cNvGrpSpPr/>
          <p:nvPr/>
        </p:nvGrpSpPr>
        <p:grpSpPr>
          <a:xfrm>
            <a:off x="-730887" y="714038"/>
            <a:ext cx="1216634" cy="1872063"/>
            <a:chOff x="408288" y="759626"/>
            <a:chExt cx="1216634" cy="1872063"/>
          </a:xfrm>
        </p:grpSpPr>
        <p:sp>
          <p:nvSpPr>
            <p:cNvPr id="829" name="Google Shape;829;p28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8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8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2" name="Google Shape;842;p28"/>
          <p:cNvSpPr/>
          <p:nvPr/>
        </p:nvSpPr>
        <p:spPr>
          <a:xfrm>
            <a:off x="290273" y="4603998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29"/>
          <p:cNvSpPr txBox="1"/>
          <p:nvPr>
            <p:ph type="title"/>
          </p:nvPr>
        </p:nvSpPr>
        <p:spPr>
          <a:xfrm>
            <a:off x="1875750" y="540000"/>
            <a:ext cx="5392500" cy="1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45" name="Google Shape;845;p29"/>
          <p:cNvSpPr txBox="1"/>
          <p:nvPr>
            <p:ph idx="1" type="subTitle"/>
          </p:nvPr>
        </p:nvSpPr>
        <p:spPr>
          <a:xfrm>
            <a:off x="1875750" y="2643381"/>
            <a:ext cx="53925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6" name="Google Shape;846;p29"/>
          <p:cNvSpPr txBox="1"/>
          <p:nvPr/>
        </p:nvSpPr>
        <p:spPr>
          <a:xfrm>
            <a:off x="2099100" y="3787944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47" name="Google Shape;847;p29"/>
          <p:cNvSpPr/>
          <p:nvPr/>
        </p:nvSpPr>
        <p:spPr>
          <a:xfrm>
            <a:off x="8646192" y="4670373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" name="Google Shape;849;p30"/>
          <p:cNvGrpSpPr/>
          <p:nvPr/>
        </p:nvGrpSpPr>
        <p:grpSpPr>
          <a:xfrm flipH="1">
            <a:off x="8328913" y="935313"/>
            <a:ext cx="1216634" cy="1872063"/>
            <a:chOff x="408288" y="759626"/>
            <a:chExt cx="1216634" cy="1872063"/>
          </a:xfrm>
        </p:grpSpPr>
        <p:sp>
          <p:nvSpPr>
            <p:cNvPr id="850" name="Google Shape;850;p30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Google Shape;863;p30"/>
          <p:cNvGrpSpPr/>
          <p:nvPr/>
        </p:nvGrpSpPr>
        <p:grpSpPr>
          <a:xfrm>
            <a:off x="7384600" y="-162945"/>
            <a:ext cx="1946834" cy="1126141"/>
            <a:chOff x="7384600" y="-162945"/>
            <a:chExt cx="1946834" cy="1126141"/>
          </a:xfrm>
        </p:grpSpPr>
        <p:sp>
          <p:nvSpPr>
            <p:cNvPr id="864" name="Google Shape;864;p30"/>
            <p:cNvSpPr/>
            <p:nvPr/>
          </p:nvSpPr>
          <p:spPr>
            <a:xfrm flipH="1">
              <a:off x="73846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 flipH="1" rot="-9817846">
              <a:off x="8346416" y="160341"/>
              <a:ext cx="913955" cy="255541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6" name="Google Shape;866;p30"/>
          <p:cNvGrpSpPr/>
          <p:nvPr/>
        </p:nvGrpSpPr>
        <p:grpSpPr>
          <a:xfrm>
            <a:off x="-868500" y="-162945"/>
            <a:ext cx="1946834" cy="1126141"/>
            <a:chOff x="-868500" y="-162945"/>
            <a:chExt cx="1946834" cy="1126141"/>
          </a:xfrm>
        </p:grpSpPr>
        <p:sp>
          <p:nvSpPr>
            <p:cNvPr id="867" name="Google Shape;867;p30"/>
            <p:cNvSpPr/>
            <p:nvPr/>
          </p:nvSpPr>
          <p:spPr>
            <a:xfrm>
              <a:off x="-8685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 flipH="1" rot="10412504">
              <a:off x="-79915" y="183516"/>
              <a:ext cx="555667" cy="209187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9" name="Google Shape;869;p30"/>
          <p:cNvGrpSpPr/>
          <p:nvPr/>
        </p:nvGrpSpPr>
        <p:grpSpPr>
          <a:xfrm>
            <a:off x="-730887" y="790238"/>
            <a:ext cx="1216634" cy="1872063"/>
            <a:chOff x="408288" y="759626"/>
            <a:chExt cx="1216634" cy="1872063"/>
          </a:xfrm>
        </p:grpSpPr>
        <p:sp>
          <p:nvSpPr>
            <p:cNvPr id="870" name="Google Shape;870;p30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3" name="Google Shape;883;p30"/>
          <p:cNvSpPr/>
          <p:nvPr/>
        </p:nvSpPr>
        <p:spPr>
          <a:xfrm>
            <a:off x="1814498" y="206361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0"/>
          <p:cNvSpPr/>
          <p:nvPr/>
        </p:nvSpPr>
        <p:spPr>
          <a:xfrm>
            <a:off x="8304098" y="4476823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5" name="Google Shape;55;p4"/>
          <p:cNvGrpSpPr/>
          <p:nvPr/>
        </p:nvGrpSpPr>
        <p:grpSpPr>
          <a:xfrm>
            <a:off x="-615962" y="27163"/>
            <a:ext cx="1216634" cy="1872063"/>
            <a:chOff x="408288" y="759626"/>
            <a:chExt cx="1216634" cy="1872063"/>
          </a:xfrm>
        </p:grpSpPr>
        <p:sp>
          <p:nvSpPr>
            <p:cNvPr id="56" name="Google Shape;56;p4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4"/>
          <p:cNvGrpSpPr/>
          <p:nvPr/>
        </p:nvGrpSpPr>
        <p:grpSpPr>
          <a:xfrm>
            <a:off x="7607871" y="-518195"/>
            <a:ext cx="1946834" cy="1126141"/>
            <a:chOff x="7607871" y="-518195"/>
            <a:chExt cx="1946834" cy="1126141"/>
          </a:xfrm>
        </p:grpSpPr>
        <p:sp>
          <p:nvSpPr>
            <p:cNvPr id="70" name="Google Shape;70;p4"/>
            <p:cNvSpPr/>
            <p:nvPr/>
          </p:nvSpPr>
          <p:spPr>
            <a:xfrm flipH="1">
              <a:off x="7607871" y="-51819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 rot="-8549406">
              <a:off x="8245805" y="-209612"/>
              <a:ext cx="913960" cy="255543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4"/>
          <p:cNvGrpSpPr/>
          <p:nvPr/>
        </p:nvGrpSpPr>
        <p:grpSpPr>
          <a:xfrm flipH="1">
            <a:off x="8145533" y="305751"/>
            <a:ext cx="1216634" cy="1872063"/>
            <a:chOff x="408288" y="759626"/>
            <a:chExt cx="1216634" cy="1872063"/>
          </a:xfrm>
        </p:grpSpPr>
        <p:sp>
          <p:nvSpPr>
            <p:cNvPr id="73" name="Google Shape;73;p4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Google Shape;86;p4"/>
          <p:cNvGrpSpPr/>
          <p:nvPr/>
        </p:nvGrpSpPr>
        <p:grpSpPr>
          <a:xfrm>
            <a:off x="-868500" y="-518195"/>
            <a:ext cx="1946834" cy="1126141"/>
            <a:chOff x="-868500" y="-162945"/>
            <a:chExt cx="1946834" cy="1126141"/>
          </a:xfrm>
        </p:grpSpPr>
        <p:sp>
          <p:nvSpPr>
            <p:cNvPr id="87" name="Google Shape;87;p4"/>
            <p:cNvSpPr/>
            <p:nvPr/>
          </p:nvSpPr>
          <p:spPr>
            <a:xfrm>
              <a:off x="-8685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 flipH="1" rot="10412504">
              <a:off x="-79915" y="183516"/>
              <a:ext cx="555667" cy="209187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4"/>
          <p:cNvSpPr txBox="1"/>
          <p:nvPr>
            <p:ph idx="1" type="subTitle"/>
          </p:nvPr>
        </p:nvSpPr>
        <p:spPr>
          <a:xfrm>
            <a:off x="720000" y="1085525"/>
            <a:ext cx="77040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6" name="Google Shape;886;p31"/>
          <p:cNvGrpSpPr/>
          <p:nvPr/>
        </p:nvGrpSpPr>
        <p:grpSpPr>
          <a:xfrm>
            <a:off x="7384600" y="-162945"/>
            <a:ext cx="1946834" cy="1126141"/>
            <a:chOff x="7384600" y="-162945"/>
            <a:chExt cx="1946834" cy="1126141"/>
          </a:xfrm>
        </p:grpSpPr>
        <p:sp>
          <p:nvSpPr>
            <p:cNvPr id="887" name="Google Shape;887;p31"/>
            <p:cNvSpPr/>
            <p:nvPr/>
          </p:nvSpPr>
          <p:spPr>
            <a:xfrm flipH="1">
              <a:off x="73846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 flipH="1" rot="-9817846">
              <a:off x="8346416" y="160341"/>
              <a:ext cx="913955" cy="255541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31"/>
          <p:cNvGrpSpPr/>
          <p:nvPr/>
        </p:nvGrpSpPr>
        <p:grpSpPr>
          <a:xfrm>
            <a:off x="-600292" y="445026"/>
            <a:ext cx="1216634" cy="1872063"/>
            <a:chOff x="408288" y="759626"/>
            <a:chExt cx="1216634" cy="1872063"/>
          </a:xfrm>
        </p:grpSpPr>
        <p:sp>
          <p:nvSpPr>
            <p:cNvPr id="890" name="Google Shape;890;p31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Google Shape;903;p31"/>
          <p:cNvGrpSpPr/>
          <p:nvPr/>
        </p:nvGrpSpPr>
        <p:grpSpPr>
          <a:xfrm>
            <a:off x="-733000" y="-461459"/>
            <a:ext cx="3984409" cy="862223"/>
            <a:chOff x="-733000" y="-461459"/>
            <a:chExt cx="3984409" cy="862223"/>
          </a:xfrm>
        </p:grpSpPr>
        <p:sp>
          <p:nvSpPr>
            <p:cNvPr id="904" name="Google Shape;904;p31"/>
            <p:cNvSpPr/>
            <p:nvPr/>
          </p:nvSpPr>
          <p:spPr>
            <a:xfrm flipH="1">
              <a:off x="-733000" y="-461459"/>
              <a:ext cx="3984409" cy="862223"/>
            </a:xfrm>
            <a:custGeom>
              <a:rect b="b" l="l" r="r" t="t"/>
              <a:pathLst>
                <a:path extrusionOk="0" h="9654" w="44612">
                  <a:moveTo>
                    <a:pt x="0" y="0"/>
                  </a:moveTo>
                  <a:cubicBezTo>
                    <a:pt x="222" y="1842"/>
                    <a:pt x="1442" y="3529"/>
                    <a:pt x="3117" y="4318"/>
                  </a:cubicBezTo>
                  <a:cubicBezTo>
                    <a:pt x="3844" y="4663"/>
                    <a:pt x="4646" y="4832"/>
                    <a:pt x="5449" y="4832"/>
                  </a:cubicBezTo>
                  <a:cubicBezTo>
                    <a:pt x="6496" y="4832"/>
                    <a:pt x="7544" y="4544"/>
                    <a:pt x="8426" y="3979"/>
                  </a:cubicBezTo>
                  <a:cubicBezTo>
                    <a:pt x="9394" y="4831"/>
                    <a:pt x="10831" y="5390"/>
                    <a:pt x="12119" y="5390"/>
                  </a:cubicBezTo>
                  <a:cubicBezTo>
                    <a:pt x="12126" y="5390"/>
                    <a:pt x="12133" y="5390"/>
                    <a:pt x="12140" y="5390"/>
                  </a:cubicBezTo>
                  <a:cubicBezTo>
                    <a:pt x="13433" y="5390"/>
                    <a:pt x="14721" y="4897"/>
                    <a:pt x="15688" y="4028"/>
                  </a:cubicBezTo>
                  <a:cubicBezTo>
                    <a:pt x="16753" y="5445"/>
                    <a:pt x="18435" y="6394"/>
                    <a:pt x="20178" y="6689"/>
                  </a:cubicBezTo>
                  <a:cubicBezTo>
                    <a:pt x="20568" y="6757"/>
                    <a:pt x="20965" y="6790"/>
                    <a:pt x="21361" y="6790"/>
                  </a:cubicBezTo>
                  <a:cubicBezTo>
                    <a:pt x="22733" y="6790"/>
                    <a:pt x="24106" y="6391"/>
                    <a:pt x="25253" y="5636"/>
                  </a:cubicBezTo>
                  <a:cubicBezTo>
                    <a:pt x="25863" y="7182"/>
                    <a:pt x="27310" y="8500"/>
                    <a:pt x="28893" y="9005"/>
                  </a:cubicBezTo>
                  <a:cubicBezTo>
                    <a:pt x="29434" y="9178"/>
                    <a:pt x="30001" y="9263"/>
                    <a:pt x="30569" y="9263"/>
                  </a:cubicBezTo>
                  <a:cubicBezTo>
                    <a:pt x="31659" y="9263"/>
                    <a:pt x="32752" y="8951"/>
                    <a:pt x="33666" y="8352"/>
                  </a:cubicBezTo>
                  <a:cubicBezTo>
                    <a:pt x="34953" y="9220"/>
                    <a:pt x="36307" y="9653"/>
                    <a:pt x="37749" y="9653"/>
                  </a:cubicBezTo>
                  <a:cubicBezTo>
                    <a:pt x="38322" y="9653"/>
                    <a:pt x="38909" y="9585"/>
                    <a:pt x="39512" y="9448"/>
                  </a:cubicBezTo>
                  <a:cubicBezTo>
                    <a:pt x="41624" y="8968"/>
                    <a:pt x="43515" y="7582"/>
                    <a:pt x="44611" y="5710"/>
                  </a:cubicBezTo>
                  <a:cubicBezTo>
                    <a:pt x="44507" y="3985"/>
                    <a:pt x="44414" y="1725"/>
                    <a:pt x="44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 rot="10800000">
              <a:off x="-448959" y="-82889"/>
              <a:ext cx="913962" cy="255543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 flipH="1" rot="-9783698">
              <a:off x="850739" y="-368485"/>
              <a:ext cx="555667" cy="209187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31"/>
          <p:cNvGrpSpPr/>
          <p:nvPr/>
        </p:nvGrpSpPr>
        <p:grpSpPr>
          <a:xfrm flipH="1">
            <a:off x="8328913" y="935313"/>
            <a:ext cx="1216634" cy="1872063"/>
            <a:chOff x="408288" y="759626"/>
            <a:chExt cx="1216634" cy="1872063"/>
          </a:xfrm>
        </p:grpSpPr>
        <p:sp>
          <p:nvSpPr>
            <p:cNvPr id="908" name="Google Shape;908;p31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1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1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1" name="Google Shape;921;p31"/>
          <p:cNvSpPr/>
          <p:nvPr/>
        </p:nvSpPr>
        <p:spPr>
          <a:xfrm>
            <a:off x="6539723" y="539498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1"/>
          <p:cNvSpPr/>
          <p:nvPr/>
        </p:nvSpPr>
        <p:spPr>
          <a:xfrm>
            <a:off x="616348" y="4349648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2" name="Google Shape;92;p5"/>
          <p:cNvSpPr txBox="1"/>
          <p:nvPr>
            <p:ph idx="1" type="subTitle"/>
          </p:nvPr>
        </p:nvSpPr>
        <p:spPr>
          <a:xfrm>
            <a:off x="5055246" y="3755250"/>
            <a:ext cx="2505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5"/>
          <p:cNvSpPr txBox="1"/>
          <p:nvPr>
            <p:ph idx="2" type="subTitle"/>
          </p:nvPr>
        </p:nvSpPr>
        <p:spPr>
          <a:xfrm>
            <a:off x="1583154" y="3755250"/>
            <a:ext cx="2505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" name="Google Shape;94;p5"/>
          <p:cNvSpPr txBox="1"/>
          <p:nvPr>
            <p:ph idx="3" type="subTitle"/>
          </p:nvPr>
        </p:nvSpPr>
        <p:spPr>
          <a:xfrm>
            <a:off x="5055246" y="3518009"/>
            <a:ext cx="2505600" cy="394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5" name="Google Shape;95;p5"/>
          <p:cNvSpPr txBox="1"/>
          <p:nvPr>
            <p:ph idx="4" type="subTitle"/>
          </p:nvPr>
        </p:nvSpPr>
        <p:spPr>
          <a:xfrm>
            <a:off x="1583154" y="3518009"/>
            <a:ext cx="2505600" cy="394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96" name="Google Shape;96;p5"/>
          <p:cNvGrpSpPr/>
          <p:nvPr/>
        </p:nvGrpSpPr>
        <p:grpSpPr>
          <a:xfrm>
            <a:off x="-600292" y="445026"/>
            <a:ext cx="1216634" cy="1872063"/>
            <a:chOff x="408288" y="759626"/>
            <a:chExt cx="1216634" cy="1872063"/>
          </a:xfrm>
        </p:grpSpPr>
        <p:sp>
          <p:nvSpPr>
            <p:cNvPr id="97" name="Google Shape;97;p5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5"/>
          <p:cNvGrpSpPr/>
          <p:nvPr/>
        </p:nvGrpSpPr>
        <p:grpSpPr>
          <a:xfrm>
            <a:off x="-733000" y="-461459"/>
            <a:ext cx="3984409" cy="862223"/>
            <a:chOff x="-733000" y="-461459"/>
            <a:chExt cx="3984409" cy="862223"/>
          </a:xfrm>
        </p:grpSpPr>
        <p:sp>
          <p:nvSpPr>
            <p:cNvPr id="111" name="Google Shape;111;p5"/>
            <p:cNvSpPr/>
            <p:nvPr/>
          </p:nvSpPr>
          <p:spPr>
            <a:xfrm flipH="1">
              <a:off x="-733000" y="-461459"/>
              <a:ext cx="3984409" cy="862223"/>
            </a:xfrm>
            <a:custGeom>
              <a:rect b="b" l="l" r="r" t="t"/>
              <a:pathLst>
                <a:path extrusionOk="0" h="9654" w="44612">
                  <a:moveTo>
                    <a:pt x="0" y="0"/>
                  </a:moveTo>
                  <a:cubicBezTo>
                    <a:pt x="222" y="1842"/>
                    <a:pt x="1442" y="3529"/>
                    <a:pt x="3117" y="4318"/>
                  </a:cubicBezTo>
                  <a:cubicBezTo>
                    <a:pt x="3844" y="4663"/>
                    <a:pt x="4646" y="4832"/>
                    <a:pt x="5449" y="4832"/>
                  </a:cubicBezTo>
                  <a:cubicBezTo>
                    <a:pt x="6496" y="4832"/>
                    <a:pt x="7544" y="4544"/>
                    <a:pt x="8426" y="3979"/>
                  </a:cubicBezTo>
                  <a:cubicBezTo>
                    <a:pt x="9394" y="4831"/>
                    <a:pt x="10831" y="5390"/>
                    <a:pt x="12119" y="5390"/>
                  </a:cubicBezTo>
                  <a:cubicBezTo>
                    <a:pt x="12126" y="5390"/>
                    <a:pt x="12133" y="5390"/>
                    <a:pt x="12140" y="5390"/>
                  </a:cubicBezTo>
                  <a:cubicBezTo>
                    <a:pt x="13433" y="5390"/>
                    <a:pt x="14721" y="4897"/>
                    <a:pt x="15688" y="4028"/>
                  </a:cubicBezTo>
                  <a:cubicBezTo>
                    <a:pt x="16753" y="5445"/>
                    <a:pt x="18435" y="6394"/>
                    <a:pt x="20178" y="6689"/>
                  </a:cubicBezTo>
                  <a:cubicBezTo>
                    <a:pt x="20568" y="6757"/>
                    <a:pt x="20965" y="6790"/>
                    <a:pt x="21361" y="6790"/>
                  </a:cubicBezTo>
                  <a:cubicBezTo>
                    <a:pt x="22733" y="6790"/>
                    <a:pt x="24106" y="6391"/>
                    <a:pt x="25253" y="5636"/>
                  </a:cubicBezTo>
                  <a:cubicBezTo>
                    <a:pt x="25863" y="7182"/>
                    <a:pt x="27310" y="8500"/>
                    <a:pt x="28893" y="9005"/>
                  </a:cubicBezTo>
                  <a:cubicBezTo>
                    <a:pt x="29434" y="9178"/>
                    <a:pt x="30001" y="9263"/>
                    <a:pt x="30569" y="9263"/>
                  </a:cubicBezTo>
                  <a:cubicBezTo>
                    <a:pt x="31659" y="9263"/>
                    <a:pt x="32752" y="8951"/>
                    <a:pt x="33666" y="8352"/>
                  </a:cubicBezTo>
                  <a:cubicBezTo>
                    <a:pt x="34953" y="9220"/>
                    <a:pt x="36307" y="9653"/>
                    <a:pt x="37749" y="9653"/>
                  </a:cubicBezTo>
                  <a:cubicBezTo>
                    <a:pt x="38322" y="9653"/>
                    <a:pt x="38909" y="9585"/>
                    <a:pt x="39512" y="9448"/>
                  </a:cubicBezTo>
                  <a:cubicBezTo>
                    <a:pt x="41624" y="8968"/>
                    <a:pt x="43515" y="7582"/>
                    <a:pt x="44611" y="5710"/>
                  </a:cubicBezTo>
                  <a:cubicBezTo>
                    <a:pt x="44507" y="3985"/>
                    <a:pt x="44414" y="1725"/>
                    <a:pt x="44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 rot="10800000">
              <a:off x="-448959" y="-82889"/>
              <a:ext cx="913962" cy="255543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 flipH="1" rot="-9783698">
              <a:off x="850739" y="-368485"/>
              <a:ext cx="555667" cy="209187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5"/>
          <p:cNvGrpSpPr/>
          <p:nvPr/>
        </p:nvGrpSpPr>
        <p:grpSpPr>
          <a:xfrm>
            <a:off x="7384600" y="-162945"/>
            <a:ext cx="1946834" cy="1126141"/>
            <a:chOff x="7384600" y="-162945"/>
            <a:chExt cx="1946834" cy="1126141"/>
          </a:xfrm>
        </p:grpSpPr>
        <p:sp>
          <p:nvSpPr>
            <p:cNvPr id="115" name="Google Shape;115;p5"/>
            <p:cNvSpPr/>
            <p:nvPr/>
          </p:nvSpPr>
          <p:spPr>
            <a:xfrm flipH="1">
              <a:off x="73846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 flipH="1" rot="-9817846">
              <a:off x="8346416" y="160341"/>
              <a:ext cx="913955" cy="255541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5"/>
          <p:cNvGrpSpPr/>
          <p:nvPr/>
        </p:nvGrpSpPr>
        <p:grpSpPr>
          <a:xfrm flipH="1">
            <a:off x="8328913" y="935313"/>
            <a:ext cx="1216634" cy="1872063"/>
            <a:chOff x="408288" y="759626"/>
            <a:chExt cx="1216634" cy="1872063"/>
          </a:xfrm>
        </p:grpSpPr>
        <p:sp>
          <p:nvSpPr>
            <p:cNvPr id="118" name="Google Shape;118;p5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33" name="Google Shape;133;p6"/>
          <p:cNvGrpSpPr/>
          <p:nvPr/>
        </p:nvGrpSpPr>
        <p:grpSpPr>
          <a:xfrm flipH="1">
            <a:off x="8094458" y="331301"/>
            <a:ext cx="1216634" cy="1872063"/>
            <a:chOff x="408288" y="759626"/>
            <a:chExt cx="1216634" cy="1872063"/>
          </a:xfrm>
        </p:grpSpPr>
        <p:sp>
          <p:nvSpPr>
            <p:cNvPr id="134" name="Google Shape;134;p6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6"/>
          <p:cNvGrpSpPr/>
          <p:nvPr/>
        </p:nvGrpSpPr>
        <p:grpSpPr>
          <a:xfrm>
            <a:off x="-600292" y="445026"/>
            <a:ext cx="1216634" cy="1872063"/>
            <a:chOff x="408288" y="759626"/>
            <a:chExt cx="1216634" cy="1872063"/>
          </a:xfrm>
        </p:grpSpPr>
        <p:sp>
          <p:nvSpPr>
            <p:cNvPr id="148" name="Google Shape;148;p6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6"/>
          <p:cNvGrpSpPr/>
          <p:nvPr/>
        </p:nvGrpSpPr>
        <p:grpSpPr>
          <a:xfrm>
            <a:off x="-733000" y="-461459"/>
            <a:ext cx="3984409" cy="862223"/>
            <a:chOff x="-733000" y="-461459"/>
            <a:chExt cx="3984409" cy="862223"/>
          </a:xfrm>
        </p:grpSpPr>
        <p:sp>
          <p:nvSpPr>
            <p:cNvPr id="162" name="Google Shape;162;p6"/>
            <p:cNvSpPr/>
            <p:nvPr/>
          </p:nvSpPr>
          <p:spPr>
            <a:xfrm flipH="1">
              <a:off x="-733000" y="-461459"/>
              <a:ext cx="3984409" cy="862223"/>
            </a:xfrm>
            <a:custGeom>
              <a:rect b="b" l="l" r="r" t="t"/>
              <a:pathLst>
                <a:path extrusionOk="0" h="9654" w="44612">
                  <a:moveTo>
                    <a:pt x="0" y="0"/>
                  </a:moveTo>
                  <a:cubicBezTo>
                    <a:pt x="222" y="1842"/>
                    <a:pt x="1442" y="3529"/>
                    <a:pt x="3117" y="4318"/>
                  </a:cubicBezTo>
                  <a:cubicBezTo>
                    <a:pt x="3844" y="4663"/>
                    <a:pt x="4646" y="4832"/>
                    <a:pt x="5449" y="4832"/>
                  </a:cubicBezTo>
                  <a:cubicBezTo>
                    <a:pt x="6496" y="4832"/>
                    <a:pt x="7544" y="4544"/>
                    <a:pt x="8426" y="3979"/>
                  </a:cubicBezTo>
                  <a:cubicBezTo>
                    <a:pt x="9394" y="4831"/>
                    <a:pt x="10831" y="5390"/>
                    <a:pt x="12119" y="5390"/>
                  </a:cubicBezTo>
                  <a:cubicBezTo>
                    <a:pt x="12126" y="5390"/>
                    <a:pt x="12133" y="5390"/>
                    <a:pt x="12140" y="5390"/>
                  </a:cubicBezTo>
                  <a:cubicBezTo>
                    <a:pt x="13433" y="5390"/>
                    <a:pt x="14721" y="4897"/>
                    <a:pt x="15688" y="4028"/>
                  </a:cubicBezTo>
                  <a:cubicBezTo>
                    <a:pt x="16753" y="5445"/>
                    <a:pt x="18435" y="6394"/>
                    <a:pt x="20178" y="6689"/>
                  </a:cubicBezTo>
                  <a:cubicBezTo>
                    <a:pt x="20568" y="6757"/>
                    <a:pt x="20965" y="6790"/>
                    <a:pt x="21361" y="6790"/>
                  </a:cubicBezTo>
                  <a:cubicBezTo>
                    <a:pt x="22733" y="6790"/>
                    <a:pt x="24106" y="6391"/>
                    <a:pt x="25253" y="5636"/>
                  </a:cubicBezTo>
                  <a:cubicBezTo>
                    <a:pt x="25863" y="7182"/>
                    <a:pt x="27310" y="8500"/>
                    <a:pt x="28893" y="9005"/>
                  </a:cubicBezTo>
                  <a:cubicBezTo>
                    <a:pt x="29434" y="9178"/>
                    <a:pt x="30001" y="9263"/>
                    <a:pt x="30569" y="9263"/>
                  </a:cubicBezTo>
                  <a:cubicBezTo>
                    <a:pt x="31659" y="9263"/>
                    <a:pt x="32752" y="8951"/>
                    <a:pt x="33666" y="8352"/>
                  </a:cubicBezTo>
                  <a:cubicBezTo>
                    <a:pt x="34953" y="9220"/>
                    <a:pt x="36307" y="9653"/>
                    <a:pt x="37749" y="9653"/>
                  </a:cubicBezTo>
                  <a:cubicBezTo>
                    <a:pt x="38322" y="9653"/>
                    <a:pt x="38909" y="9585"/>
                    <a:pt x="39512" y="9448"/>
                  </a:cubicBezTo>
                  <a:cubicBezTo>
                    <a:pt x="41624" y="8968"/>
                    <a:pt x="43515" y="7582"/>
                    <a:pt x="44611" y="5710"/>
                  </a:cubicBezTo>
                  <a:cubicBezTo>
                    <a:pt x="44507" y="3985"/>
                    <a:pt x="44414" y="1725"/>
                    <a:pt x="44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 rot="10800000">
              <a:off x="-448959" y="-82889"/>
              <a:ext cx="913962" cy="255543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 flipH="1" rot="-9783698">
              <a:off x="850739" y="-368485"/>
              <a:ext cx="555667" cy="209187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6"/>
          <p:cNvGrpSpPr/>
          <p:nvPr/>
        </p:nvGrpSpPr>
        <p:grpSpPr>
          <a:xfrm>
            <a:off x="7607871" y="-518195"/>
            <a:ext cx="1946834" cy="1126141"/>
            <a:chOff x="7607871" y="-518195"/>
            <a:chExt cx="1946834" cy="1126141"/>
          </a:xfrm>
        </p:grpSpPr>
        <p:sp>
          <p:nvSpPr>
            <p:cNvPr id="166" name="Google Shape;166;p6"/>
            <p:cNvSpPr/>
            <p:nvPr/>
          </p:nvSpPr>
          <p:spPr>
            <a:xfrm flipH="1">
              <a:off x="7607871" y="-51819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 rot="-8549406">
              <a:off x="8245805" y="-209612"/>
              <a:ext cx="913960" cy="255543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6"/>
          <p:cNvSpPr/>
          <p:nvPr/>
        </p:nvSpPr>
        <p:spPr>
          <a:xfrm>
            <a:off x="192492" y="2738723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8595692" y="4603998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2" name="Google Shape;172;p7"/>
          <p:cNvSpPr txBox="1"/>
          <p:nvPr>
            <p:ph idx="1" type="subTitle"/>
          </p:nvPr>
        </p:nvSpPr>
        <p:spPr>
          <a:xfrm>
            <a:off x="713225" y="1718900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73" name="Google Shape;173;p7"/>
          <p:cNvGrpSpPr/>
          <p:nvPr/>
        </p:nvGrpSpPr>
        <p:grpSpPr>
          <a:xfrm>
            <a:off x="7384600" y="-162945"/>
            <a:ext cx="1946834" cy="1126141"/>
            <a:chOff x="7384600" y="-162945"/>
            <a:chExt cx="1946834" cy="1126141"/>
          </a:xfrm>
        </p:grpSpPr>
        <p:sp>
          <p:nvSpPr>
            <p:cNvPr id="174" name="Google Shape;174;p7"/>
            <p:cNvSpPr/>
            <p:nvPr/>
          </p:nvSpPr>
          <p:spPr>
            <a:xfrm flipH="1">
              <a:off x="73846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 flipH="1" rot="-9817846">
              <a:off x="8346416" y="160341"/>
              <a:ext cx="913955" cy="255541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-868500" y="-162945"/>
            <a:ext cx="1946834" cy="1126141"/>
            <a:chOff x="-868500" y="-162945"/>
            <a:chExt cx="1946834" cy="1126141"/>
          </a:xfrm>
        </p:grpSpPr>
        <p:sp>
          <p:nvSpPr>
            <p:cNvPr id="177" name="Google Shape;177;p7"/>
            <p:cNvSpPr/>
            <p:nvPr/>
          </p:nvSpPr>
          <p:spPr>
            <a:xfrm>
              <a:off x="-868500" y="-162945"/>
              <a:ext cx="1946834" cy="1126141"/>
            </a:xfrm>
            <a:custGeom>
              <a:rect b="b" l="l" r="r" t="t"/>
              <a:pathLst>
                <a:path extrusionOk="0" h="12609" w="21798">
                  <a:moveTo>
                    <a:pt x="191" y="1"/>
                  </a:moveTo>
                  <a:cubicBezTo>
                    <a:pt x="44" y="3973"/>
                    <a:pt x="0" y="8636"/>
                    <a:pt x="653" y="12553"/>
                  </a:cubicBezTo>
                  <a:cubicBezTo>
                    <a:pt x="908" y="12590"/>
                    <a:pt x="1165" y="12609"/>
                    <a:pt x="1421" y="12609"/>
                  </a:cubicBezTo>
                  <a:cubicBezTo>
                    <a:pt x="3441" y="12609"/>
                    <a:pt x="5455" y="11477"/>
                    <a:pt x="6455" y="9701"/>
                  </a:cubicBezTo>
                  <a:cubicBezTo>
                    <a:pt x="6982" y="9887"/>
                    <a:pt x="7566" y="9967"/>
                    <a:pt x="8165" y="9967"/>
                  </a:cubicBezTo>
                  <a:cubicBezTo>
                    <a:pt x="9219" y="9967"/>
                    <a:pt x="10318" y="9717"/>
                    <a:pt x="11229" y="9344"/>
                  </a:cubicBezTo>
                  <a:cubicBezTo>
                    <a:pt x="12658" y="8759"/>
                    <a:pt x="13859" y="7644"/>
                    <a:pt x="14548" y="6258"/>
                  </a:cubicBezTo>
                  <a:cubicBezTo>
                    <a:pt x="14958" y="6358"/>
                    <a:pt x="15384" y="6407"/>
                    <a:pt x="15814" y="6407"/>
                  </a:cubicBezTo>
                  <a:cubicBezTo>
                    <a:pt x="17235" y="6407"/>
                    <a:pt x="18694" y="5877"/>
                    <a:pt x="19735" y="4940"/>
                  </a:cubicBezTo>
                  <a:cubicBezTo>
                    <a:pt x="21096" y="3721"/>
                    <a:pt x="21798" y="1811"/>
                    <a:pt x="21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 flipH="1" rot="10412504">
              <a:off x="-79915" y="183516"/>
              <a:ext cx="555667" cy="209187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7"/>
          <p:cNvGrpSpPr/>
          <p:nvPr/>
        </p:nvGrpSpPr>
        <p:grpSpPr>
          <a:xfrm>
            <a:off x="-730887" y="790238"/>
            <a:ext cx="1216634" cy="1872063"/>
            <a:chOff x="408288" y="759626"/>
            <a:chExt cx="1216634" cy="1872063"/>
          </a:xfrm>
        </p:grpSpPr>
        <p:sp>
          <p:nvSpPr>
            <p:cNvPr id="180" name="Google Shape;180;p7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7"/>
          <p:cNvGrpSpPr/>
          <p:nvPr/>
        </p:nvGrpSpPr>
        <p:grpSpPr>
          <a:xfrm flipH="1">
            <a:off x="8328913" y="935313"/>
            <a:ext cx="1216634" cy="1872063"/>
            <a:chOff x="408288" y="759626"/>
            <a:chExt cx="1216634" cy="1872063"/>
          </a:xfrm>
        </p:grpSpPr>
        <p:sp>
          <p:nvSpPr>
            <p:cNvPr id="194" name="Google Shape;194;p7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7"/>
          <p:cNvSpPr/>
          <p:nvPr/>
        </p:nvSpPr>
        <p:spPr>
          <a:xfrm>
            <a:off x="1282948" y="4718373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" name="Google Shape;208;p7"/>
          <p:cNvGrpSpPr/>
          <p:nvPr/>
        </p:nvGrpSpPr>
        <p:grpSpPr>
          <a:xfrm rot="-1436871">
            <a:off x="6391863" y="3940941"/>
            <a:ext cx="4856466" cy="1774434"/>
            <a:chOff x="2181975" y="1254450"/>
            <a:chExt cx="1175050" cy="429325"/>
          </a:xfrm>
        </p:grpSpPr>
        <p:sp>
          <p:nvSpPr>
            <p:cNvPr id="209" name="Google Shape;209;p7"/>
            <p:cNvSpPr/>
            <p:nvPr/>
          </p:nvSpPr>
          <p:spPr>
            <a:xfrm>
              <a:off x="2181975" y="1254450"/>
              <a:ext cx="1175050" cy="377600"/>
            </a:xfrm>
            <a:custGeom>
              <a:rect b="b" l="l" r="r" t="t"/>
              <a:pathLst>
                <a:path extrusionOk="0" h="15104" w="47002">
                  <a:moveTo>
                    <a:pt x="23498" y="1"/>
                  </a:moveTo>
                  <a:cubicBezTo>
                    <a:pt x="13465" y="7"/>
                    <a:pt x="4694" y="5624"/>
                    <a:pt x="1" y="14401"/>
                  </a:cubicBezTo>
                  <a:cubicBezTo>
                    <a:pt x="549" y="14684"/>
                    <a:pt x="826" y="14826"/>
                    <a:pt x="1374" y="15103"/>
                  </a:cubicBezTo>
                  <a:cubicBezTo>
                    <a:pt x="5803" y="6844"/>
                    <a:pt x="14044" y="1547"/>
                    <a:pt x="23498" y="1541"/>
                  </a:cubicBezTo>
                  <a:cubicBezTo>
                    <a:pt x="32952" y="1541"/>
                    <a:pt x="41193" y="6825"/>
                    <a:pt x="45628" y="15085"/>
                  </a:cubicBezTo>
                  <a:cubicBezTo>
                    <a:pt x="46176" y="14801"/>
                    <a:pt x="46453" y="14660"/>
                    <a:pt x="47002" y="14383"/>
                  </a:cubicBezTo>
                  <a:cubicBezTo>
                    <a:pt x="42302" y="5612"/>
                    <a:pt x="33525" y="1"/>
                    <a:pt x="234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2216325" y="1293100"/>
              <a:ext cx="1106375" cy="356500"/>
            </a:xfrm>
            <a:custGeom>
              <a:rect b="b" l="l" r="r" t="t"/>
              <a:pathLst>
                <a:path extrusionOk="0" h="14260" w="44255">
                  <a:moveTo>
                    <a:pt x="22141" y="1"/>
                  </a:moveTo>
                  <a:cubicBezTo>
                    <a:pt x="22135" y="1"/>
                    <a:pt x="22130" y="1"/>
                    <a:pt x="22124" y="1"/>
                  </a:cubicBezTo>
                  <a:cubicBezTo>
                    <a:pt x="12670" y="1"/>
                    <a:pt x="4429" y="5298"/>
                    <a:pt x="0" y="13557"/>
                  </a:cubicBezTo>
                  <a:cubicBezTo>
                    <a:pt x="555" y="13834"/>
                    <a:pt x="826" y="13976"/>
                    <a:pt x="1374" y="14259"/>
                  </a:cubicBezTo>
                  <a:cubicBezTo>
                    <a:pt x="5543" y="6499"/>
                    <a:pt x="13242" y="1541"/>
                    <a:pt x="22124" y="1541"/>
                  </a:cubicBezTo>
                  <a:cubicBezTo>
                    <a:pt x="22130" y="1541"/>
                    <a:pt x="22135" y="1541"/>
                    <a:pt x="22141" y="1541"/>
                  </a:cubicBezTo>
                  <a:cubicBezTo>
                    <a:pt x="31015" y="1541"/>
                    <a:pt x="38707" y="6491"/>
                    <a:pt x="42881" y="14241"/>
                  </a:cubicBezTo>
                  <a:cubicBezTo>
                    <a:pt x="43435" y="13958"/>
                    <a:pt x="43706" y="13816"/>
                    <a:pt x="44254" y="13539"/>
                  </a:cubicBezTo>
                  <a:cubicBezTo>
                    <a:pt x="39822" y="5284"/>
                    <a:pt x="31588" y="1"/>
                    <a:pt x="22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2249575" y="1330375"/>
              <a:ext cx="1039850" cy="336150"/>
            </a:xfrm>
            <a:custGeom>
              <a:rect b="b" l="l" r="r" t="t"/>
              <a:pathLst>
                <a:path extrusionOk="0" h="13446" w="41594">
                  <a:moveTo>
                    <a:pt x="20794" y="0"/>
                  </a:moveTo>
                  <a:cubicBezTo>
                    <a:pt x="11888" y="7"/>
                    <a:pt x="4183" y="4971"/>
                    <a:pt x="1" y="12744"/>
                  </a:cubicBezTo>
                  <a:cubicBezTo>
                    <a:pt x="549" y="13027"/>
                    <a:pt x="826" y="13163"/>
                    <a:pt x="1374" y="13446"/>
                  </a:cubicBezTo>
                  <a:cubicBezTo>
                    <a:pt x="5285" y="6197"/>
                    <a:pt x="12473" y="1546"/>
                    <a:pt x="20794" y="1540"/>
                  </a:cubicBezTo>
                  <a:cubicBezTo>
                    <a:pt x="29115" y="1540"/>
                    <a:pt x="36303" y="6178"/>
                    <a:pt x="40226" y="13427"/>
                  </a:cubicBezTo>
                  <a:cubicBezTo>
                    <a:pt x="40774" y="13144"/>
                    <a:pt x="41045" y="13009"/>
                    <a:pt x="41594" y="12725"/>
                  </a:cubicBezTo>
                  <a:cubicBezTo>
                    <a:pt x="37412" y="4959"/>
                    <a:pt x="29694" y="0"/>
                    <a:pt x="20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2283750" y="1368400"/>
              <a:ext cx="971950" cy="315375"/>
            </a:xfrm>
            <a:custGeom>
              <a:rect b="b" l="l" r="r" t="t"/>
              <a:pathLst>
                <a:path extrusionOk="0" h="12615" w="38878">
                  <a:moveTo>
                    <a:pt x="19446" y="1"/>
                  </a:moveTo>
                  <a:cubicBezTo>
                    <a:pt x="11118" y="1"/>
                    <a:pt x="3924" y="4645"/>
                    <a:pt x="1" y="11894"/>
                  </a:cubicBezTo>
                  <a:cubicBezTo>
                    <a:pt x="549" y="12177"/>
                    <a:pt x="826" y="12319"/>
                    <a:pt x="1374" y="12596"/>
                  </a:cubicBezTo>
                  <a:cubicBezTo>
                    <a:pt x="5033" y="5864"/>
                    <a:pt x="11703" y="1541"/>
                    <a:pt x="19446" y="1541"/>
                  </a:cubicBezTo>
                  <a:cubicBezTo>
                    <a:pt x="27188" y="1547"/>
                    <a:pt x="33858" y="5877"/>
                    <a:pt x="37510" y="12615"/>
                  </a:cubicBezTo>
                  <a:cubicBezTo>
                    <a:pt x="38059" y="12338"/>
                    <a:pt x="38330" y="12196"/>
                    <a:pt x="38878" y="11913"/>
                  </a:cubicBezTo>
                  <a:cubicBezTo>
                    <a:pt x="34961" y="4657"/>
                    <a:pt x="27773" y="7"/>
                    <a:pt x="194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 txBox="1"/>
          <p:nvPr>
            <p:ph type="title"/>
          </p:nvPr>
        </p:nvSpPr>
        <p:spPr>
          <a:xfrm>
            <a:off x="1314125" y="1307100"/>
            <a:ext cx="65157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/>
          <p:nvPr>
            <p:ph type="title"/>
          </p:nvPr>
        </p:nvSpPr>
        <p:spPr>
          <a:xfrm>
            <a:off x="1779000" y="1442925"/>
            <a:ext cx="5586000" cy="146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7" name="Google Shape;217;p9"/>
          <p:cNvSpPr txBox="1"/>
          <p:nvPr>
            <p:ph idx="1" type="subTitle"/>
          </p:nvPr>
        </p:nvSpPr>
        <p:spPr>
          <a:xfrm>
            <a:off x="1779000" y="2953275"/>
            <a:ext cx="55860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9"/>
          <p:cNvSpPr/>
          <p:nvPr/>
        </p:nvSpPr>
        <p:spPr>
          <a:xfrm>
            <a:off x="8584267" y="2079286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10"/>
          <p:cNvSpPr txBox="1"/>
          <p:nvPr>
            <p:ph type="title"/>
          </p:nvPr>
        </p:nvSpPr>
        <p:spPr>
          <a:xfrm>
            <a:off x="1983150" y="3424500"/>
            <a:ext cx="5177700" cy="1155900"/>
          </a:xfrm>
          <a:prstGeom prst="rect">
            <a:avLst/>
          </a:prstGeom>
          <a:solidFill>
            <a:srgbClr val="CEE0F0">
              <a:alpha val="7547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b="1"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b="1"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b="1"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b="1"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b="1"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b="1"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b="1"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b="1"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b="1"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hyperlink" Target="https://lookerstudio.google.com/reporting/deab9cff-cf89-4a5b-a15a-8036feaf8a22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2"/>
          <p:cNvSpPr txBox="1"/>
          <p:nvPr>
            <p:ph idx="1" type="subTitle"/>
          </p:nvPr>
        </p:nvSpPr>
        <p:spPr>
          <a:xfrm>
            <a:off x="1977750" y="4188713"/>
            <a:ext cx="5188500" cy="3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</a:rPr>
              <a:t>Emerie Danson, </a:t>
            </a:r>
            <a:r>
              <a:rPr lang="en">
                <a:solidFill>
                  <a:srgbClr val="191919"/>
                </a:solidFill>
              </a:rPr>
              <a:t>Jacob Brandis, and </a:t>
            </a:r>
            <a:r>
              <a:rPr lang="en">
                <a:solidFill>
                  <a:srgbClr val="191919"/>
                </a:solidFill>
              </a:rPr>
              <a:t>Sherry Hancock</a:t>
            </a:r>
            <a:endParaRPr>
              <a:solidFill>
                <a:srgbClr val="191919"/>
              </a:solidFill>
            </a:endParaRPr>
          </a:p>
        </p:txBody>
      </p:sp>
      <p:cxnSp>
        <p:nvCxnSpPr>
          <p:cNvPr id="928" name="Google Shape;928;p32"/>
          <p:cNvCxnSpPr/>
          <p:nvPr/>
        </p:nvCxnSpPr>
        <p:spPr>
          <a:xfrm>
            <a:off x="2532375" y="4050525"/>
            <a:ext cx="4110900" cy="0"/>
          </a:xfrm>
          <a:prstGeom prst="straightConnector1">
            <a:avLst/>
          </a:prstGeom>
          <a:noFill/>
          <a:ln cap="rnd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9" name="Google Shape;929;p32"/>
          <p:cNvSpPr/>
          <p:nvPr/>
        </p:nvSpPr>
        <p:spPr>
          <a:xfrm>
            <a:off x="6896317" y="1549098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2"/>
          <p:cNvSpPr/>
          <p:nvPr/>
        </p:nvSpPr>
        <p:spPr>
          <a:xfrm>
            <a:off x="1754792" y="3404961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1" name="Google Shape;931;p32"/>
          <p:cNvGrpSpPr/>
          <p:nvPr/>
        </p:nvGrpSpPr>
        <p:grpSpPr>
          <a:xfrm>
            <a:off x="332488" y="874176"/>
            <a:ext cx="1216634" cy="1872063"/>
            <a:chOff x="408288" y="759626"/>
            <a:chExt cx="1216634" cy="1872063"/>
          </a:xfrm>
        </p:grpSpPr>
        <p:sp>
          <p:nvSpPr>
            <p:cNvPr id="932" name="Google Shape;932;p32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2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2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2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5" name="Google Shape;945;p32"/>
          <p:cNvGrpSpPr/>
          <p:nvPr/>
        </p:nvGrpSpPr>
        <p:grpSpPr>
          <a:xfrm flipH="1">
            <a:off x="7626513" y="1203426"/>
            <a:ext cx="1216634" cy="1872063"/>
            <a:chOff x="408288" y="759626"/>
            <a:chExt cx="1216634" cy="1872063"/>
          </a:xfrm>
        </p:grpSpPr>
        <p:sp>
          <p:nvSpPr>
            <p:cNvPr id="946" name="Google Shape;946;p32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9" name="Google Shape;959;p32"/>
          <p:cNvGrpSpPr/>
          <p:nvPr/>
        </p:nvGrpSpPr>
        <p:grpSpPr>
          <a:xfrm>
            <a:off x="-569351" y="193435"/>
            <a:ext cx="2565175" cy="965336"/>
            <a:chOff x="-569351" y="193435"/>
            <a:chExt cx="2565175" cy="965336"/>
          </a:xfrm>
        </p:grpSpPr>
        <p:sp>
          <p:nvSpPr>
            <p:cNvPr id="960" name="Google Shape;960;p32"/>
            <p:cNvSpPr/>
            <p:nvPr/>
          </p:nvSpPr>
          <p:spPr>
            <a:xfrm flipH="1">
              <a:off x="-569351" y="193435"/>
              <a:ext cx="2565175" cy="965336"/>
            </a:xfrm>
            <a:custGeom>
              <a:rect b="b" l="l" r="r" t="t"/>
              <a:pathLst>
                <a:path extrusionOk="0" h="6539" w="17376">
                  <a:moveTo>
                    <a:pt x="10570" y="1"/>
                  </a:moveTo>
                  <a:cubicBezTo>
                    <a:pt x="9541" y="1"/>
                    <a:pt x="8472" y="462"/>
                    <a:pt x="7791" y="1211"/>
                  </a:cubicBezTo>
                  <a:cubicBezTo>
                    <a:pt x="7279" y="468"/>
                    <a:pt x="6378" y="19"/>
                    <a:pt x="5478" y="19"/>
                  </a:cubicBezTo>
                  <a:cubicBezTo>
                    <a:pt x="5275" y="19"/>
                    <a:pt x="5071" y="42"/>
                    <a:pt x="4872" y="90"/>
                  </a:cubicBezTo>
                  <a:cubicBezTo>
                    <a:pt x="3788" y="342"/>
                    <a:pt x="2913" y="1303"/>
                    <a:pt x="2753" y="2406"/>
                  </a:cubicBezTo>
                  <a:cubicBezTo>
                    <a:pt x="2719" y="2404"/>
                    <a:pt x="2684" y="2403"/>
                    <a:pt x="2650" y="2403"/>
                  </a:cubicBezTo>
                  <a:cubicBezTo>
                    <a:pt x="1774" y="2403"/>
                    <a:pt x="1067" y="3077"/>
                    <a:pt x="641" y="3859"/>
                  </a:cubicBezTo>
                  <a:cubicBezTo>
                    <a:pt x="191" y="4666"/>
                    <a:pt x="74" y="5615"/>
                    <a:pt x="0" y="6539"/>
                  </a:cubicBezTo>
                  <a:lnTo>
                    <a:pt x="16870" y="6539"/>
                  </a:lnTo>
                  <a:cubicBezTo>
                    <a:pt x="17375" y="5719"/>
                    <a:pt x="17270" y="4069"/>
                    <a:pt x="16642" y="3342"/>
                  </a:cubicBezTo>
                  <a:cubicBezTo>
                    <a:pt x="16197" y="2827"/>
                    <a:pt x="15450" y="2517"/>
                    <a:pt x="14739" y="2517"/>
                  </a:cubicBezTo>
                  <a:cubicBezTo>
                    <a:pt x="14446" y="2517"/>
                    <a:pt x="14159" y="2570"/>
                    <a:pt x="13901" y="2683"/>
                  </a:cubicBezTo>
                  <a:cubicBezTo>
                    <a:pt x="13606" y="1445"/>
                    <a:pt x="12583" y="410"/>
                    <a:pt x="11351" y="96"/>
                  </a:cubicBezTo>
                  <a:cubicBezTo>
                    <a:pt x="11099" y="32"/>
                    <a:pt x="10836" y="1"/>
                    <a:pt x="105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 flipH="1">
              <a:off x="611816" y="516739"/>
              <a:ext cx="913962" cy="255543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 flipH="1">
              <a:off x="-187439" y="687691"/>
              <a:ext cx="555670" cy="209188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3" name="Google Shape;963;p32"/>
          <p:cNvGrpSpPr/>
          <p:nvPr/>
        </p:nvGrpSpPr>
        <p:grpSpPr>
          <a:xfrm flipH="1">
            <a:off x="7284014" y="342237"/>
            <a:ext cx="2391609" cy="1159686"/>
            <a:chOff x="3245375" y="2476450"/>
            <a:chExt cx="407450" cy="197575"/>
          </a:xfrm>
        </p:grpSpPr>
        <p:sp>
          <p:nvSpPr>
            <p:cNvPr id="964" name="Google Shape;964;p32"/>
            <p:cNvSpPr/>
            <p:nvPr/>
          </p:nvSpPr>
          <p:spPr>
            <a:xfrm>
              <a:off x="3245375" y="2476450"/>
              <a:ext cx="407450" cy="197575"/>
            </a:xfrm>
            <a:custGeom>
              <a:rect b="b" l="l" r="r" t="t"/>
              <a:pathLst>
                <a:path extrusionOk="0" h="7903" w="16298">
                  <a:moveTo>
                    <a:pt x="4629" y="1"/>
                  </a:moveTo>
                  <a:cubicBezTo>
                    <a:pt x="3465" y="1"/>
                    <a:pt x="2300" y="510"/>
                    <a:pt x="1528" y="1386"/>
                  </a:cubicBezTo>
                  <a:cubicBezTo>
                    <a:pt x="0" y="3141"/>
                    <a:pt x="955" y="5599"/>
                    <a:pt x="1281" y="7902"/>
                  </a:cubicBezTo>
                  <a:lnTo>
                    <a:pt x="16260" y="7902"/>
                  </a:lnTo>
                  <a:cubicBezTo>
                    <a:pt x="16297" y="7059"/>
                    <a:pt x="15872" y="6203"/>
                    <a:pt x="15170" y="5728"/>
                  </a:cubicBezTo>
                  <a:cubicBezTo>
                    <a:pt x="14721" y="5425"/>
                    <a:pt x="14196" y="5242"/>
                    <a:pt x="13674" y="5242"/>
                  </a:cubicBezTo>
                  <a:cubicBezTo>
                    <a:pt x="13381" y="5242"/>
                    <a:pt x="13088" y="5300"/>
                    <a:pt x="12811" y="5426"/>
                  </a:cubicBezTo>
                  <a:cubicBezTo>
                    <a:pt x="12910" y="4361"/>
                    <a:pt x="12380" y="3258"/>
                    <a:pt x="11487" y="2667"/>
                  </a:cubicBezTo>
                  <a:cubicBezTo>
                    <a:pt x="11021" y="2353"/>
                    <a:pt x="10448" y="2203"/>
                    <a:pt x="9872" y="2203"/>
                  </a:cubicBezTo>
                  <a:cubicBezTo>
                    <a:pt x="9352" y="2203"/>
                    <a:pt x="8830" y="2326"/>
                    <a:pt x="8383" y="2562"/>
                  </a:cubicBezTo>
                  <a:cubicBezTo>
                    <a:pt x="7865" y="1275"/>
                    <a:pt x="6652" y="290"/>
                    <a:pt x="5285" y="56"/>
                  </a:cubicBezTo>
                  <a:cubicBezTo>
                    <a:pt x="5068" y="19"/>
                    <a:pt x="4849" y="1"/>
                    <a:pt x="4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3357000" y="2531250"/>
              <a:ext cx="125200" cy="54550"/>
            </a:xfrm>
            <a:custGeom>
              <a:rect b="b" l="l" r="r" t="t"/>
              <a:pathLst>
                <a:path extrusionOk="0" fill="none" h="2182" w="5008">
                  <a:moveTo>
                    <a:pt x="1" y="99"/>
                  </a:moveTo>
                  <a:cubicBezTo>
                    <a:pt x="530" y="1"/>
                    <a:pt x="1103" y="149"/>
                    <a:pt x="1516" y="494"/>
                  </a:cubicBezTo>
                  <a:cubicBezTo>
                    <a:pt x="1935" y="832"/>
                    <a:pt x="2187" y="1368"/>
                    <a:pt x="2187" y="1910"/>
                  </a:cubicBezTo>
                  <a:cubicBezTo>
                    <a:pt x="2520" y="1467"/>
                    <a:pt x="3129" y="1294"/>
                    <a:pt x="3678" y="1331"/>
                  </a:cubicBezTo>
                  <a:cubicBezTo>
                    <a:pt x="4226" y="1368"/>
                    <a:pt x="4749" y="1701"/>
                    <a:pt x="5008" y="218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3476500" y="2604550"/>
              <a:ext cx="117975" cy="30375"/>
            </a:xfrm>
            <a:custGeom>
              <a:rect b="b" l="l" r="r" t="t"/>
              <a:pathLst>
                <a:path extrusionOk="0" fill="none" h="1215" w="4719">
                  <a:moveTo>
                    <a:pt x="0" y="820"/>
                  </a:moveTo>
                  <a:cubicBezTo>
                    <a:pt x="351" y="296"/>
                    <a:pt x="1004" y="1"/>
                    <a:pt x="1626" y="81"/>
                  </a:cubicBezTo>
                  <a:cubicBezTo>
                    <a:pt x="2254" y="161"/>
                    <a:pt x="2809" y="623"/>
                    <a:pt x="3012" y="1214"/>
                  </a:cubicBezTo>
                  <a:cubicBezTo>
                    <a:pt x="3166" y="888"/>
                    <a:pt x="3474" y="666"/>
                    <a:pt x="3837" y="660"/>
                  </a:cubicBezTo>
                  <a:cubicBezTo>
                    <a:pt x="4201" y="654"/>
                    <a:pt x="4558" y="869"/>
                    <a:pt x="4718" y="1196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32"/>
          <p:cNvSpPr txBox="1"/>
          <p:nvPr/>
        </p:nvSpPr>
        <p:spPr>
          <a:xfrm>
            <a:off x="2157975" y="1304613"/>
            <a:ext cx="4859700" cy="13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200">
                <a:solidFill>
                  <a:srgbClr val="19191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Cloud Computing:</a:t>
            </a:r>
            <a:endParaRPr>
              <a:solidFill>
                <a:srgbClr val="191919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968" name="Google Shape;968;p32"/>
          <p:cNvSpPr txBox="1"/>
          <p:nvPr/>
        </p:nvSpPr>
        <p:spPr>
          <a:xfrm>
            <a:off x="2157975" y="2634525"/>
            <a:ext cx="5126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Albert Sans"/>
                <a:ea typeface="Albert Sans"/>
                <a:cs typeface="Albert Sans"/>
                <a:sym typeface="Albert Sans"/>
              </a:rPr>
              <a:t>Predicting Severity of Car Accidents</a:t>
            </a:r>
            <a:endParaRPr sz="4000"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969" name="Google Shape;969;p32"/>
          <p:cNvPicPr preferRelativeResize="0"/>
          <p:nvPr/>
        </p:nvPicPr>
        <p:blipFill>
          <a:blip r:embed="rId3">
            <a:alphaModFix amt="19000"/>
          </a:blip>
          <a:stretch>
            <a:fillRect/>
          </a:stretch>
        </p:blipFill>
        <p:spPr>
          <a:xfrm>
            <a:off x="3090663" y="1126553"/>
            <a:ext cx="2989549" cy="2916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1"/>
          <p:cNvSpPr txBox="1"/>
          <p:nvPr/>
        </p:nvSpPr>
        <p:spPr>
          <a:xfrm>
            <a:off x="2168550" y="142750"/>
            <a:ext cx="480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26" name="Google Shape;1026;p41"/>
          <p:cNvSpPr txBox="1"/>
          <p:nvPr/>
        </p:nvSpPr>
        <p:spPr>
          <a:xfrm>
            <a:off x="794550" y="800825"/>
            <a:ext cx="75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7" name="Google Shape;10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904" y="0"/>
            <a:ext cx="7230183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8" name="Google Shape;1028;p41"/>
          <p:cNvCxnSpPr/>
          <p:nvPr/>
        </p:nvCxnSpPr>
        <p:spPr>
          <a:xfrm flipH="1" rot="10800000">
            <a:off x="589375" y="765575"/>
            <a:ext cx="804600" cy="445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9" name="Google Shape;1029;p41"/>
          <p:cNvCxnSpPr/>
          <p:nvPr/>
        </p:nvCxnSpPr>
        <p:spPr>
          <a:xfrm flipH="1" rot="10800000">
            <a:off x="589375" y="1863750"/>
            <a:ext cx="1315800" cy="18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0" name="Google Shape;1030;p41"/>
          <p:cNvCxnSpPr/>
          <p:nvPr/>
        </p:nvCxnSpPr>
        <p:spPr>
          <a:xfrm flipH="1" rot="10800000">
            <a:off x="121800" y="3396950"/>
            <a:ext cx="989700" cy="152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1" name="Google Shape;1031;p41"/>
          <p:cNvCxnSpPr/>
          <p:nvPr/>
        </p:nvCxnSpPr>
        <p:spPr>
          <a:xfrm>
            <a:off x="143550" y="4212675"/>
            <a:ext cx="1022400" cy="69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2"/>
          <p:cNvSpPr txBox="1"/>
          <p:nvPr/>
        </p:nvSpPr>
        <p:spPr>
          <a:xfrm>
            <a:off x="2168550" y="142750"/>
            <a:ext cx="480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Playfair Display"/>
                <a:ea typeface="Playfair Display"/>
                <a:cs typeface="Playfair Display"/>
                <a:sym typeface="Playfair Display"/>
              </a:rPr>
              <a:t>How to use Vertex AI</a:t>
            </a:r>
            <a:endParaRPr b="1" sz="2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37" name="Google Shape;1037;p42"/>
          <p:cNvSpPr txBox="1"/>
          <p:nvPr/>
        </p:nvSpPr>
        <p:spPr>
          <a:xfrm>
            <a:off x="794550" y="800825"/>
            <a:ext cx="75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8" name="Google Shape;103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64" y="727750"/>
            <a:ext cx="8251276" cy="4312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9" name="Google Shape;1039;p42"/>
          <p:cNvCxnSpPr/>
          <p:nvPr/>
        </p:nvCxnSpPr>
        <p:spPr>
          <a:xfrm flipH="1">
            <a:off x="4112475" y="2864275"/>
            <a:ext cx="1120200" cy="127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43"/>
          <p:cNvSpPr txBox="1"/>
          <p:nvPr/>
        </p:nvSpPr>
        <p:spPr>
          <a:xfrm>
            <a:off x="794700" y="142750"/>
            <a:ext cx="7554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Playfair Display"/>
                <a:ea typeface="Playfair Display"/>
                <a:cs typeface="Playfair Display"/>
                <a:sym typeface="Playfair Display"/>
              </a:rPr>
              <a:t>How to use Vertex AI (training method)</a:t>
            </a:r>
            <a:endParaRPr b="1" sz="2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45" name="Google Shape;1045;p43"/>
          <p:cNvSpPr txBox="1"/>
          <p:nvPr/>
        </p:nvSpPr>
        <p:spPr>
          <a:xfrm>
            <a:off x="794550" y="800825"/>
            <a:ext cx="75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6" name="Google Shape;104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188" y="630709"/>
            <a:ext cx="4575624" cy="4425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44"/>
          <p:cNvSpPr txBox="1"/>
          <p:nvPr/>
        </p:nvSpPr>
        <p:spPr>
          <a:xfrm>
            <a:off x="1544700" y="164500"/>
            <a:ext cx="6054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Playfair Display"/>
                <a:ea typeface="Playfair Display"/>
                <a:cs typeface="Playfair Display"/>
                <a:sym typeface="Playfair Display"/>
              </a:rPr>
              <a:t>How to use Vertex AI (model details)</a:t>
            </a:r>
            <a:endParaRPr b="1" sz="2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52" name="Google Shape;1052;p44"/>
          <p:cNvSpPr txBox="1"/>
          <p:nvPr/>
        </p:nvSpPr>
        <p:spPr>
          <a:xfrm>
            <a:off x="794550" y="800825"/>
            <a:ext cx="75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3" name="Google Shape;10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75" y="670325"/>
            <a:ext cx="3907400" cy="431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Google Shape;105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275" y="1353425"/>
            <a:ext cx="4835325" cy="3375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45"/>
          <p:cNvSpPr txBox="1"/>
          <p:nvPr/>
        </p:nvSpPr>
        <p:spPr>
          <a:xfrm>
            <a:off x="1385850" y="118125"/>
            <a:ext cx="637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Playfair Display"/>
                <a:ea typeface="Playfair Display"/>
                <a:cs typeface="Playfair Display"/>
                <a:sym typeface="Playfair Display"/>
              </a:rPr>
              <a:t>How to use Vertex AI (training options)</a:t>
            </a:r>
            <a:endParaRPr b="1" sz="2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60" name="Google Shape;1060;p45"/>
          <p:cNvSpPr txBox="1"/>
          <p:nvPr/>
        </p:nvSpPr>
        <p:spPr>
          <a:xfrm>
            <a:off x="794550" y="800825"/>
            <a:ext cx="75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1" name="Google Shape;106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25" y="653225"/>
            <a:ext cx="3469149" cy="431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2" name="Google Shape;106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5449" y="1114200"/>
            <a:ext cx="4053994" cy="363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46"/>
          <p:cNvSpPr txBox="1"/>
          <p:nvPr/>
        </p:nvSpPr>
        <p:spPr>
          <a:xfrm>
            <a:off x="794550" y="142750"/>
            <a:ext cx="755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Playfair Display"/>
                <a:ea typeface="Playfair Display"/>
                <a:cs typeface="Playfair Display"/>
                <a:sym typeface="Playfair Display"/>
              </a:rPr>
              <a:t>How to use Vertex AI (compute and pricing)</a:t>
            </a:r>
            <a:endParaRPr b="1" sz="2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68" name="Google Shape;1068;p46"/>
          <p:cNvSpPr txBox="1"/>
          <p:nvPr/>
        </p:nvSpPr>
        <p:spPr>
          <a:xfrm>
            <a:off x="794550" y="800825"/>
            <a:ext cx="75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9" name="Google Shape;106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400" y="768850"/>
            <a:ext cx="5972175" cy="31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0" name="Google Shape;1070;p46"/>
          <p:cNvPicPr preferRelativeResize="0"/>
          <p:nvPr/>
        </p:nvPicPr>
        <p:blipFill rotWithShape="1">
          <a:blip r:embed="rId4">
            <a:alphaModFix/>
          </a:blip>
          <a:srcRect b="32509" l="0" r="0" t="0"/>
          <a:stretch/>
        </p:blipFill>
        <p:spPr>
          <a:xfrm>
            <a:off x="3352800" y="4226396"/>
            <a:ext cx="2438400" cy="58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1" name="Google Shape;1071;p46"/>
          <p:cNvCxnSpPr/>
          <p:nvPr/>
        </p:nvCxnSpPr>
        <p:spPr>
          <a:xfrm>
            <a:off x="2209650" y="4562400"/>
            <a:ext cx="1305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47"/>
          <p:cNvSpPr txBox="1"/>
          <p:nvPr/>
        </p:nvSpPr>
        <p:spPr>
          <a:xfrm>
            <a:off x="2153100" y="282525"/>
            <a:ext cx="4837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latin typeface="Playfair Display"/>
                <a:ea typeface="Playfair Display"/>
                <a:cs typeface="Playfair Display"/>
                <a:sym typeface="Playfair Display"/>
              </a:rPr>
              <a:t>Vertex AI Settings</a:t>
            </a:r>
            <a:endParaRPr b="1" sz="44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77" name="Google Shape;1077;p47"/>
          <p:cNvSpPr txBox="1"/>
          <p:nvPr/>
        </p:nvSpPr>
        <p:spPr>
          <a:xfrm>
            <a:off x="754375" y="1144425"/>
            <a:ext cx="77760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bert Sans"/>
              <a:buChar char="●"/>
            </a:pPr>
            <a:r>
              <a:rPr b="1" lang="en" sz="3000">
                <a:latin typeface="Albert Sans"/>
                <a:ea typeface="Albert Sans"/>
                <a:cs typeface="Albert Sans"/>
                <a:sym typeface="Albert Sans"/>
              </a:rPr>
              <a:t>Algorithm:</a:t>
            </a:r>
            <a:r>
              <a:rPr lang="en" sz="3000">
                <a:latin typeface="Albert Sans"/>
                <a:ea typeface="Albert Sans"/>
                <a:cs typeface="Albert Sans"/>
                <a:sym typeface="Albert Sans"/>
              </a:rPr>
              <a:t> Auto ML</a:t>
            </a:r>
            <a:endParaRPr sz="3000">
              <a:latin typeface="Albert Sans"/>
              <a:ea typeface="Albert Sans"/>
              <a:cs typeface="Albert Sans"/>
              <a:sym typeface="Albert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bert Sans"/>
              <a:buChar char="●"/>
            </a:pPr>
            <a:r>
              <a:rPr b="1" lang="en" sz="3000">
                <a:latin typeface="Albert Sans"/>
                <a:ea typeface="Albert Sans"/>
                <a:cs typeface="Albert Sans"/>
                <a:sym typeface="Albert Sans"/>
              </a:rPr>
              <a:t>Target column:</a:t>
            </a:r>
            <a:r>
              <a:rPr lang="en" sz="3000">
                <a:latin typeface="Albert Sans"/>
                <a:ea typeface="Albert Sans"/>
                <a:cs typeface="Albert Sans"/>
                <a:sym typeface="Albert Sans"/>
              </a:rPr>
              <a:t> Severity</a:t>
            </a:r>
            <a:endParaRPr sz="3000">
              <a:latin typeface="Albert Sans"/>
              <a:ea typeface="Albert Sans"/>
              <a:cs typeface="Albert Sans"/>
              <a:sym typeface="Albert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bert Sans"/>
              <a:buChar char="●"/>
            </a:pPr>
            <a:r>
              <a:rPr b="1" lang="en" sz="3000">
                <a:latin typeface="Albert Sans"/>
                <a:ea typeface="Albert Sans"/>
                <a:cs typeface="Albert Sans"/>
                <a:sym typeface="Albert Sans"/>
              </a:rPr>
              <a:t>Data split:</a:t>
            </a:r>
            <a:r>
              <a:rPr lang="en" sz="3000">
                <a:latin typeface="Albert Sans"/>
                <a:ea typeface="Albert Sans"/>
                <a:cs typeface="Albert Sans"/>
                <a:sym typeface="Albert Sans"/>
              </a:rPr>
              <a:t> Randomly assigned 80% Training, 10% Testing and 10% Validation</a:t>
            </a:r>
            <a:endParaRPr sz="3000">
              <a:latin typeface="Albert Sans"/>
              <a:ea typeface="Albert Sans"/>
              <a:cs typeface="Albert Sans"/>
              <a:sym typeface="Albert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bert Sans"/>
              <a:buChar char="●"/>
            </a:pPr>
            <a:r>
              <a:rPr b="1" lang="en" sz="3000">
                <a:latin typeface="Albert Sans"/>
                <a:ea typeface="Albert Sans"/>
                <a:cs typeface="Albert Sans"/>
                <a:sym typeface="Albert Sans"/>
              </a:rPr>
              <a:t>Optimized for:</a:t>
            </a:r>
            <a:r>
              <a:rPr lang="en" sz="3000">
                <a:latin typeface="Albert Sans"/>
                <a:ea typeface="Albert Sans"/>
                <a:cs typeface="Albert Sans"/>
                <a:sym typeface="Albert Sans"/>
              </a:rPr>
              <a:t> Log loss</a:t>
            </a:r>
            <a:endParaRPr sz="3000">
              <a:latin typeface="Albert Sans"/>
              <a:ea typeface="Albert Sans"/>
              <a:cs typeface="Albert Sans"/>
              <a:sym typeface="Albert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bert Sans"/>
              <a:buChar char="●"/>
            </a:pPr>
            <a:r>
              <a:rPr b="1" lang="en" sz="3000">
                <a:latin typeface="Albert Sans"/>
                <a:ea typeface="Albert Sans"/>
                <a:cs typeface="Albert Sans"/>
                <a:sym typeface="Albert Sans"/>
              </a:rPr>
              <a:t>Budget: </a:t>
            </a:r>
            <a:r>
              <a:rPr lang="en" sz="3000">
                <a:latin typeface="Albert Sans"/>
                <a:ea typeface="Albert Sans"/>
                <a:cs typeface="Albert Sans"/>
                <a:sym typeface="Albert Sans"/>
              </a:rPr>
              <a:t>12 node hours (</a:t>
            </a:r>
            <a:r>
              <a:rPr lang="en" sz="3000">
                <a:latin typeface="Albert Sans"/>
                <a:ea typeface="Albert Sans"/>
                <a:cs typeface="Albert Sans"/>
                <a:sym typeface="Albert Sans"/>
              </a:rPr>
              <a:t>recommended)</a:t>
            </a:r>
            <a:r>
              <a:rPr lang="en" sz="3000"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30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2" name="Google Shape;1082;p48"/>
          <p:cNvGrpSpPr/>
          <p:nvPr/>
        </p:nvGrpSpPr>
        <p:grpSpPr>
          <a:xfrm>
            <a:off x="400333" y="461576"/>
            <a:ext cx="1216634" cy="1872063"/>
            <a:chOff x="408288" y="759626"/>
            <a:chExt cx="1216634" cy="1872063"/>
          </a:xfrm>
        </p:grpSpPr>
        <p:sp>
          <p:nvSpPr>
            <p:cNvPr id="1083" name="Google Shape;1083;p48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6" name="Google Shape;1096;p48"/>
          <p:cNvGrpSpPr/>
          <p:nvPr/>
        </p:nvGrpSpPr>
        <p:grpSpPr>
          <a:xfrm flipH="1">
            <a:off x="8017875" y="-88474"/>
            <a:ext cx="1216634" cy="1872063"/>
            <a:chOff x="408288" y="759626"/>
            <a:chExt cx="1216634" cy="1872063"/>
          </a:xfrm>
        </p:grpSpPr>
        <p:sp>
          <p:nvSpPr>
            <p:cNvPr id="1097" name="Google Shape;1097;p48"/>
            <p:cNvSpPr/>
            <p:nvPr/>
          </p:nvSpPr>
          <p:spPr>
            <a:xfrm>
              <a:off x="1127028" y="862222"/>
              <a:ext cx="60690" cy="144578"/>
            </a:xfrm>
            <a:custGeom>
              <a:rect b="b" l="l" r="r" t="t"/>
              <a:pathLst>
                <a:path extrusionOk="0" h="2711" w="1138">
                  <a:moveTo>
                    <a:pt x="785" y="0"/>
                  </a:moveTo>
                  <a:cubicBezTo>
                    <a:pt x="696" y="0"/>
                    <a:pt x="609" y="42"/>
                    <a:pt x="555" y="142"/>
                  </a:cubicBezTo>
                  <a:cubicBezTo>
                    <a:pt x="370" y="481"/>
                    <a:pt x="290" y="850"/>
                    <a:pt x="216" y="1220"/>
                  </a:cubicBezTo>
                  <a:cubicBezTo>
                    <a:pt x="149" y="1614"/>
                    <a:pt x="112" y="1947"/>
                    <a:pt x="38" y="2316"/>
                  </a:cubicBezTo>
                  <a:cubicBezTo>
                    <a:pt x="1" y="2483"/>
                    <a:pt x="87" y="2655"/>
                    <a:pt x="253" y="2698"/>
                  </a:cubicBezTo>
                  <a:cubicBezTo>
                    <a:pt x="282" y="2707"/>
                    <a:pt x="311" y="2710"/>
                    <a:pt x="339" y="2710"/>
                  </a:cubicBezTo>
                  <a:cubicBezTo>
                    <a:pt x="477" y="2710"/>
                    <a:pt x="594" y="2616"/>
                    <a:pt x="635" y="2483"/>
                  </a:cubicBezTo>
                  <a:cubicBezTo>
                    <a:pt x="746" y="2132"/>
                    <a:pt x="814" y="1780"/>
                    <a:pt x="869" y="1417"/>
                  </a:cubicBezTo>
                  <a:cubicBezTo>
                    <a:pt x="925" y="1066"/>
                    <a:pt x="992" y="715"/>
                    <a:pt x="1085" y="370"/>
                  </a:cubicBezTo>
                  <a:cubicBezTo>
                    <a:pt x="1138" y="162"/>
                    <a:pt x="959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408298" y="1600857"/>
              <a:ext cx="52210" cy="149431"/>
            </a:xfrm>
            <a:custGeom>
              <a:rect b="b" l="l" r="r" t="t"/>
              <a:pathLst>
                <a:path extrusionOk="0" h="2802" w="979">
                  <a:moveTo>
                    <a:pt x="669" y="1"/>
                  </a:moveTo>
                  <a:cubicBezTo>
                    <a:pt x="550" y="1"/>
                    <a:pt x="435" y="62"/>
                    <a:pt x="413" y="198"/>
                  </a:cubicBezTo>
                  <a:cubicBezTo>
                    <a:pt x="296" y="937"/>
                    <a:pt x="235" y="1695"/>
                    <a:pt x="38" y="2415"/>
                  </a:cubicBezTo>
                  <a:cubicBezTo>
                    <a:pt x="1" y="2575"/>
                    <a:pt x="93" y="2748"/>
                    <a:pt x="253" y="2791"/>
                  </a:cubicBezTo>
                  <a:cubicBezTo>
                    <a:pt x="279" y="2798"/>
                    <a:pt x="304" y="2801"/>
                    <a:pt x="329" y="2801"/>
                  </a:cubicBezTo>
                  <a:cubicBezTo>
                    <a:pt x="462" y="2801"/>
                    <a:pt x="581" y="2710"/>
                    <a:pt x="623" y="2575"/>
                  </a:cubicBezTo>
                  <a:cubicBezTo>
                    <a:pt x="857" y="1830"/>
                    <a:pt x="875" y="1048"/>
                    <a:pt x="962" y="272"/>
                  </a:cubicBezTo>
                  <a:cubicBezTo>
                    <a:pt x="979" y="100"/>
                    <a:pt x="82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1013889" y="1615871"/>
              <a:ext cx="58556" cy="119406"/>
            </a:xfrm>
            <a:custGeom>
              <a:rect b="b" l="l" r="r" t="t"/>
              <a:pathLst>
                <a:path extrusionOk="0" h="2239" w="1098">
                  <a:moveTo>
                    <a:pt x="790" y="0"/>
                  </a:moveTo>
                  <a:cubicBezTo>
                    <a:pt x="649" y="0"/>
                    <a:pt x="495" y="80"/>
                    <a:pt x="469" y="228"/>
                  </a:cubicBezTo>
                  <a:cubicBezTo>
                    <a:pt x="420" y="512"/>
                    <a:pt x="321" y="783"/>
                    <a:pt x="229" y="1060"/>
                  </a:cubicBezTo>
                  <a:cubicBezTo>
                    <a:pt x="124" y="1349"/>
                    <a:pt x="50" y="1639"/>
                    <a:pt x="13" y="1947"/>
                  </a:cubicBezTo>
                  <a:cubicBezTo>
                    <a:pt x="1" y="2088"/>
                    <a:pt x="136" y="2218"/>
                    <a:pt x="266" y="2236"/>
                  </a:cubicBezTo>
                  <a:cubicBezTo>
                    <a:pt x="278" y="2238"/>
                    <a:pt x="290" y="2239"/>
                    <a:pt x="302" y="2239"/>
                  </a:cubicBezTo>
                  <a:cubicBezTo>
                    <a:pt x="427" y="2239"/>
                    <a:pt x="552" y="2156"/>
                    <a:pt x="580" y="2027"/>
                  </a:cubicBezTo>
                  <a:cubicBezTo>
                    <a:pt x="647" y="1750"/>
                    <a:pt x="758" y="1485"/>
                    <a:pt x="851" y="1214"/>
                  </a:cubicBezTo>
                  <a:cubicBezTo>
                    <a:pt x="943" y="949"/>
                    <a:pt x="1029" y="678"/>
                    <a:pt x="1072" y="395"/>
                  </a:cubicBezTo>
                  <a:cubicBezTo>
                    <a:pt x="1097" y="235"/>
                    <a:pt x="1029" y="50"/>
                    <a:pt x="851" y="7"/>
                  </a:cubicBezTo>
                  <a:lnTo>
                    <a:pt x="857" y="7"/>
                  </a:lnTo>
                  <a:cubicBezTo>
                    <a:pt x="835" y="2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1422765" y="1349933"/>
              <a:ext cx="62769" cy="127512"/>
            </a:xfrm>
            <a:custGeom>
              <a:rect b="b" l="l" r="r" t="t"/>
              <a:pathLst>
                <a:path extrusionOk="0" h="2391" w="1177">
                  <a:moveTo>
                    <a:pt x="828" y="0"/>
                  </a:moveTo>
                  <a:cubicBezTo>
                    <a:pt x="688" y="0"/>
                    <a:pt x="564" y="89"/>
                    <a:pt x="518" y="233"/>
                  </a:cubicBezTo>
                  <a:cubicBezTo>
                    <a:pt x="351" y="812"/>
                    <a:pt x="222" y="1403"/>
                    <a:pt x="50" y="1982"/>
                  </a:cubicBezTo>
                  <a:cubicBezTo>
                    <a:pt x="0" y="2148"/>
                    <a:pt x="105" y="2345"/>
                    <a:pt x="271" y="2382"/>
                  </a:cubicBezTo>
                  <a:cubicBezTo>
                    <a:pt x="297" y="2388"/>
                    <a:pt x="322" y="2390"/>
                    <a:pt x="347" y="2390"/>
                  </a:cubicBezTo>
                  <a:cubicBezTo>
                    <a:pt x="492" y="2390"/>
                    <a:pt x="624" y="2301"/>
                    <a:pt x="672" y="2154"/>
                  </a:cubicBezTo>
                  <a:cubicBezTo>
                    <a:pt x="838" y="1575"/>
                    <a:pt x="967" y="984"/>
                    <a:pt x="1134" y="399"/>
                  </a:cubicBezTo>
                  <a:cubicBezTo>
                    <a:pt x="1177" y="239"/>
                    <a:pt x="1078" y="48"/>
                    <a:pt x="912" y="11"/>
                  </a:cubicBezTo>
                  <a:cubicBezTo>
                    <a:pt x="883" y="4"/>
                    <a:pt x="855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1297450" y="1802316"/>
              <a:ext cx="54237" cy="113380"/>
            </a:xfrm>
            <a:custGeom>
              <a:rect b="b" l="l" r="r" t="t"/>
              <a:pathLst>
                <a:path extrusionOk="0" h="2126" w="1017">
                  <a:moveTo>
                    <a:pt x="690" y="0"/>
                  </a:moveTo>
                  <a:cubicBezTo>
                    <a:pt x="552" y="0"/>
                    <a:pt x="419" y="84"/>
                    <a:pt x="382" y="224"/>
                  </a:cubicBezTo>
                  <a:cubicBezTo>
                    <a:pt x="253" y="729"/>
                    <a:pt x="179" y="1247"/>
                    <a:pt x="38" y="1746"/>
                  </a:cubicBezTo>
                  <a:cubicBezTo>
                    <a:pt x="1" y="1899"/>
                    <a:pt x="93" y="2084"/>
                    <a:pt x="253" y="2115"/>
                  </a:cubicBezTo>
                  <a:cubicBezTo>
                    <a:pt x="280" y="2122"/>
                    <a:pt x="306" y="2126"/>
                    <a:pt x="332" y="2126"/>
                  </a:cubicBezTo>
                  <a:cubicBezTo>
                    <a:pt x="463" y="2126"/>
                    <a:pt x="582" y="2039"/>
                    <a:pt x="623" y="1906"/>
                  </a:cubicBezTo>
                  <a:cubicBezTo>
                    <a:pt x="777" y="1407"/>
                    <a:pt x="851" y="889"/>
                    <a:pt x="980" y="384"/>
                  </a:cubicBezTo>
                  <a:cubicBezTo>
                    <a:pt x="1017" y="230"/>
                    <a:pt x="931" y="46"/>
                    <a:pt x="764" y="9"/>
                  </a:cubicBezTo>
                  <a:cubicBezTo>
                    <a:pt x="740" y="3"/>
                    <a:pt x="715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686107" y="2511803"/>
              <a:ext cx="54237" cy="119886"/>
            </a:xfrm>
            <a:custGeom>
              <a:rect b="b" l="l" r="r" t="t"/>
              <a:pathLst>
                <a:path extrusionOk="0" h="2248" w="1017">
                  <a:moveTo>
                    <a:pt x="677" y="1"/>
                  </a:moveTo>
                  <a:cubicBezTo>
                    <a:pt x="536" y="1"/>
                    <a:pt x="401" y="81"/>
                    <a:pt x="370" y="231"/>
                  </a:cubicBezTo>
                  <a:cubicBezTo>
                    <a:pt x="234" y="798"/>
                    <a:pt x="99" y="1371"/>
                    <a:pt x="19" y="1950"/>
                  </a:cubicBezTo>
                  <a:cubicBezTo>
                    <a:pt x="0" y="2098"/>
                    <a:pt x="148" y="2233"/>
                    <a:pt x="284" y="2245"/>
                  </a:cubicBezTo>
                  <a:cubicBezTo>
                    <a:pt x="296" y="2247"/>
                    <a:pt x="308" y="2248"/>
                    <a:pt x="321" y="2248"/>
                  </a:cubicBezTo>
                  <a:cubicBezTo>
                    <a:pt x="448" y="2248"/>
                    <a:pt x="588" y="2164"/>
                    <a:pt x="610" y="2030"/>
                  </a:cubicBezTo>
                  <a:cubicBezTo>
                    <a:pt x="709" y="1482"/>
                    <a:pt x="850" y="940"/>
                    <a:pt x="980" y="398"/>
                  </a:cubicBezTo>
                  <a:cubicBezTo>
                    <a:pt x="1017" y="238"/>
                    <a:pt x="924" y="47"/>
                    <a:pt x="758" y="10"/>
                  </a:cubicBezTo>
                  <a:cubicBezTo>
                    <a:pt x="731" y="4"/>
                    <a:pt x="704" y="1"/>
                    <a:pt x="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1072457" y="2185428"/>
              <a:ext cx="54557" cy="145911"/>
            </a:xfrm>
            <a:custGeom>
              <a:rect b="b" l="l" r="r" t="t"/>
              <a:pathLst>
                <a:path extrusionOk="0" h="2736" w="1023">
                  <a:moveTo>
                    <a:pt x="708" y="1"/>
                  </a:moveTo>
                  <a:cubicBezTo>
                    <a:pt x="702" y="1"/>
                    <a:pt x="696" y="1"/>
                    <a:pt x="690" y="1"/>
                  </a:cubicBezTo>
                  <a:cubicBezTo>
                    <a:pt x="506" y="7"/>
                    <a:pt x="376" y="143"/>
                    <a:pt x="364" y="321"/>
                  </a:cubicBezTo>
                  <a:cubicBezTo>
                    <a:pt x="321" y="1011"/>
                    <a:pt x="222" y="1670"/>
                    <a:pt x="44" y="2348"/>
                  </a:cubicBezTo>
                  <a:cubicBezTo>
                    <a:pt x="0" y="2508"/>
                    <a:pt x="93" y="2680"/>
                    <a:pt x="259" y="2724"/>
                  </a:cubicBezTo>
                  <a:cubicBezTo>
                    <a:pt x="286" y="2732"/>
                    <a:pt x="314" y="2736"/>
                    <a:pt x="340" y="2736"/>
                  </a:cubicBezTo>
                  <a:cubicBezTo>
                    <a:pt x="472" y="2736"/>
                    <a:pt x="594" y="2641"/>
                    <a:pt x="635" y="2508"/>
                  </a:cubicBezTo>
                  <a:cubicBezTo>
                    <a:pt x="863" y="1800"/>
                    <a:pt x="961" y="1061"/>
                    <a:pt x="1011" y="321"/>
                  </a:cubicBezTo>
                  <a:cubicBezTo>
                    <a:pt x="1022" y="161"/>
                    <a:pt x="86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749702" y="2157179"/>
              <a:ext cx="63143" cy="174176"/>
            </a:xfrm>
            <a:custGeom>
              <a:rect b="b" l="l" r="r" t="t"/>
              <a:pathLst>
                <a:path extrusionOk="0" h="3266" w="1184">
                  <a:moveTo>
                    <a:pt x="807" y="1"/>
                  </a:moveTo>
                  <a:cubicBezTo>
                    <a:pt x="604" y="1"/>
                    <a:pt x="481" y="161"/>
                    <a:pt x="456" y="352"/>
                  </a:cubicBezTo>
                  <a:cubicBezTo>
                    <a:pt x="358" y="1220"/>
                    <a:pt x="37" y="2046"/>
                    <a:pt x="7" y="2926"/>
                  </a:cubicBezTo>
                  <a:cubicBezTo>
                    <a:pt x="0" y="3111"/>
                    <a:pt x="167" y="3265"/>
                    <a:pt x="339" y="3265"/>
                  </a:cubicBezTo>
                  <a:cubicBezTo>
                    <a:pt x="536" y="3265"/>
                    <a:pt x="660" y="3111"/>
                    <a:pt x="678" y="2926"/>
                  </a:cubicBezTo>
                  <a:cubicBezTo>
                    <a:pt x="746" y="2058"/>
                    <a:pt x="1060" y="1220"/>
                    <a:pt x="1158" y="352"/>
                  </a:cubicBezTo>
                  <a:cubicBezTo>
                    <a:pt x="1183" y="167"/>
                    <a:pt x="980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408288" y="2078992"/>
              <a:ext cx="81808" cy="170816"/>
            </a:xfrm>
            <a:custGeom>
              <a:rect b="b" l="l" r="r" t="t"/>
              <a:pathLst>
                <a:path extrusionOk="0" h="3203" w="1534">
                  <a:moveTo>
                    <a:pt x="1165" y="1"/>
                  </a:moveTo>
                  <a:cubicBezTo>
                    <a:pt x="1024" y="1"/>
                    <a:pt x="908" y="100"/>
                    <a:pt x="856" y="234"/>
                  </a:cubicBezTo>
                  <a:cubicBezTo>
                    <a:pt x="554" y="1084"/>
                    <a:pt x="363" y="1971"/>
                    <a:pt x="55" y="2815"/>
                  </a:cubicBezTo>
                  <a:cubicBezTo>
                    <a:pt x="0" y="2969"/>
                    <a:pt x="117" y="3148"/>
                    <a:pt x="265" y="3191"/>
                  </a:cubicBezTo>
                  <a:cubicBezTo>
                    <a:pt x="294" y="3199"/>
                    <a:pt x="322" y="3203"/>
                    <a:pt x="349" y="3203"/>
                  </a:cubicBezTo>
                  <a:cubicBezTo>
                    <a:pt x="486" y="3203"/>
                    <a:pt x="589" y="3104"/>
                    <a:pt x="641" y="2975"/>
                  </a:cubicBezTo>
                  <a:cubicBezTo>
                    <a:pt x="979" y="2144"/>
                    <a:pt x="1170" y="1257"/>
                    <a:pt x="1472" y="407"/>
                  </a:cubicBezTo>
                  <a:cubicBezTo>
                    <a:pt x="1534" y="247"/>
                    <a:pt x="1410" y="56"/>
                    <a:pt x="1250" y="13"/>
                  </a:cubicBezTo>
                  <a:cubicBezTo>
                    <a:pt x="1221" y="5"/>
                    <a:pt x="1193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891626" y="1191175"/>
              <a:ext cx="62449" cy="114340"/>
            </a:xfrm>
            <a:custGeom>
              <a:rect b="b" l="l" r="r" t="t"/>
              <a:pathLst>
                <a:path extrusionOk="0" h="2144" w="1171">
                  <a:moveTo>
                    <a:pt x="816" y="0"/>
                  </a:moveTo>
                  <a:cubicBezTo>
                    <a:pt x="676" y="0"/>
                    <a:pt x="541" y="88"/>
                    <a:pt x="505" y="232"/>
                  </a:cubicBezTo>
                  <a:cubicBezTo>
                    <a:pt x="376" y="750"/>
                    <a:pt x="234" y="1261"/>
                    <a:pt x="55" y="1760"/>
                  </a:cubicBezTo>
                  <a:cubicBezTo>
                    <a:pt x="0" y="1902"/>
                    <a:pt x="99" y="2068"/>
                    <a:pt x="228" y="2123"/>
                  </a:cubicBezTo>
                  <a:cubicBezTo>
                    <a:pt x="264" y="2137"/>
                    <a:pt x="305" y="2144"/>
                    <a:pt x="347" y="2144"/>
                  </a:cubicBezTo>
                  <a:cubicBezTo>
                    <a:pt x="456" y="2144"/>
                    <a:pt x="570" y="2096"/>
                    <a:pt x="610" y="1994"/>
                  </a:cubicBezTo>
                  <a:cubicBezTo>
                    <a:pt x="721" y="1735"/>
                    <a:pt x="832" y="1464"/>
                    <a:pt x="912" y="1187"/>
                  </a:cubicBezTo>
                  <a:cubicBezTo>
                    <a:pt x="992" y="928"/>
                    <a:pt x="1059" y="670"/>
                    <a:pt x="1127" y="405"/>
                  </a:cubicBezTo>
                  <a:cubicBezTo>
                    <a:pt x="1170" y="245"/>
                    <a:pt x="1072" y="48"/>
                    <a:pt x="899" y="11"/>
                  </a:cubicBezTo>
                  <a:cubicBezTo>
                    <a:pt x="872" y="4"/>
                    <a:pt x="844" y="0"/>
                    <a:pt x="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475310" y="1165287"/>
              <a:ext cx="56530" cy="102927"/>
            </a:xfrm>
            <a:custGeom>
              <a:rect b="b" l="l" r="r" t="t"/>
              <a:pathLst>
                <a:path extrusionOk="0" h="1930" w="1060">
                  <a:moveTo>
                    <a:pt x="696" y="1"/>
                  </a:moveTo>
                  <a:cubicBezTo>
                    <a:pt x="551" y="1"/>
                    <a:pt x="423" y="90"/>
                    <a:pt x="376" y="239"/>
                  </a:cubicBezTo>
                  <a:cubicBezTo>
                    <a:pt x="247" y="664"/>
                    <a:pt x="130" y="1095"/>
                    <a:pt x="38" y="1533"/>
                  </a:cubicBezTo>
                  <a:cubicBezTo>
                    <a:pt x="1" y="1693"/>
                    <a:pt x="87" y="1884"/>
                    <a:pt x="259" y="1921"/>
                  </a:cubicBezTo>
                  <a:cubicBezTo>
                    <a:pt x="285" y="1926"/>
                    <a:pt x="311" y="1929"/>
                    <a:pt x="336" y="1929"/>
                  </a:cubicBezTo>
                  <a:cubicBezTo>
                    <a:pt x="477" y="1929"/>
                    <a:pt x="611" y="1845"/>
                    <a:pt x="647" y="1699"/>
                  </a:cubicBezTo>
                  <a:cubicBezTo>
                    <a:pt x="758" y="1268"/>
                    <a:pt x="881" y="837"/>
                    <a:pt x="1011" y="418"/>
                  </a:cubicBezTo>
                  <a:cubicBezTo>
                    <a:pt x="1060" y="252"/>
                    <a:pt x="949" y="48"/>
                    <a:pt x="783" y="11"/>
                  </a:cubicBezTo>
                  <a:cubicBezTo>
                    <a:pt x="754" y="4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1569406" y="759626"/>
              <a:ext cx="55517" cy="102607"/>
            </a:xfrm>
            <a:custGeom>
              <a:rect b="b" l="l" r="r" t="t"/>
              <a:pathLst>
                <a:path extrusionOk="0" h="1924" w="1041">
                  <a:moveTo>
                    <a:pt x="681" y="0"/>
                  </a:moveTo>
                  <a:cubicBezTo>
                    <a:pt x="531" y="0"/>
                    <a:pt x="410" y="93"/>
                    <a:pt x="357" y="236"/>
                  </a:cubicBezTo>
                  <a:cubicBezTo>
                    <a:pt x="197" y="655"/>
                    <a:pt x="80" y="1086"/>
                    <a:pt x="12" y="1529"/>
                  </a:cubicBezTo>
                  <a:cubicBezTo>
                    <a:pt x="0" y="1616"/>
                    <a:pt x="0" y="1690"/>
                    <a:pt x="43" y="1770"/>
                  </a:cubicBezTo>
                  <a:cubicBezTo>
                    <a:pt x="86" y="1837"/>
                    <a:pt x="160" y="1899"/>
                    <a:pt x="234" y="1917"/>
                  </a:cubicBezTo>
                  <a:cubicBezTo>
                    <a:pt x="256" y="1922"/>
                    <a:pt x="278" y="1924"/>
                    <a:pt x="301" y="1924"/>
                  </a:cubicBezTo>
                  <a:cubicBezTo>
                    <a:pt x="440" y="1924"/>
                    <a:pt x="590" y="1844"/>
                    <a:pt x="622" y="1696"/>
                  </a:cubicBezTo>
                  <a:cubicBezTo>
                    <a:pt x="708" y="1258"/>
                    <a:pt x="825" y="827"/>
                    <a:pt x="979" y="408"/>
                  </a:cubicBezTo>
                  <a:cubicBezTo>
                    <a:pt x="1041" y="248"/>
                    <a:pt x="912" y="45"/>
                    <a:pt x="751" y="8"/>
                  </a:cubicBezTo>
                  <a:lnTo>
                    <a:pt x="758" y="8"/>
                  </a:lnTo>
                  <a:cubicBezTo>
                    <a:pt x="732" y="3"/>
                    <a:pt x="706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681838" y="1749780"/>
              <a:ext cx="62769" cy="114819"/>
            </a:xfrm>
            <a:custGeom>
              <a:rect b="b" l="l" r="r" t="t"/>
              <a:pathLst>
                <a:path extrusionOk="0" h="2153" w="1177">
                  <a:moveTo>
                    <a:pt x="815" y="1"/>
                  </a:moveTo>
                  <a:cubicBezTo>
                    <a:pt x="673" y="1"/>
                    <a:pt x="545" y="90"/>
                    <a:pt x="499" y="239"/>
                  </a:cubicBezTo>
                  <a:cubicBezTo>
                    <a:pt x="351" y="744"/>
                    <a:pt x="216" y="1262"/>
                    <a:pt x="49" y="1760"/>
                  </a:cubicBezTo>
                  <a:cubicBezTo>
                    <a:pt x="0" y="1914"/>
                    <a:pt x="105" y="2111"/>
                    <a:pt x="265" y="2142"/>
                  </a:cubicBezTo>
                  <a:cubicBezTo>
                    <a:pt x="294" y="2149"/>
                    <a:pt x="323" y="2153"/>
                    <a:pt x="350" y="2153"/>
                  </a:cubicBezTo>
                  <a:cubicBezTo>
                    <a:pt x="488" y="2153"/>
                    <a:pt x="595" y="2066"/>
                    <a:pt x="647" y="1927"/>
                  </a:cubicBezTo>
                  <a:cubicBezTo>
                    <a:pt x="832" y="1428"/>
                    <a:pt x="973" y="917"/>
                    <a:pt x="1127" y="412"/>
                  </a:cubicBezTo>
                  <a:cubicBezTo>
                    <a:pt x="1176" y="245"/>
                    <a:pt x="1072" y="48"/>
                    <a:pt x="899" y="11"/>
                  </a:cubicBezTo>
                  <a:cubicBezTo>
                    <a:pt x="871" y="4"/>
                    <a:pt x="843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0" name="Google Shape;1110;p48"/>
          <p:cNvSpPr/>
          <p:nvPr/>
        </p:nvSpPr>
        <p:spPr>
          <a:xfrm>
            <a:off x="2157567" y="4366773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1" name="Google Shape;1111;p48"/>
          <p:cNvGrpSpPr/>
          <p:nvPr/>
        </p:nvGrpSpPr>
        <p:grpSpPr>
          <a:xfrm>
            <a:off x="-154251" y="-429140"/>
            <a:ext cx="2565175" cy="965336"/>
            <a:chOff x="-569351" y="193435"/>
            <a:chExt cx="2565175" cy="965336"/>
          </a:xfrm>
        </p:grpSpPr>
        <p:sp>
          <p:nvSpPr>
            <p:cNvPr id="1112" name="Google Shape;1112;p48"/>
            <p:cNvSpPr/>
            <p:nvPr/>
          </p:nvSpPr>
          <p:spPr>
            <a:xfrm flipH="1">
              <a:off x="-569351" y="193435"/>
              <a:ext cx="2565175" cy="965336"/>
            </a:xfrm>
            <a:custGeom>
              <a:rect b="b" l="l" r="r" t="t"/>
              <a:pathLst>
                <a:path extrusionOk="0" h="6539" w="17376">
                  <a:moveTo>
                    <a:pt x="10570" y="1"/>
                  </a:moveTo>
                  <a:cubicBezTo>
                    <a:pt x="9541" y="1"/>
                    <a:pt x="8472" y="462"/>
                    <a:pt x="7791" y="1211"/>
                  </a:cubicBezTo>
                  <a:cubicBezTo>
                    <a:pt x="7279" y="468"/>
                    <a:pt x="6378" y="19"/>
                    <a:pt x="5478" y="19"/>
                  </a:cubicBezTo>
                  <a:cubicBezTo>
                    <a:pt x="5275" y="19"/>
                    <a:pt x="5071" y="42"/>
                    <a:pt x="4872" y="90"/>
                  </a:cubicBezTo>
                  <a:cubicBezTo>
                    <a:pt x="3788" y="342"/>
                    <a:pt x="2913" y="1303"/>
                    <a:pt x="2753" y="2406"/>
                  </a:cubicBezTo>
                  <a:cubicBezTo>
                    <a:pt x="2719" y="2404"/>
                    <a:pt x="2684" y="2403"/>
                    <a:pt x="2650" y="2403"/>
                  </a:cubicBezTo>
                  <a:cubicBezTo>
                    <a:pt x="1774" y="2403"/>
                    <a:pt x="1067" y="3077"/>
                    <a:pt x="641" y="3859"/>
                  </a:cubicBezTo>
                  <a:cubicBezTo>
                    <a:pt x="191" y="4666"/>
                    <a:pt x="74" y="5615"/>
                    <a:pt x="0" y="6539"/>
                  </a:cubicBezTo>
                  <a:lnTo>
                    <a:pt x="16870" y="6539"/>
                  </a:lnTo>
                  <a:cubicBezTo>
                    <a:pt x="17375" y="5719"/>
                    <a:pt x="17270" y="4069"/>
                    <a:pt x="16642" y="3342"/>
                  </a:cubicBezTo>
                  <a:cubicBezTo>
                    <a:pt x="16197" y="2827"/>
                    <a:pt x="15450" y="2517"/>
                    <a:pt x="14739" y="2517"/>
                  </a:cubicBezTo>
                  <a:cubicBezTo>
                    <a:pt x="14446" y="2517"/>
                    <a:pt x="14159" y="2570"/>
                    <a:pt x="13901" y="2683"/>
                  </a:cubicBezTo>
                  <a:cubicBezTo>
                    <a:pt x="13606" y="1445"/>
                    <a:pt x="12583" y="410"/>
                    <a:pt x="11351" y="96"/>
                  </a:cubicBezTo>
                  <a:cubicBezTo>
                    <a:pt x="11099" y="32"/>
                    <a:pt x="10836" y="1"/>
                    <a:pt x="105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8"/>
            <p:cNvSpPr/>
            <p:nvPr/>
          </p:nvSpPr>
          <p:spPr>
            <a:xfrm flipH="1">
              <a:off x="611816" y="516739"/>
              <a:ext cx="913962" cy="255543"/>
            </a:xfrm>
            <a:custGeom>
              <a:rect b="b" l="l" r="r" t="t"/>
              <a:pathLst>
                <a:path extrusionOk="0" fill="none" h="1731" w="6191">
                  <a:moveTo>
                    <a:pt x="0" y="1374"/>
                  </a:moveTo>
                  <a:cubicBezTo>
                    <a:pt x="530" y="961"/>
                    <a:pt x="1411" y="1146"/>
                    <a:pt x="1731" y="1731"/>
                  </a:cubicBezTo>
                  <a:cubicBezTo>
                    <a:pt x="2008" y="850"/>
                    <a:pt x="2914" y="240"/>
                    <a:pt x="3825" y="117"/>
                  </a:cubicBezTo>
                  <a:cubicBezTo>
                    <a:pt x="4737" y="0"/>
                    <a:pt x="5698" y="450"/>
                    <a:pt x="6190" y="122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8"/>
            <p:cNvSpPr/>
            <p:nvPr/>
          </p:nvSpPr>
          <p:spPr>
            <a:xfrm flipH="1">
              <a:off x="-187439" y="687691"/>
              <a:ext cx="555670" cy="209188"/>
            </a:xfrm>
            <a:custGeom>
              <a:rect b="b" l="l" r="r" t="t"/>
              <a:pathLst>
                <a:path extrusionOk="0" fill="none" h="1417" w="3764">
                  <a:moveTo>
                    <a:pt x="0" y="327"/>
                  </a:moveTo>
                  <a:cubicBezTo>
                    <a:pt x="770" y="0"/>
                    <a:pt x="1762" y="437"/>
                    <a:pt x="2045" y="1226"/>
                  </a:cubicBezTo>
                  <a:cubicBezTo>
                    <a:pt x="2581" y="782"/>
                    <a:pt x="3449" y="801"/>
                    <a:pt x="3763" y="14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48"/>
          <p:cNvGrpSpPr/>
          <p:nvPr/>
        </p:nvGrpSpPr>
        <p:grpSpPr>
          <a:xfrm>
            <a:off x="6850318" y="112700"/>
            <a:ext cx="2156065" cy="1469731"/>
            <a:chOff x="3493968" y="193425"/>
            <a:chExt cx="2156065" cy="1469731"/>
          </a:xfrm>
        </p:grpSpPr>
        <p:sp>
          <p:nvSpPr>
            <p:cNvPr id="1116" name="Google Shape;1116;p48"/>
            <p:cNvSpPr/>
            <p:nvPr/>
          </p:nvSpPr>
          <p:spPr>
            <a:xfrm>
              <a:off x="4285857" y="762376"/>
              <a:ext cx="530130" cy="900780"/>
            </a:xfrm>
            <a:custGeom>
              <a:rect b="b" l="l" r="r" t="t"/>
              <a:pathLst>
                <a:path extrusionOk="0" h="8008" w="4713">
                  <a:moveTo>
                    <a:pt x="1146" y="0"/>
                  </a:moveTo>
                  <a:lnTo>
                    <a:pt x="0" y="4145"/>
                  </a:lnTo>
                  <a:lnTo>
                    <a:pt x="1768" y="4250"/>
                  </a:lnTo>
                  <a:lnTo>
                    <a:pt x="462" y="8007"/>
                  </a:lnTo>
                  <a:lnTo>
                    <a:pt x="4712" y="2950"/>
                  </a:lnTo>
                  <a:lnTo>
                    <a:pt x="2550" y="2827"/>
                  </a:lnTo>
                  <a:lnTo>
                    <a:pt x="3597" y="142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3493968" y="193425"/>
              <a:ext cx="2156065" cy="780983"/>
            </a:xfrm>
            <a:custGeom>
              <a:rect b="b" l="l" r="r" t="t"/>
              <a:pathLst>
                <a:path extrusionOk="0" h="6943" w="19168">
                  <a:moveTo>
                    <a:pt x="8640" y="0"/>
                  </a:moveTo>
                  <a:cubicBezTo>
                    <a:pt x="8614" y="0"/>
                    <a:pt x="8588" y="1"/>
                    <a:pt x="8562" y="1"/>
                  </a:cubicBezTo>
                  <a:cubicBezTo>
                    <a:pt x="7047" y="38"/>
                    <a:pt x="5624" y="1159"/>
                    <a:pt x="5230" y="2619"/>
                  </a:cubicBezTo>
                  <a:cubicBezTo>
                    <a:pt x="4895" y="2484"/>
                    <a:pt x="4527" y="2423"/>
                    <a:pt x="4148" y="2423"/>
                  </a:cubicBezTo>
                  <a:cubicBezTo>
                    <a:pt x="3193" y="2423"/>
                    <a:pt x="2174" y="2811"/>
                    <a:pt x="1473" y="3389"/>
                  </a:cubicBezTo>
                  <a:cubicBezTo>
                    <a:pt x="487" y="4196"/>
                    <a:pt x="0" y="5557"/>
                    <a:pt x="235" y="6801"/>
                  </a:cubicBezTo>
                  <a:lnTo>
                    <a:pt x="18755" y="6943"/>
                  </a:lnTo>
                  <a:cubicBezTo>
                    <a:pt x="19168" y="5883"/>
                    <a:pt x="18632" y="4670"/>
                    <a:pt x="17844" y="3851"/>
                  </a:cubicBezTo>
                  <a:cubicBezTo>
                    <a:pt x="16800" y="2768"/>
                    <a:pt x="15275" y="2167"/>
                    <a:pt x="13763" y="2167"/>
                  </a:cubicBezTo>
                  <a:cubicBezTo>
                    <a:pt x="13169" y="2167"/>
                    <a:pt x="12577" y="2260"/>
                    <a:pt x="12017" y="2453"/>
                  </a:cubicBezTo>
                  <a:cubicBezTo>
                    <a:pt x="11557" y="1036"/>
                    <a:pt x="10127" y="0"/>
                    <a:pt x="86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3879226" y="510072"/>
              <a:ext cx="569499" cy="275926"/>
            </a:xfrm>
            <a:custGeom>
              <a:rect b="b" l="l" r="r" t="t"/>
              <a:pathLst>
                <a:path extrusionOk="0" fill="none" h="2453" w="5063">
                  <a:moveTo>
                    <a:pt x="0" y="2452"/>
                  </a:moveTo>
                  <a:cubicBezTo>
                    <a:pt x="394" y="1670"/>
                    <a:pt x="1441" y="1288"/>
                    <a:pt x="2248" y="1633"/>
                  </a:cubicBezTo>
                  <a:cubicBezTo>
                    <a:pt x="2162" y="1030"/>
                    <a:pt x="2692" y="481"/>
                    <a:pt x="3252" y="241"/>
                  </a:cubicBezTo>
                  <a:cubicBezTo>
                    <a:pt x="3819" y="1"/>
                    <a:pt x="4447" y="19"/>
                    <a:pt x="5063" y="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4813070" y="602985"/>
              <a:ext cx="432383" cy="277163"/>
            </a:xfrm>
            <a:custGeom>
              <a:rect b="b" l="l" r="r" t="t"/>
              <a:pathLst>
                <a:path extrusionOk="0" fill="none" h="2464" w="3844">
                  <a:moveTo>
                    <a:pt x="1" y="265"/>
                  </a:moveTo>
                  <a:cubicBezTo>
                    <a:pt x="444" y="0"/>
                    <a:pt x="1035" y="13"/>
                    <a:pt x="1466" y="296"/>
                  </a:cubicBezTo>
                  <a:cubicBezTo>
                    <a:pt x="1891" y="579"/>
                    <a:pt x="2144" y="1115"/>
                    <a:pt x="2076" y="1626"/>
                  </a:cubicBezTo>
                  <a:cubicBezTo>
                    <a:pt x="2372" y="1417"/>
                    <a:pt x="2902" y="1460"/>
                    <a:pt x="3234" y="1614"/>
                  </a:cubicBezTo>
                  <a:cubicBezTo>
                    <a:pt x="3567" y="1768"/>
                    <a:pt x="3801" y="2101"/>
                    <a:pt x="3844" y="2464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48"/>
          <p:cNvGrpSpPr/>
          <p:nvPr/>
        </p:nvGrpSpPr>
        <p:grpSpPr>
          <a:xfrm>
            <a:off x="3513434" y="4244042"/>
            <a:ext cx="2117132" cy="719910"/>
            <a:chOff x="7264100" y="3501175"/>
            <a:chExt cx="882175" cy="299975"/>
          </a:xfrm>
        </p:grpSpPr>
        <p:sp>
          <p:nvSpPr>
            <p:cNvPr id="1121" name="Google Shape;1121;p48"/>
            <p:cNvSpPr/>
            <p:nvPr/>
          </p:nvSpPr>
          <p:spPr>
            <a:xfrm>
              <a:off x="7356175" y="3501175"/>
              <a:ext cx="696925" cy="211600"/>
            </a:xfrm>
            <a:custGeom>
              <a:rect b="b" l="l" r="r" t="t"/>
              <a:pathLst>
                <a:path extrusionOk="0" fill="none" h="8464" w="27877">
                  <a:moveTo>
                    <a:pt x="27877" y="4232"/>
                  </a:moveTo>
                  <a:cubicBezTo>
                    <a:pt x="27877" y="6566"/>
                    <a:pt x="21638" y="8463"/>
                    <a:pt x="13939" y="8463"/>
                  </a:cubicBezTo>
                  <a:cubicBezTo>
                    <a:pt x="6246" y="8463"/>
                    <a:pt x="0" y="6566"/>
                    <a:pt x="0" y="4232"/>
                  </a:cubicBezTo>
                  <a:cubicBezTo>
                    <a:pt x="0" y="1898"/>
                    <a:pt x="6246" y="1"/>
                    <a:pt x="13939" y="1"/>
                  </a:cubicBezTo>
                  <a:cubicBezTo>
                    <a:pt x="21638" y="1"/>
                    <a:pt x="27877" y="1898"/>
                    <a:pt x="27877" y="423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7503375" y="3545825"/>
              <a:ext cx="402525" cy="122300"/>
            </a:xfrm>
            <a:custGeom>
              <a:rect b="b" l="l" r="r" t="t"/>
              <a:pathLst>
                <a:path extrusionOk="0" fill="none" h="4892" w="16101">
                  <a:moveTo>
                    <a:pt x="16101" y="2446"/>
                  </a:moveTo>
                  <a:cubicBezTo>
                    <a:pt x="16101" y="3795"/>
                    <a:pt x="12498" y="4891"/>
                    <a:pt x="8051" y="4891"/>
                  </a:cubicBezTo>
                  <a:cubicBezTo>
                    <a:pt x="3604" y="4891"/>
                    <a:pt x="1" y="3795"/>
                    <a:pt x="1" y="2446"/>
                  </a:cubicBezTo>
                  <a:cubicBezTo>
                    <a:pt x="1" y="1097"/>
                    <a:pt x="3604" y="1"/>
                    <a:pt x="8051" y="1"/>
                  </a:cubicBezTo>
                  <a:cubicBezTo>
                    <a:pt x="12498" y="1"/>
                    <a:pt x="16101" y="1097"/>
                    <a:pt x="16101" y="244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7637950" y="3586625"/>
              <a:ext cx="133525" cy="40675"/>
            </a:xfrm>
            <a:custGeom>
              <a:rect b="b" l="l" r="r" t="t"/>
              <a:pathLst>
                <a:path extrusionOk="0" fill="none" h="1627" w="5341">
                  <a:moveTo>
                    <a:pt x="5341" y="814"/>
                  </a:moveTo>
                  <a:cubicBezTo>
                    <a:pt x="5341" y="1264"/>
                    <a:pt x="4146" y="1627"/>
                    <a:pt x="2668" y="1627"/>
                  </a:cubicBezTo>
                  <a:cubicBezTo>
                    <a:pt x="1196" y="1627"/>
                    <a:pt x="1" y="1264"/>
                    <a:pt x="1" y="814"/>
                  </a:cubicBezTo>
                  <a:cubicBezTo>
                    <a:pt x="1" y="364"/>
                    <a:pt x="1196" y="1"/>
                    <a:pt x="2668" y="1"/>
                  </a:cubicBezTo>
                  <a:cubicBezTo>
                    <a:pt x="4146" y="1"/>
                    <a:pt x="5341" y="364"/>
                    <a:pt x="5341" y="81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7438550" y="3602025"/>
              <a:ext cx="53000" cy="49150"/>
            </a:xfrm>
            <a:custGeom>
              <a:rect b="b" l="l" r="r" t="t"/>
              <a:pathLst>
                <a:path extrusionOk="0" fill="none" h="1966" w="2120">
                  <a:moveTo>
                    <a:pt x="136" y="1"/>
                  </a:moveTo>
                  <a:cubicBezTo>
                    <a:pt x="1" y="506"/>
                    <a:pt x="284" y="1042"/>
                    <a:pt x="697" y="1362"/>
                  </a:cubicBezTo>
                  <a:cubicBezTo>
                    <a:pt x="1103" y="1682"/>
                    <a:pt x="1620" y="1830"/>
                    <a:pt x="2119" y="1966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7896475" y="3608800"/>
              <a:ext cx="59925" cy="44225"/>
            </a:xfrm>
            <a:custGeom>
              <a:rect b="b" l="l" r="r" t="t"/>
              <a:pathLst>
                <a:path extrusionOk="0" fill="none" h="1769" w="2397">
                  <a:moveTo>
                    <a:pt x="2397" y="1"/>
                  </a:moveTo>
                  <a:cubicBezTo>
                    <a:pt x="2003" y="968"/>
                    <a:pt x="1042" y="1676"/>
                    <a:pt x="1" y="1769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7960850" y="3507175"/>
              <a:ext cx="54375" cy="25750"/>
            </a:xfrm>
            <a:custGeom>
              <a:rect b="b" l="l" r="r" t="t"/>
              <a:pathLst>
                <a:path extrusionOk="0" fill="none" h="1030" w="2175">
                  <a:moveTo>
                    <a:pt x="1" y="1"/>
                  </a:moveTo>
                  <a:lnTo>
                    <a:pt x="2175" y="1029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7321375" y="3651625"/>
              <a:ext cx="498450" cy="112125"/>
            </a:xfrm>
            <a:custGeom>
              <a:rect b="b" l="l" r="r" t="t"/>
              <a:pathLst>
                <a:path extrusionOk="0" fill="none" h="4485" w="19938">
                  <a:moveTo>
                    <a:pt x="0" y="0"/>
                  </a:moveTo>
                  <a:cubicBezTo>
                    <a:pt x="2698" y="2193"/>
                    <a:pt x="6092" y="3406"/>
                    <a:pt x="9529" y="3948"/>
                  </a:cubicBezTo>
                  <a:cubicBezTo>
                    <a:pt x="12959" y="4484"/>
                    <a:pt x="16464" y="4392"/>
                    <a:pt x="19938" y="4195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7898325" y="3675625"/>
              <a:ext cx="183875" cy="64100"/>
            </a:xfrm>
            <a:custGeom>
              <a:rect b="b" l="l" r="r" t="t"/>
              <a:pathLst>
                <a:path extrusionOk="0" fill="none" h="2564" w="7355">
                  <a:moveTo>
                    <a:pt x="1" y="2563"/>
                  </a:moveTo>
                  <a:cubicBezTo>
                    <a:pt x="2594" y="2224"/>
                    <a:pt x="5113" y="1344"/>
                    <a:pt x="7355" y="1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8106825" y="3581400"/>
              <a:ext cx="8650" cy="43450"/>
            </a:xfrm>
            <a:custGeom>
              <a:rect b="b" l="l" r="r" t="t"/>
              <a:pathLst>
                <a:path extrusionOk="0" fill="none" h="1738" w="346">
                  <a:moveTo>
                    <a:pt x="222" y="1"/>
                  </a:moveTo>
                  <a:cubicBezTo>
                    <a:pt x="345" y="586"/>
                    <a:pt x="265" y="1208"/>
                    <a:pt x="0" y="1737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7303975" y="3551525"/>
              <a:ext cx="35275" cy="55625"/>
            </a:xfrm>
            <a:custGeom>
              <a:rect b="b" l="l" r="r" t="t"/>
              <a:pathLst>
                <a:path extrusionOk="0" fill="none" h="2225" w="1411">
                  <a:moveTo>
                    <a:pt x="173" y="2224"/>
                  </a:moveTo>
                  <a:cubicBezTo>
                    <a:pt x="0" y="1775"/>
                    <a:pt x="37" y="1245"/>
                    <a:pt x="271" y="826"/>
                  </a:cubicBezTo>
                  <a:cubicBezTo>
                    <a:pt x="505" y="401"/>
                    <a:pt x="937" y="93"/>
                    <a:pt x="1411" y="1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7264100" y="3600650"/>
              <a:ext cx="22200" cy="41600"/>
            </a:xfrm>
            <a:custGeom>
              <a:rect b="b" l="l" r="r" t="t"/>
              <a:pathLst>
                <a:path extrusionOk="0" fill="none" h="1664" w="888">
                  <a:moveTo>
                    <a:pt x="197" y="0"/>
                  </a:moveTo>
                  <a:cubicBezTo>
                    <a:pt x="0" y="623"/>
                    <a:pt x="308" y="1362"/>
                    <a:pt x="887" y="1663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8096825" y="3643775"/>
              <a:ext cx="49450" cy="45125"/>
            </a:xfrm>
            <a:custGeom>
              <a:rect b="b" l="l" r="r" t="t"/>
              <a:pathLst>
                <a:path extrusionOk="0" fill="none" h="1805" w="1978">
                  <a:moveTo>
                    <a:pt x="0" y="1805"/>
                  </a:moveTo>
                  <a:cubicBezTo>
                    <a:pt x="832" y="1441"/>
                    <a:pt x="1540" y="795"/>
                    <a:pt x="1977" y="0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7795625" y="3771725"/>
              <a:ext cx="147225" cy="29425"/>
            </a:xfrm>
            <a:custGeom>
              <a:rect b="b" l="l" r="r" t="t"/>
              <a:pathLst>
                <a:path extrusionOk="0" fill="none" h="1177" w="5889">
                  <a:moveTo>
                    <a:pt x="1" y="1171"/>
                  </a:moveTo>
                  <a:cubicBezTo>
                    <a:pt x="2015" y="1177"/>
                    <a:pt x="4029" y="776"/>
                    <a:pt x="5889" y="0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8"/>
            <p:cNvSpPr/>
            <p:nvPr/>
          </p:nvSpPr>
          <p:spPr>
            <a:xfrm>
              <a:off x="7353400" y="3764025"/>
              <a:ext cx="157075" cy="33600"/>
            </a:xfrm>
            <a:custGeom>
              <a:rect b="b" l="l" r="r" t="t"/>
              <a:pathLst>
                <a:path extrusionOk="0" fill="none" h="1344" w="6283">
                  <a:moveTo>
                    <a:pt x="0" y="0"/>
                  </a:moveTo>
                  <a:cubicBezTo>
                    <a:pt x="2002" y="795"/>
                    <a:pt x="4133" y="1251"/>
                    <a:pt x="6283" y="1343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6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5" name="Google Shape;1135;p48"/>
          <p:cNvSpPr txBox="1"/>
          <p:nvPr>
            <p:ph type="title"/>
          </p:nvPr>
        </p:nvSpPr>
        <p:spPr>
          <a:xfrm>
            <a:off x="400325" y="68837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191919"/>
                </a:solidFill>
              </a:rPr>
              <a:t>AutoML Trial and Error</a:t>
            </a:r>
            <a:endParaRPr sz="3500">
              <a:solidFill>
                <a:srgbClr val="191919"/>
              </a:solidFill>
            </a:endParaRPr>
          </a:p>
        </p:txBody>
      </p:sp>
      <p:sp>
        <p:nvSpPr>
          <p:cNvPr id="1136" name="Google Shape;1136;p48"/>
          <p:cNvSpPr txBox="1"/>
          <p:nvPr>
            <p:ph idx="1" type="subTitle"/>
          </p:nvPr>
        </p:nvSpPr>
        <p:spPr>
          <a:xfrm>
            <a:off x="1314450" y="1204500"/>
            <a:ext cx="7023900" cy="3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00"/>
              <a:buChar char="●"/>
            </a:pPr>
            <a:r>
              <a:rPr lang="en" sz="2500">
                <a:solidFill>
                  <a:srgbClr val="191919"/>
                </a:solidFill>
              </a:rPr>
              <a:t>Removed all NA’s</a:t>
            </a:r>
            <a:endParaRPr sz="25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191919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00"/>
              <a:buChar char="●"/>
            </a:pPr>
            <a:r>
              <a:rPr lang="en" sz="2500">
                <a:solidFill>
                  <a:srgbClr val="191919"/>
                </a:solidFill>
              </a:rPr>
              <a:t>Switched from optimizing AUROC to log loss (only supported option for multi classifier)</a:t>
            </a:r>
            <a:endParaRPr sz="25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191919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00"/>
              <a:buChar char="●"/>
            </a:pPr>
            <a:r>
              <a:rPr lang="en" sz="2500">
                <a:solidFill>
                  <a:srgbClr val="191919"/>
                </a:solidFill>
              </a:rPr>
              <a:t>Removed parentheses from column names</a:t>
            </a:r>
            <a:endParaRPr sz="2500"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</a:rPr>
              <a:t>Results of AutoML</a:t>
            </a:r>
            <a:endParaRPr>
              <a:solidFill>
                <a:srgbClr val="191919"/>
              </a:solidFill>
            </a:endParaRPr>
          </a:p>
        </p:txBody>
      </p:sp>
      <p:pic>
        <p:nvPicPr>
          <p:cNvPr id="1142" name="Google Shape;114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000" y="1264925"/>
            <a:ext cx="3887775" cy="293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3" name="Google Shape;114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750" y="1264925"/>
            <a:ext cx="4223625" cy="293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</a:rPr>
              <a:t>Feature Importance</a:t>
            </a:r>
            <a:endParaRPr>
              <a:solidFill>
                <a:srgbClr val="191919"/>
              </a:solidFill>
            </a:endParaRPr>
          </a:p>
        </p:txBody>
      </p:sp>
      <p:pic>
        <p:nvPicPr>
          <p:cNvPr id="1149" name="Google Shape;114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327" y="1289344"/>
            <a:ext cx="7471349" cy="3225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33"/>
          <p:cNvSpPr/>
          <p:nvPr/>
        </p:nvSpPr>
        <p:spPr>
          <a:xfrm>
            <a:off x="7572467" y="1140161"/>
            <a:ext cx="253354" cy="254353"/>
          </a:xfrm>
          <a:custGeom>
            <a:rect b="b" l="l" r="r" t="t"/>
            <a:pathLst>
              <a:path extrusionOk="0" h="1534" w="1528">
                <a:moveTo>
                  <a:pt x="764" y="0"/>
                </a:moveTo>
                <a:cubicBezTo>
                  <a:pt x="635" y="536"/>
                  <a:pt x="536" y="641"/>
                  <a:pt x="0" y="764"/>
                </a:cubicBezTo>
                <a:cubicBezTo>
                  <a:pt x="536" y="893"/>
                  <a:pt x="635" y="998"/>
                  <a:pt x="764" y="1534"/>
                </a:cubicBezTo>
                <a:cubicBezTo>
                  <a:pt x="893" y="998"/>
                  <a:pt x="992" y="893"/>
                  <a:pt x="1528" y="764"/>
                </a:cubicBezTo>
                <a:cubicBezTo>
                  <a:pt x="992" y="641"/>
                  <a:pt x="893" y="536"/>
                  <a:pt x="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33"/>
          <p:cNvSpPr txBox="1"/>
          <p:nvPr/>
        </p:nvSpPr>
        <p:spPr>
          <a:xfrm>
            <a:off x="2664600" y="153350"/>
            <a:ext cx="381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9191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About our data</a:t>
            </a:r>
            <a:endParaRPr b="1" sz="4000">
              <a:solidFill>
                <a:srgbClr val="19191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76" name="Google Shape;976;p33"/>
          <p:cNvSpPr txBox="1"/>
          <p:nvPr/>
        </p:nvSpPr>
        <p:spPr>
          <a:xfrm>
            <a:off x="805300" y="922850"/>
            <a:ext cx="73227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Font typeface="Albert Sans"/>
              <a:buChar char="●"/>
            </a:pPr>
            <a:r>
              <a:rPr lang="en" sz="3000">
                <a:solidFill>
                  <a:srgbClr val="191919"/>
                </a:solidFill>
                <a:latin typeface="Albert Sans"/>
                <a:ea typeface="Albert Sans"/>
                <a:cs typeface="Albert Sans"/>
                <a:sym typeface="Albert Sans"/>
              </a:rPr>
              <a:t>Dataset was collected in real time using multiple traffic API’s</a:t>
            </a:r>
            <a:endParaRPr sz="3000">
              <a:solidFill>
                <a:srgbClr val="191919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"/>
              <a:buChar char="●"/>
            </a:pPr>
            <a:r>
              <a:rPr lang="en" sz="3000">
                <a:solidFill>
                  <a:srgbClr val="191919"/>
                </a:solidFill>
                <a:latin typeface="Albert Sans"/>
                <a:ea typeface="Albert Sans"/>
                <a:cs typeface="Albert Sans"/>
                <a:sym typeface="Albert Sans"/>
              </a:rPr>
              <a:t>Data from 49 states (missing Alaska)</a:t>
            </a:r>
            <a:endParaRPr sz="3000">
              <a:solidFill>
                <a:srgbClr val="191919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Font typeface="Albert Sans"/>
              <a:buChar char="●"/>
            </a:pPr>
            <a:r>
              <a:rPr lang="en" sz="3000">
                <a:solidFill>
                  <a:srgbClr val="191919"/>
                </a:solidFill>
                <a:latin typeface="Albert Sans"/>
                <a:ea typeface="Albert Sans"/>
                <a:cs typeface="Albert Sans"/>
                <a:sym typeface="Albert Sans"/>
              </a:rPr>
              <a:t>Covers </a:t>
            </a:r>
            <a:r>
              <a:rPr lang="en" sz="3000">
                <a:solidFill>
                  <a:srgbClr val="191919"/>
                </a:solidFill>
                <a:latin typeface="Albert Sans"/>
                <a:ea typeface="Albert Sans"/>
                <a:cs typeface="Albert Sans"/>
                <a:sym typeface="Albert Sans"/>
              </a:rPr>
              <a:t>February</a:t>
            </a:r>
            <a:r>
              <a:rPr lang="en" sz="3000">
                <a:solidFill>
                  <a:srgbClr val="191919"/>
                </a:solidFill>
                <a:latin typeface="Albert Sans"/>
                <a:ea typeface="Albert Sans"/>
                <a:cs typeface="Albert Sans"/>
                <a:sym typeface="Albert Sans"/>
              </a:rPr>
              <a:t> 2016 - December 2021</a:t>
            </a:r>
            <a:endParaRPr sz="3000">
              <a:solidFill>
                <a:srgbClr val="191919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Font typeface="Albert Sans"/>
              <a:buChar char="●"/>
            </a:pPr>
            <a:r>
              <a:rPr lang="en" sz="3000">
                <a:solidFill>
                  <a:srgbClr val="191919"/>
                </a:solidFill>
                <a:latin typeface="Albert Sans"/>
                <a:ea typeface="Albert Sans"/>
                <a:cs typeface="Albert Sans"/>
                <a:sym typeface="Albert Sans"/>
              </a:rPr>
              <a:t>1.15 GB </a:t>
            </a:r>
            <a:r>
              <a:rPr lang="en" sz="3000">
                <a:solidFill>
                  <a:srgbClr val="191919"/>
                </a:solidFill>
                <a:latin typeface="Albert Sans"/>
                <a:ea typeface="Albert Sans"/>
                <a:cs typeface="Albert Sans"/>
                <a:sym typeface="Albert Sans"/>
              </a:rPr>
              <a:t>originally;</a:t>
            </a:r>
            <a:r>
              <a:rPr lang="en" sz="3000">
                <a:solidFill>
                  <a:srgbClr val="191919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3000">
                <a:solidFill>
                  <a:srgbClr val="191919"/>
                </a:solidFill>
                <a:latin typeface="Albert Sans"/>
                <a:ea typeface="Albert Sans"/>
                <a:cs typeface="Albert Sans"/>
                <a:sym typeface="Albert Sans"/>
              </a:rPr>
              <a:t>820 MB </a:t>
            </a:r>
            <a:r>
              <a:rPr lang="en" sz="3000">
                <a:solidFill>
                  <a:srgbClr val="191919"/>
                </a:solidFill>
                <a:latin typeface="Albert Sans"/>
                <a:ea typeface="Albert Sans"/>
                <a:cs typeface="Albert Sans"/>
                <a:sym typeface="Albert Sans"/>
              </a:rPr>
              <a:t>after cleaning</a:t>
            </a:r>
            <a:endParaRPr sz="3000">
              <a:solidFill>
                <a:srgbClr val="191919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51"/>
          <p:cNvSpPr txBox="1"/>
          <p:nvPr>
            <p:ph type="title"/>
          </p:nvPr>
        </p:nvSpPr>
        <p:spPr>
          <a:xfrm>
            <a:off x="720000" y="1795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</a:rPr>
              <a:t>Running AutoML with different columns</a:t>
            </a:r>
            <a:endParaRPr>
              <a:solidFill>
                <a:srgbClr val="191919"/>
              </a:solidFill>
            </a:endParaRPr>
          </a:p>
        </p:txBody>
      </p:sp>
      <p:sp>
        <p:nvSpPr>
          <p:cNvPr id="1155" name="Google Shape;1155;p51"/>
          <p:cNvSpPr txBox="1"/>
          <p:nvPr>
            <p:ph idx="1" type="subTitle"/>
          </p:nvPr>
        </p:nvSpPr>
        <p:spPr>
          <a:xfrm>
            <a:off x="1060050" y="1283750"/>
            <a:ext cx="7023900" cy="3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00"/>
              <a:buChar char="●"/>
            </a:pPr>
            <a:r>
              <a:rPr lang="en" sz="2500">
                <a:solidFill>
                  <a:srgbClr val="191919"/>
                </a:solidFill>
              </a:rPr>
              <a:t>Dropped ID, country, description, and weather_timestamp columns</a:t>
            </a:r>
            <a:endParaRPr sz="25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191919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00"/>
              <a:buChar char="●"/>
            </a:pPr>
            <a:r>
              <a:rPr lang="en" sz="2500">
                <a:solidFill>
                  <a:srgbClr val="191919"/>
                </a:solidFill>
              </a:rPr>
              <a:t>Created ‘Duration’ column by subtracting Start_Time from End_time</a:t>
            </a:r>
            <a:endParaRPr sz="25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191919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00"/>
              <a:buChar char="●"/>
            </a:pPr>
            <a:r>
              <a:rPr lang="en" sz="2500">
                <a:solidFill>
                  <a:srgbClr val="191919"/>
                </a:solidFill>
              </a:rPr>
              <a:t>Created ‘Weather_Condition_Simple’ column with only five weather options: fair, cloudy, rain, freeze, or obstruction</a:t>
            </a:r>
            <a:endParaRPr sz="2500"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</a:rPr>
              <a:t>AutoML Results</a:t>
            </a:r>
            <a:endParaRPr>
              <a:solidFill>
                <a:srgbClr val="191919"/>
              </a:solidFill>
            </a:endParaRPr>
          </a:p>
        </p:txBody>
      </p:sp>
      <p:pic>
        <p:nvPicPr>
          <p:cNvPr id="1161" name="Google Shape;116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025" y="1177750"/>
            <a:ext cx="5539426" cy="37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</a:rPr>
              <a:t>Feature Importance</a:t>
            </a:r>
            <a:endParaRPr>
              <a:solidFill>
                <a:srgbClr val="191919"/>
              </a:solidFill>
            </a:endParaRPr>
          </a:p>
        </p:txBody>
      </p:sp>
      <p:pic>
        <p:nvPicPr>
          <p:cNvPr id="1167" name="Google Shape;1167;p53"/>
          <p:cNvPicPr preferRelativeResize="0"/>
          <p:nvPr/>
        </p:nvPicPr>
        <p:blipFill rotWithShape="1">
          <a:blip r:embed="rId3">
            <a:alphaModFix/>
          </a:blip>
          <a:srcRect b="34802" l="12667" r="6900" t="3104"/>
          <a:stretch/>
        </p:blipFill>
        <p:spPr>
          <a:xfrm>
            <a:off x="1011375" y="1085525"/>
            <a:ext cx="7149474" cy="387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</a:rPr>
              <a:t>Sklearn Model in </a:t>
            </a:r>
            <a:r>
              <a:rPr lang="en">
                <a:solidFill>
                  <a:srgbClr val="191919"/>
                </a:solidFill>
              </a:rPr>
              <a:t>Colab - Data Prep</a:t>
            </a:r>
            <a:endParaRPr>
              <a:solidFill>
                <a:srgbClr val="191919"/>
              </a:solidFill>
            </a:endParaRPr>
          </a:p>
        </p:txBody>
      </p:sp>
      <p:sp>
        <p:nvSpPr>
          <p:cNvPr id="1173" name="Google Shape;1173;p54"/>
          <p:cNvSpPr txBox="1"/>
          <p:nvPr>
            <p:ph idx="1" type="subTitle"/>
          </p:nvPr>
        </p:nvSpPr>
        <p:spPr>
          <a:xfrm>
            <a:off x="608100" y="1463700"/>
            <a:ext cx="7704000" cy="33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00"/>
              <a:buChar char="●"/>
            </a:pPr>
            <a:r>
              <a:rPr lang="en" sz="2500">
                <a:solidFill>
                  <a:srgbClr val="191919"/>
                </a:solidFill>
              </a:rPr>
              <a:t>Label encoding: Side and Sunrise_Sunset </a:t>
            </a:r>
            <a:endParaRPr sz="2500">
              <a:solidFill>
                <a:srgbClr val="191919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00"/>
              <a:buChar char="●"/>
            </a:pPr>
            <a:r>
              <a:rPr lang="en" sz="2500">
                <a:solidFill>
                  <a:srgbClr val="191919"/>
                </a:solidFill>
              </a:rPr>
              <a:t>Dummy variables: State, Timezone, Wind_Direction, and Weather_Condition_Simple</a:t>
            </a:r>
            <a:endParaRPr sz="2500">
              <a:solidFill>
                <a:srgbClr val="191919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00"/>
              <a:buChar char="●"/>
            </a:pPr>
            <a:r>
              <a:rPr lang="en" sz="2500">
                <a:solidFill>
                  <a:srgbClr val="191919"/>
                </a:solidFill>
              </a:rPr>
              <a:t>Converted Duration to Duration_Minutes</a:t>
            </a:r>
            <a:endParaRPr sz="2500">
              <a:solidFill>
                <a:srgbClr val="191919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00"/>
              <a:buChar char="●"/>
            </a:pPr>
            <a:r>
              <a:rPr lang="en" sz="2500">
                <a:solidFill>
                  <a:srgbClr val="191919"/>
                </a:solidFill>
              </a:rPr>
              <a:t>Created description bool columns for if the following keywords appeared in the description: ‘close’, ‘block’, ‘construction’, ‘accident’, and ‘traffic’</a:t>
            </a:r>
            <a:endParaRPr sz="2500"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</a:rPr>
              <a:t>Sklearn Model in Colab - Data Prep</a:t>
            </a:r>
            <a:endParaRPr>
              <a:solidFill>
                <a:srgbClr val="191919"/>
              </a:solidFill>
            </a:endParaRPr>
          </a:p>
        </p:txBody>
      </p:sp>
      <p:sp>
        <p:nvSpPr>
          <p:cNvPr id="1179" name="Google Shape;1179;p55"/>
          <p:cNvSpPr txBox="1"/>
          <p:nvPr>
            <p:ph idx="1" type="subTitle"/>
          </p:nvPr>
        </p:nvSpPr>
        <p:spPr>
          <a:xfrm>
            <a:off x="608100" y="1079200"/>
            <a:ext cx="7704000" cy="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00"/>
              <a:buChar char="●"/>
            </a:pPr>
            <a:r>
              <a:rPr lang="en" sz="2500">
                <a:solidFill>
                  <a:srgbClr val="191919"/>
                </a:solidFill>
              </a:rPr>
              <a:t>Percentage of rows containing that keyword in the description</a:t>
            </a:r>
            <a:endParaRPr sz="2500">
              <a:solidFill>
                <a:srgbClr val="191919"/>
              </a:solidFill>
            </a:endParaRPr>
          </a:p>
        </p:txBody>
      </p:sp>
      <p:pic>
        <p:nvPicPr>
          <p:cNvPr id="1180" name="Google Shape;118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41265"/>
            <a:ext cx="9144001" cy="2889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56"/>
          <p:cNvSpPr txBox="1"/>
          <p:nvPr>
            <p:ph idx="1" type="subTitle"/>
          </p:nvPr>
        </p:nvSpPr>
        <p:spPr>
          <a:xfrm>
            <a:off x="831900" y="1463700"/>
            <a:ext cx="7480200" cy="33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00"/>
              <a:buChar char="●"/>
            </a:pPr>
            <a:r>
              <a:rPr lang="en" sz="2500">
                <a:solidFill>
                  <a:srgbClr val="191919"/>
                </a:solidFill>
              </a:rPr>
              <a:t>Balanced data - only 27,000 rows from each severity to match amount of severity 1 accidents present</a:t>
            </a:r>
            <a:endParaRPr sz="25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191919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00"/>
              <a:buChar char="●"/>
            </a:pPr>
            <a:r>
              <a:rPr lang="en" sz="2500">
                <a:solidFill>
                  <a:srgbClr val="191919"/>
                </a:solidFill>
              </a:rPr>
              <a:t>Sklearn gradient boost (n_estimators = 200, learning_rate= .05, max_depth = 10)</a:t>
            </a:r>
            <a:endParaRPr sz="2500">
              <a:solidFill>
                <a:srgbClr val="191919"/>
              </a:solidFill>
            </a:endParaRPr>
          </a:p>
        </p:txBody>
      </p:sp>
      <p:sp>
        <p:nvSpPr>
          <p:cNvPr id="1186" name="Google Shape;1186;p56"/>
          <p:cNvSpPr txBox="1"/>
          <p:nvPr>
            <p:ph type="title"/>
          </p:nvPr>
        </p:nvSpPr>
        <p:spPr>
          <a:xfrm>
            <a:off x="394825" y="445025"/>
            <a:ext cx="802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</a:rPr>
              <a:t>Sklearn Model in Colab - Parameters</a:t>
            </a:r>
            <a:endParaRPr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57"/>
          <p:cNvSpPr txBox="1"/>
          <p:nvPr>
            <p:ph type="title"/>
          </p:nvPr>
        </p:nvSpPr>
        <p:spPr>
          <a:xfrm>
            <a:off x="720000" y="2680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</a:rPr>
              <a:t>Sklearn Model in Colab - Results</a:t>
            </a:r>
            <a:endParaRPr>
              <a:solidFill>
                <a:srgbClr val="191919"/>
              </a:solidFill>
            </a:endParaRPr>
          </a:p>
        </p:txBody>
      </p:sp>
      <p:pic>
        <p:nvPicPr>
          <p:cNvPr id="1192" name="Google Shape;119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350" y="1017725"/>
            <a:ext cx="4185150" cy="3601552"/>
          </a:xfrm>
          <a:prstGeom prst="rect">
            <a:avLst/>
          </a:prstGeom>
          <a:noFill/>
          <a:ln>
            <a:noFill/>
          </a:ln>
        </p:spPr>
      </p:pic>
      <p:sp>
        <p:nvSpPr>
          <p:cNvPr id="1193" name="Google Shape;1193;p57"/>
          <p:cNvSpPr txBox="1"/>
          <p:nvPr>
            <p:ph idx="1" type="subTitle"/>
          </p:nvPr>
        </p:nvSpPr>
        <p:spPr>
          <a:xfrm>
            <a:off x="1117600" y="4619275"/>
            <a:ext cx="25251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91919"/>
                </a:solidFill>
              </a:rPr>
              <a:t>With</a:t>
            </a:r>
            <a:r>
              <a:rPr lang="en" sz="1700">
                <a:solidFill>
                  <a:srgbClr val="191919"/>
                </a:solidFill>
              </a:rPr>
              <a:t> duration minutes</a:t>
            </a:r>
            <a:endParaRPr sz="1700">
              <a:solidFill>
                <a:srgbClr val="191919"/>
              </a:solidFill>
            </a:endParaRPr>
          </a:p>
        </p:txBody>
      </p:sp>
      <p:pic>
        <p:nvPicPr>
          <p:cNvPr id="1194" name="Google Shape;119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575" y="1017725"/>
            <a:ext cx="4185140" cy="36015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5" name="Google Shape;1195;p57"/>
          <p:cNvSpPr txBox="1"/>
          <p:nvPr>
            <p:ph idx="1" type="subTitle"/>
          </p:nvPr>
        </p:nvSpPr>
        <p:spPr>
          <a:xfrm>
            <a:off x="5380375" y="4619275"/>
            <a:ext cx="27831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91919"/>
                </a:solidFill>
              </a:rPr>
              <a:t>Without</a:t>
            </a:r>
            <a:r>
              <a:rPr lang="en" sz="1700">
                <a:solidFill>
                  <a:srgbClr val="191919"/>
                </a:solidFill>
              </a:rPr>
              <a:t> duration minutes</a:t>
            </a:r>
            <a:endParaRPr sz="1700"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</a:rPr>
              <a:t>InterpretML</a:t>
            </a:r>
            <a:endParaRPr>
              <a:solidFill>
                <a:srgbClr val="191919"/>
              </a:solidFill>
            </a:endParaRPr>
          </a:p>
        </p:txBody>
      </p:sp>
      <p:sp>
        <p:nvSpPr>
          <p:cNvPr id="1201" name="Google Shape;1201;p58"/>
          <p:cNvSpPr txBox="1"/>
          <p:nvPr>
            <p:ph idx="1" type="subTitle"/>
          </p:nvPr>
        </p:nvSpPr>
        <p:spPr>
          <a:xfrm>
            <a:off x="720000" y="1085525"/>
            <a:ext cx="77040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Char char="●"/>
            </a:pPr>
            <a:r>
              <a:rPr lang="en" sz="2400">
                <a:solidFill>
                  <a:srgbClr val="191919"/>
                </a:solidFill>
              </a:rPr>
              <a:t>Open source Python package</a:t>
            </a:r>
            <a:endParaRPr sz="2400">
              <a:solidFill>
                <a:srgbClr val="191919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Char char="●"/>
            </a:pPr>
            <a:r>
              <a:rPr lang="en" sz="2400">
                <a:solidFill>
                  <a:srgbClr val="191919"/>
                </a:solidFill>
              </a:rPr>
              <a:t>Produces interactive visuals to explain machine learning decisions</a:t>
            </a:r>
            <a:endParaRPr sz="2400">
              <a:solidFill>
                <a:srgbClr val="191919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Char char="●"/>
            </a:pPr>
            <a:r>
              <a:rPr lang="en" sz="2400">
                <a:solidFill>
                  <a:srgbClr val="191919"/>
                </a:solidFill>
              </a:rPr>
              <a:t>Helps to understand predictions</a:t>
            </a:r>
            <a:endParaRPr sz="2400">
              <a:solidFill>
                <a:srgbClr val="191919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Char char="●"/>
            </a:pPr>
            <a:r>
              <a:rPr lang="en" sz="2400">
                <a:solidFill>
                  <a:srgbClr val="191919"/>
                </a:solidFill>
              </a:rPr>
              <a:t>Most tailored to </a:t>
            </a:r>
            <a:r>
              <a:rPr lang="en" sz="2400">
                <a:solidFill>
                  <a:srgbClr val="191919"/>
                </a:solidFill>
              </a:rPr>
              <a:t>Jupyter</a:t>
            </a:r>
            <a:r>
              <a:rPr lang="en" sz="2400">
                <a:solidFill>
                  <a:srgbClr val="191919"/>
                </a:solidFill>
              </a:rPr>
              <a:t> Notebooks</a:t>
            </a:r>
            <a:endParaRPr sz="2400"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91919"/>
                </a:solidFill>
              </a:rPr>
              <a:t>InterpretML ECB (Global Explanation)</a:t>
            </a:r>
            <a:endParaRPr sz="3200">
              <a:solidFill>
                <a:srgbClr val="191919"/>
              </a:solidFill>
            </a:endParaRPr>
          </a:p>
        </p:txBody>
      </p:sp>
      <p:sp>
        <p:nvSpPr>
          <p:cNvPr id="1207" name="Google Shape;1207;p59"/>
          <p:cNvSpPr txBox="1"/>
          <p:nvPr>
            <p:ph idx="1" type="subTitle"/>
          </p:nvPr>
        </p:nvSpPr>
        <p:spPr>
          <a:xfrm>
            <a:off x="720000" y="1085525"/>
            <a:ext cx="77040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8" name="Google Shape;120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625" y="1085529"/>
            <a:ext cx="7704001" cy="3679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</a:rPr>
              <a:t>InterpretML (Global Explanation)</a:t>
            </a:r>
            <a:endParaRPr>
              <a:solidFill>
                <a:srgbClr val="191919"/>
              </a:solidFill>
            </a:endParaRPr>
          </a:p>
        </p:txBody>
      </p:sp>
      <p:sp>
        <p:nvSpPr>
          <p:cNvPr id="1214" name="Google Shape;1214;p60"/>
          <p:cNvSpPr txBox="1"/>
          <p:nvPr>
            <p:ph idx="1" type="subTitle"/>
          </p:nvPr>
        </p:nvSpPr>
        <p:spPr>
          <a:xfrm>
            <a:off x="720000" y="1085525"/>
            <a:ext cx="77040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1919"/>
                </a:solidFill>
              </a:rPr>
              <a:t>Without Description, ID, and Weather_Timestamp</a:t>
            </a:r>
            <a:endParaRPr b="1" sz="1800">
              <a:solidFill>
                <a:srgbClr val="191919"/>
              </a:solidFill>
            </a:endParaRPr>
          </a:p>
        </p:txBody>
      </p:sp>
      <p:pic>
        <p:nvPicPr>
          <p:cNvPr id="1215" name="Google Shape;121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90" y="1466550"/>
            <a:ext cx="8388020" cy="35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34"/>
          <p:cNvSpPr txBox="1"/>
          <p:nvPr/>
        </p:nvSpPr>
        <p:spPr>
          <a:xfrm>
            <a:off x="2153100" y="126075"/>
            <a:ext cx="4837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latin typeface="Playfair Display"/>
                <a:ea typeface="Playfair Display"/>
                <a:cs typeface="Playfair Display"/>
                <a:sym typeface="Playfair Display"/>
              </a:rPr>
              <a:t>Overview</a:t>
            </a:r>
            <a:endParaRPr b="1" sz="44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82" name="Google Shape;982;p34"/>
          <p:cNvSpPr txBox="1"/>
          <p:nvPr/>
        </p:nvSpPr>
        <p:spPr>
          <a:xfrm>
            <a:off x="684000" y="911475"/>
            <a:ext cx="77760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lbert Sans"/>
              <a:buChar char="●"/>
            </a:pPr>
            <a:r>
              <a:rPr lang="en" sz="2800">
                <a:latin typeface="Albert Sans"/>
                <a:ea typeface="Albert Sans"/>
                <a:cs typeface="Albert Sans"/>
                <a:sym typeface="Albert Sans"/>
              </a:rPr>
              <a:t>Clean data</a:t>
            </a:r>
            <a:r>
              <a:rPr lang="en" sz="2800">
                <a:latin typeface="Albert Sans"/>
                <a:ea typeface="Albert Sans"/>
                <a:cs typeface="Albert Sans"/>
                <a:sym typeface="Albert Sans"/>
              </a:rPr>
              <a:t> in Google Colab</a:t>
            </a:r>
            <a:endParaRPr sz="2800">
              <a:latin typeface="Albert Sans"/>
              <a:ea typeface="Albert Sans"/>
              <a:cs typeface="Albert Sans"/>
              <a:sym typeface="Albert San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lbert Sans"/>
              <a:buChar char="●"/>
            </a:pPr>
            <a:r>
              <a:rPr lang="en" sz="2800">
                <a:latin typeface="Albert Sans"/>
                <a:ea typeface="Albert Sans"/>
                <a:cs typeface="Albert Sans"/>
                <a:sym typeface="Albert Sans"/>
              </a:rPr>
              <a:t>Upload data to Google storage buckets in Google Cloud</a:t>
            </a:r>
            <a:endParaRPr sz="2800">
              <a:latin typeface="Albert Sans"/>
              <a:ea typeface="Albert Sans"/>
              <a:cs typeface="Albert Sans"/>
              <a:sym typeface="Albert San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lbert Sans"/>
              <a:buChar char="●"/>
            </a:pPr>
            <a:r>
              <a:rPr lang="en" sz="2800">
                <a:latin typeface="Albert Sans"/>
                <a:ea typeface="Albert Sans"/>
                <a:cs typeface="Albert Sans"/>
                <a:sym typeface="Albert Sans"/>
              </a:rPr>
              <a:t>Use Google’s Vertex AI platform to run Auto ML and build a </a:t>
            </a:r>
            <a:r>
              <a:rPr lang="en" sz="2800">
                <a:latin typeface="Albert Sans"/>
                <a:ea typeface="Albert Sans"/>
                <a:cs typeface="Albert Sans"/>
                <a:sym typeface="Albert Sans"/>
              </a:rPr>
              <a:t>classification</a:t>
            </a:r>
            <a:r>
              <a:rPr lang="en" sz="2800">
                <a:latin typeface="Albert Sans"/>
                <a:ea typeface="Albert Sans"/>
                <a:cs typeface="Albert Sans"/>
                <a:sym typeface="Albert Sans"/>
              </a:rPr>
              <a:t> model</a:t>
            </a:r>
            <a:endParaRPr sz="2800">
              <a:latin typeface="Albert Sans"/>
              <a:ea typeface="Albert Sans"/>
              <a:cs typeface="Albert Sans"/>
              <a:sym typeface="Albert San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lbert Sans"/>
              <a:buChar char="●"/>
            </a:pPr>
            <a:r>
              <a:rPr lang="en" sz="2800">
                <a:latin typeface="Albert Sans"/>
                <a:ea typeface="Albert Sans"/>
                <a:cs typeface="Albert Sans"/>
                <a:sym typeface="Albert Sans"/>
              </a:rPr>
              <a:t>Created other models to compare to AutoML</a:t>
            </a:r>
            <a:endParaRPr sz="2800">
              <a:latin typeface="Albert Sans"/>
              <a:ea typeface="Albert Sans"/>
              <a:cs typeface="Albert Sans"/>
              <a:sym typeface="Albert San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lbert Sans"/>
              <a:buChar char="●"/>
            </a:pPr>
            <a:r>
              <a:rPr b="1" lang="en" sz="2800">
                <a:latin typeface="Albert Sans"/>
                <a:ea typeface="Albert Sans"/>
                <a:cs typeface="Albert Sans"/>
                <a:sym typeface="Albert Sans"/>
              </a:rPr>
              <a:t>Goal: To predict traffic accident severity level</a:t>
            </a:r>
            <a:endParaRPr b="1" sz="2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</a:rPr>
              <a:t>InterpretML (Local Explanation)</a:t>
            </a:r>
            <a:endParaRPr>
              <a:solidFill>
                <a:srgbClr val="191919"/>
              </a:solidFill>
            </a:endParaRPr>
          </a:p>
        </p:txBody>
      </p:sp>
      <p:pic>
        <p:nvPicPr>
          <p:cNvPr id="1221" name="Google Shape;122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6443"/>
            <a:ext cx="9144000" cy="3585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</a:rPr>
              <a:t>InterpretML - What is Intercept?</a:t>
            </a:r>
            <a:endParaRPr>
              <a:solidFill>
                <a:srgbClr val="191919"/>
              </a:solidFill>
            </a:endParaRPr>
          </a:p>
        </p:txBody>
      </p:sp>
      <p:sp>
        <p:nvSpPr>
          <p:cNvPr id="1227" name="Google Shape;1227;p62"/>
          <p:cNvSpPr txBox="1"/>
          <p:nvPr>
            <p:ph idx="1" type="subTitle"/>
          </p:nvPr>
        </p:nvSpPr>
        <p:spPr>
          <a:xfrm>
            <a:off x="720000" y="1085525"/>
            <a:ext cx="77040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700"/>
              <a:buChar char="●"/>
            </a:pPr>
            <a:r>
              <a:rPr lang="en" sz="2700">
                <a:solidFill>
                  <a:srgbClr val="191919"/>
                </a:solidFill>
              </a:rPr>
              <a:t>The intercept reflects the average case. </a:t>
            </a:r>
            <a:endParaRPr sz="2700">
              <a:solidFill>
                <a:srgbClr val="191919"/>
              </a:solidFill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700"/>
              <a:buChar char="●"/>
            </a:pPr>
            <a:r>
              <a:rPr lang="en" sz="2700">
                <a:solidFill>
                  <a:srgbClr val="191919"/>
                </a:solidFill>
              </a:rPr>
              <a:t>In classification, the intercept is the log of the base rate </a:t>
            </a:r>
            <a:endParaRPr sz="2700"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</a:rPr>
              <a:t>Conclusions</a:t>
            </a:r>
            <a:endParaRPr sz="3500">
              <a:solidFill>
                <a:srgbClr val="191919"/>
              </a:solidFill>
            </a:endParaRPr>
          </a:p>
        </p:txBody>
      </p:sp>
      <p:sp>
        <p:nvSpPr>
          <p:cNvPr id="1233" name="Google Shape;1233;p63"/>
          <p:cNvSpPr txBox="1"/>
          <p:nvPr>
            <p:ph idx="4294967295" type="subTitle"/>
          </p:nvPr>
        </p:nvSpPr>
        <p:spPr>
          <a:xfrm>
            <a:off x="475950" y="1085525"/>
            <a:ext cx="8064000" cy="3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00"/>
              <a:buChar char="●"/>
            </a:pPr>
            <a:r>
              <a:rPr lang="en" sz="2500">
                <a:solidFill>
                  <a:srgbClr val="191919"/>
                </a:solidFill>
              </a:rPr>
              <a:t>AutoML has decent predictions, relies heavily on description column</a:t>
            </a:r>
            <a:endParaRPr sz="2500">
              <a:solidFill>
                <a:srgbClr val="191919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00"/>
              <a:buChar char="●"/>
            </a:pPr>
            <a:r>
              <a:rPr lang="en" sz="2500">
                <a:solidFill>
                  <a:srgbClr val="191919"/>
                </a:solidFill>
              </a:rPr>
              <a:t>Sklearn gradient boost is accurate, but limited by balancing and size of overall dataset</a:t>
            </a:r>
            <a:endParaRPr sz="2500">
              <a:solidFill>
                <a:srgbClr val="191919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00"/>
              <a:buChar char="●"/>
            </a:pPr>
            <a:r>
              <a:rPr lang="en" sz="2500">
                <a:solidFill>
                  <a:srgbClr val="191919"/>
                </a:solidFill>
              </a:rPr>
              <a:t>InterpretML does a good job at showing what the ML was using for its decisions, but globally still </a:t>
            </a:r>
            <a:r>
              <a:rPr lang="en" sz="2500">
                <a:solidFill>
                  <a:srgbClr val="191919"/>
                </a:solidFill>
              </a:rPr>
              <a:t>relies</a:t>
            </a:r>
            <a:r>
              <a:rPr lang="en" sz="2500">
                <a:solidFill>
                  <a:srgbClr val="191919"/>
                </a:solidFill>
              </a:rPr>
              <a:t> on description and the time of the accident.</a:t>
            </a:r>
            <a:endParaRPr sz="2500"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64"/>
          <p:cNvSpPr txBox="1"/>
          <p:nvPr>
            <p:ph type="title"/>
          </p:nvPr>
        </p:nvSpPr>
        <p:spPr>
          <a:xfrm>
            <a:off x="477850" y="844425"/>
            <a:ext cx="825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191919"/>
                </a:solidFill>
              </a:rPr>
              <a:t>Thank you </a:t>
            </a:r>
            <a:endParaRPr sz="5500">
              <a:solidFill>
                <a:srgbClr val="19191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191919"/>
                </a:solidFill>
              </a:rPr>
              <a:t>for watching!</a:t>
            </a:r>
            <a:endParaRPr sz="5500">
              <a:solidFill>
                <a:srgbClr val="191919"/>
              </a:solidFill>
            </a:endParaRPr>
          </a:p>
        </p:txBody>
      </p:sp>
      <p:pic>
        <p:nvPicPr>
          <p:cNvPr id="1239" name="Google Shape;1239;p64"/>
          <p:cNvPicPr preferRelativeResize="0"/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2840350" y="3731320"/>
            <a:ext cx="3613798" cy="131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0" name="Google Shape;1240;p64"/>
          <p:cNvPicPr preferRelativeResize="0"/>
          <p:nvPr/>
        </p:nvPicPr>
        <p:blipFill>
          <a:blip r:embed="rId4">
            <a:alphaModFix amt="46000"/>
          </a:blip>
          <a:stretch>
            <a:fillRect/>
          </a:stretch>
        </p:blipFill>
        <p:spPr>
          <a:xfrm>
            <a:off x="54525" y="2265475"/>
            <a:ext cx="3572258" cy="2009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1" name="Google Shape;1241;p64"/>
          <p:cNvPicPr preferRelativeResize="0"/>
          <p:nvPr/>
        </p:nvPicPr>
        <p:blipFill>
          <a:blip r:embed="rId5">
            <a:alphaModFix amt="44000"/>
          </a:blip>
          <a:stretch>
            <a:fillRect/>
          </a:stretch>
        </p:blipFill>
        <p:spPr>
          <a:xfrm>
            <a:off x="6454158" y="1569525"/>
            <a:ext cx="2569156" cy="2009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35"/>
          <p:cNvSpPr txBox="1"/>
          <p:nvPr>
            <p:ph type="title"/>
          </p:nvPr>
        </p:nvSpPr>
        <p:spPr>
          <a:xfrm>
            <a:off x="655950" y="3233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191919"/>
                </a:solidFill>
              </a:rPr>
              <a:t>Data exploration and cleaning</a:t>
            </a:r>
            <a:endParaRPr sz="3900">
              <a:solidFill>
                <a:srgbClr val="191919"/>
              </a:solidFill>
            </a:endParaRPr>
          </a:p>
        </p:txBody>
      </p:sp>
      <p:sp>
        <p:nvSpPr>
          <p:cNvPr id="988" name="Google Shape;988;p35"/>
          <p:cNvSpPr txBox="1"/>
          <p:nvPr>
            <p:ph idx="1" type="subTitle"/>
          </p:nvPr>
        </p:nvSpPr>
        <p:spPr>
          <a:xfrm>
            <a:off x="475950" y="1041300"/>
            <a:ext cx="8064000" cy="3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Char char="●"/>
            </a:pPr>
            <a:r>
              <a:rPr lang="en" sz="2800">
                <a:solidFill>
                  <a:srgbClr val="191919"/>
                </a:solidFill>
              </a:rPr>
              <a:t>Severity level - scale of 1 to 4</a:t>
            </a:r>
            <a:endParaRPr sz="2800">
              <a:solidFill>
                <a:srgbClr val="191919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Char char="○"/>
            </a:pPr>
            <a:r>
              <a:rPr lang="en" sz="2800">
                <a:solidFill>
                  <a:srgbClr val="191919"/>
                </a:solidFill>
              </a:rPr>
              <a:t>Based on how long traffic was delayed after accident</a:t>
            </a:r>
            <a:endParaRPr sz="2800">
              <a:solidFill>
                <a:srgbClr val="191919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Char char="●"/>
            </a:pPr>
            <a:r>
              <a:rPr lang="en" sz="2800">
                <a:solidFill>
                  <a:srgbClr val="191919"/>
                </a:solidFill>
              </a:rPr>
              <a:t>Columns include location, weather, and road feature information</a:t>
            </a:r>
            <a:endParaRPr sz="2800">
              <a:solidFill>
                <a:srgbClr val="191919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Char char="●"/>
            </a:pPr>
            <a:r>
              <a:rPr lang="en" sz="2800">
                <a:solidFill>
                  <a:srgbClr val="191919"/>
                </a:solidFill>
              </a:rPr>
              <a:t>Columns removed:</a:t>
            </a:r>
            <a:endParaRPr sz="2800">
              <a:solidFill>
                <a:srgbClr val="191919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Char char="○"/>
            </a:pPr>
            <a:r>
              <a:rPr lang="en" sz="2800">
                <a:solidFill>
                  <a:srgbClr val="191919"/>
                </a:solidFill>
              </a:rPr>
              <a:t>Street number</a:t>
            </a:r>
            <a:endParaRPr sz="2800">
              <a:solidFill>
                <a:srgbClr val="191919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Char char="○"/>
            </a:pPr>
            <a:r>
              <a:rPr lang="en" sz="2800">
                <a:solidFill>
                  <a:srgbClr val="191919"/>
                </a:solidFill>
              </a:rPr>
              <a:t>‘Twilight’ columns - day/night already provided</a:t>
            </a:r>
            <a:endParaRPr sz="2800"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191919"/>
                </a:solidFill>
              </a:rPr>
              <a:t>Using BigQuery and Data Studio for Dashboards</a:t>
            </a:r>
            <a:endParaRPr sz="3800">
              <a:solidFill>
                <a:srgbClr val="191919"/>
              </a:solidFill>
            </a:endParaRPr>
          </a:p>
        </p:txBody>
      </p:sp>
      <p:sp>
        <p:nvSpPr>
          <p:cNvPr id="994" name="Google Shape;994;p36"/>
          <p:cNvSpPr txBox="1"/>
          <p:nvPr>
            <p:ph idx="1" type="subTitle"/>
          </p:nvPr>
        </p:nvSpPr>
        <p:spPr>
          <a:xfrm>
            <a:off x="853925" y="1692175"/>
            <a:ext cx="7570200" cy="30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600"/>
              <a:buChar char="●"/>
            </a:pPr>
            <a:r>
              <a:rPr lang="en" sz="2600">
                <a:solidFill>
                  <a:srgbClr val="191919"/>
                </a:solidFill>
              </a:rPr>
              <a:t>BigQuery is a data </a:t>
            </a:r>
            <a:r>
              <a:rPr lang="en" sz="2600">
                <a:solidFill>
                  <a:srgbClr val="191919"/>
                </a:solidFill>
              </a:rPr>
              <a:t>warehouse</a:t>
            </a:r>
            <a:r>
              <a:rPr lang="en" sz="2600">
                <a:solidFill>
                  <a:srgbClr val="191919"/>
                </a:solidFill>
              </a:rPr>
              <a:t> that allows you to query and store your data in the same place.</a:t>
            </a:r>
            <a:endParaRPr sz="26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191919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600"/>
              <a:buChar char="●"/>
            </a:pPr>
            <a:r>
              <a:rPr lang="en" sz="2600">
                <a:solidFill>
                  <a:srgbClr val="191919"/>
                </a:solidFill>
              </a:rPr>
              <a:t>Data Studio is where you can connect BigQuery and create easy to read visualizations to analyze your data.</a:t>
            </a:r>
            <a:endParaRPr sz="2600"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EE0F0">
            <a:alpha val="75470"/>
          </a:srgbClr>
        </a:solidFill>
      </p:bgPr>
    </p:bg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9" name="Google Shape;9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700" y="0"/>
            <a:ext cx="6428576" cy="479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0" name="Google Shape;1000;p37"/>
          <p:cNvSpPr txBox="1"/>
          <p:nvPr/>
        </p:nvSpPr>
        <p:spPr>
          <a:xfrm>
            <a:off x="1019850" y="4743300"/>
            <a:ext cx="73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4"/>
              </a:rPr>
              <a:t>https://lookerstudio.google.com/reporting/deab9cff-cf89-4a5b-a15a-8036feaf8a22</a:t>
            </a: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5" name="Google Shape;100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338" y="492638"/>
            <a:ext cx="6791325" cy="435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6" name="Google Shape;100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5963" y="492650"/>
            <a:ext cx="517207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9"/>
          <p:cNvSpPr txBox="1"/>
          <p:nvPr/>
        </p:nvSpPr>
        <p:spPr>
          <a:xfrm>
            <a:off x="2888700" y="0"/>
            <a:ext cx="3366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latin typeface="Playfair Display"/>
                <a:ea typeface="Playfair Display"/>
                <a:cs typeface="Playfair Display"/>
                <a:sym typeface="Playfair Display"/>
              </a:rPr>
              <a:t>Vertex AI</a:t>
            </a:r>
            <a:endParaRPr b="1" sz="54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12" name="Google Shape;1012;p39"/>
          <p:cNvSpPr txBox="1"/>
          <p:nvPr/>
        </p:nvSpPr>
        <p:spPr>
          <a:xfrm>
            <a:off x="794550" y="800825"/>
            <a:ext cx="75549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lbert Sans"/>
              <a:buChar char="●"/>
            </a:pPr>
            <a:r>
              <a:rPr lang="en" sz="2200">
                <a:latin typeface="Albert Sans"/>
                <a:ea typeface="Albert Sans"/>
                <a:cs typeface="Albert Sans"/>
                <a:sym typeface="Albert Sans"/>
              </a:rPr>
              <a:t>An </a:t>
            </a:r>
            <a:r>
              <a:rPr lang="en" sz="2200">
                <a:latin typeface="Albert Sans"/>
                <a:ea typeface="Albert Sans"/>
                <a:cs typeface="Albert Sans"/>
                <a:sym typeface="Albert Sans"/>
              </a:rPr>
              <a:t>artificial</a:t>
            </a:r>
            <a:r>
              <a:rPr lang="en" sz="2200">
                <a:latin typeface="Albert Sans"/>
                <a:ea typeface="Albert Sans"/>
                <a:cs typeface="Albert Sans"/>
                <a:sym typeface="Albert Sans"/>
              </a:rPr>
              <a:t> intelligence platform that allows users to train and deploy machine learning models and AI applications.</a:t>
            </a:r>
            <a:endParaRPr sz="22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lbert Sans"/>
              <a:ea typeface="Albert Sans"/>
              <a:cs typeface="Albert Sans"/>
              <a:sym typeface="Albert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lbert Sans"/>
              <a:buChar char="●"/>
            </a:pPr>
            <a:r>
              <a:rPr lang="en" sz="2200">
                <a:latin typeface="Albert Sans"/>
                <a:ea typeface="Albert Sans"/>
                <a:cs typeface="Albert Sans"/>
                <a:sym typeface="Albert Sans"/>
              </a:rPr>
              <a:t>Vertex AI provides 2 options for </a:t>
            </a:r>
            <a:r>
              <a:rPr lang="en" sz="2200">
                <a:latin typeface="Albert Sans"/>
                <a:ea typeface="Albert Sans"/>
                <a:cs typeface="Albert Sans"/>
                <a:sym typeface="Albert Sans"/>
              </a:rPr>
              <a:t>model</a:t>
            </a:r>
            <a:r>
              <a:rPr lang="en" sz="2200">
                <a:latin typeface="Albert Sans"/>
                <a:ea typeface="Albert Sans"/>
                <a:cs typeface="Albert Sans"/>
                <a:sym typeface="Albert Sans"/>
              </a:rPr>
              <a:t> training:</a:t>
            </a:r>
            <a:endParaRPr sz="2200">
              <a:latin typeface="Albert Sans"/>
              <a:ea typeface="Albert Sans"/>
              <a:cs typeface="Albert Sans"/>
              <a:sym typeface="Albert Sans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Albert Sans"/>
              <a:buChar char="○"/>
            </a:pPr>
            <a:r>
              <a:rPr lang="en" sz="2200">
                <a:latin typeface="Albert Sans"/>
                <a:ea typeface="Albert Sans"/>
                <a:cs typeface="Albert Sans"/>
                <a:sym typeface="Albert Sans"/>
              </a:rPr>
              <a:t>Auto ML: trains tabular, image, text, or video data without writing code</a:t>
            </a:r>
            <a:endParaRPr sz="22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lbert Sans"/>
              <a:ea typeface="Albert Sans"/>
              <a:cs typeface="Albert Sans"/>
              <a:sym typeface="Albert Sans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Albert Sans"/>
              <a:buChar char="○"/>
            </a:pPr>
            <a:r>
              <a:rPr lang="en" sz="2200">
                <a:latin typeface="Albert Sans"/>
                <a:ea typeface="Albert Sans"/>
                <a:cs typeface="Albert Sans"/>
                <a:sym typeface="Albert Sans"/>
              </a:rPr>
              <a:t>Custom training: used for writing your own training code and choosing hyperparameter tuning options</a:t>
            </a:r>
            <a:endParaRPr sz="22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40"/>
          <p:cNvSpPr txBox="1"/>
          <p:nvPr/>
        </p:nvSpPr>
        <p:spPr>
          <a:xfrm>
            <a:off x="2168550" y="142750"/>
            <a:ext cx="480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Playfair Display"/>
                <a:ea typeface="Playfair Display"/>
                <a:cs typeface="Playfair Display"/>
                <a:sym typeface="Playfair Display"/>
              </a:rPr>
              <a:t>How to use Vertex AI</a:t>
            </a:r>
            <a:endParaRPr b="1" sz="2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18" name="Google Shape;1018;p40"/>
          <p:cNvSpPr txBox="1"/>
          <p:nvPr/>
        </p:nvSpPr>
        <p:spPr>
          <a:xfrm>
            <a:off x="794550" y="800825"/>
            <a:ext cx="75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9" name="Google Shape;10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64" y="727750"/>
            <a:ext cx="8251276" cy="4312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0" name="Google Shape;1020;p40"/>
          <p:cNvCxnSpPr/>
          <p:nvPr/>
        </p:nvCxnSpPr>
        <p:spPr>
          <a:xfrm>
            <a:off x="567650" y="3821200"/>
            <a:ext cx="978300" cy="1076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nsoon Season Sale by Slidesgo">
  <a:themeElements>
    <a:clrScheme name="Simple Light">
      <a:dk1>
        <a:srgbClr val="310088"/>
      </a:dk1>
      <a:lt1>
        <a:srgbClr val="85A6AF"/>
      </a:lt1>
      <a:dk2>
        <a:srgbClr val="DE5E55"/>
      </a:dk2>
      <a:lt2>
        <a:srgbClr val="F1D131"/>
      </a:lt2>
      <a:accent1>
        <a:srgbClr val="ECB1BE"/>
      </a:accent1>
      <a:accent2>
        <a:srgbClr val="71C8B6"/>
      </a:accent2>
      <a:accent3>
        <a:srgbClr val="FFFFFF"/>
      </a:accent3>
      <a:accent4>
        <a:srgbClr val="CEE0F0"/>
      </a:accent4>
      <a:accent5>
        <a:srgbClr val="FFFFFF"/>
      </a:accent5>
      <a:accent6>
        <a:srgbClr val="FFFFFF"/>
      </a:accent6>
      <a:hlink>
        <a:srgbClr val="31008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