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Kanit ExtraBold"/>
      <p:bold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Kani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20" Type="http://schemas.openxmlformats.org/officeDocument/2006/relationships/slide" Target="slides/slide16.xml"/><Relationship Id="rId42" Type="http://schemas.openxmlformats.org/officeDocument/2006/relationships/font" Target="fonts/Kanit-regular.fntdata"/><Relationship Id="rId41" Type="http://schemas.openxmlformats.org/officeDocument/2006/relationships/font" Target="fonts/Montserrat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Kanit-italic.fntdata"/><Relationship Id="rId21" Type="http://schemas.openxmlformats.org/officeDocument/2006/relationships/slide" Target="slides/slide17.xml"/><Relationship Id="rId43" Type="http://schemas.openxmlformats.org/officeDocument/2006/relationships/font" Target="fonts/Kanit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Kani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11" Type="http://schemas.openxmlformats.org/officeDocument/2006/relationships/slide" Target="slides/slide7.xml"/><Relationship Id="rId33" Type="http://schemas.openxmlformats.org/officeDocument/2006/relationships/font" Target="fonts/Kanit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KanitExtraBold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Light-bold.fntdata"/><Relationship Id="rId16" Type="http://schemas.openxmlformats.org/officeDocument/2006/relationships/slide" Target="slides/slide12.xml"/><Relationship Id="rId38" Type="http://schemas.openxmlformats.org/officeDocument/2006/relationships/font" Target="fonts/Montserrat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1038aa4a3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1038aa4a3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1657a844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1657a844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81f27bf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81f27bf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038aa4a3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1038aa4a3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16868db2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16868db2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6868db2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6868db2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1657a844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1657a84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1038aa4a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1038aa4a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21d4d0ec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21d4d0ec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1657a844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1657a844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81f27bf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281f27bf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1657a844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1657a844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16868db2d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16868db2d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16868dae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16868dae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038aa4a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038aa4a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16868db2d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16868db2d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16010be7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16010be7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1657a84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1657a84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1d4d0ec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21d4d0ec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701e3da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701e3da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1d4d0ec7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1d4d0ec7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701e3da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701e3da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288925"/>
            <a:ext cx="49752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2845075"/>
            <a:ext cx="3382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258A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 rot="-5400000">
            <a:off x="1961793" y="1844534"/>
            <a:ext cx="1256625" cy="5332111"/>
          </a:xfrm>
          <a:custGeom>
            <a:rect b="b" l="l" r="r" t="t"/>
            <a:pathLst>
              <a:path extrusionOk="0" h="99885" w="37601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4694575" y="-303200"/>
            <a:ext cx="4507269" cy="2043538"/>
          </a:xfrm>
          <a:custGeom>
            <a:rect b="b" l="l" r="r" t="t"/>
            <a:pathLst>
              <a:path extrusionOk="0" h="26487" w="88892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5429250" y="-163275"/>
            <a:ext cx="3898500" cy="888000"/>
          </a:xfrm>
          <a:prstGeom prst="curvedConnector3">
            <a:avLst>
              <a:gd fmla="val 68062" name="adj1"/>
            </a:avLst>
          </a:pr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 rot="-5400000">
            <a:off x="-418475" y="3806650"/>
            <a:ext cx="1632900" cy="1245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" name="Google Shape;16;p2"/>
          <p:cNvCxnSpPr/>
          <p:nvPr/>
        </p:nvCxnSpPr>
        <p:spPr>
          <a:xfrm flipH="1" rot="10800000">
            <a:off x="8220425" y="-428525"/>
            <a:ext cx="1454400" cy="780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" name="Google Shape;17;p2"/>
          <p:cNvCxnSpPr/>
          <p:nvPr/>
        </p:nvCxnSpPr>
        <p:spPr>
          <a:xfrm>
            <a:off x="224525" y="4306650"/>
            <a:ext cx="2837100" cy="1118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 rot="10800000">
            <a:off x="-217283" y="-110994"/>
            <a:ext cx="6577183" cy="2039719"/>
          </a:xfrm>
          <a:custGeom>
            <a:rect b="b" l="l" r="r" t="t"/>
            <a:pathLst>
              <a:path extrusionOk="0" h="20271" w="92862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 rot="-9649850">
            <a:off x="4560017" y="2309706"/>
            <a:ext cx="5621838" cy="4224007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>
            <a:off x="-1238325" y="4026000"/>
            <a:ext cx="9482950" cy="1551625"/>
          </a:xfrm>
          <a:custGeom>
            <a:rect b="b" l="l" r="r" t="t"/>
            <a:pathLst>
              <a:path extrusionOk="0" h="62065" w="379318">
                <a:moveTo>
                  <a:pt x="0" y="0"/>
                </a:moveTo>
                <a:cubicBezTo>
                  <a:pt x="0" y="10481"/>
                  <a:pt x="7750" y="21345"/>
                  <a:pt x="16848" y="26547"/>
                </a:cubicBezTo>
                <a:cubicBezTo>
                  <a:pt x="27603" y="32696"/>
                  <a:pt x="40364" y="34719"/>
                  <a:pt x="52584" y="36758"/>
                </a:cubicBezTo>
                <a:cubicBezTo>
                  <a:pt x="87768" y="42628"/>
                  <a:pt x="123613" y="28590"/>
                  <a:pt x="159283" y="28590"/>
                </a:cubicBezTo>
                <a:cubicBezTo>
                  <a:pt x="181217" y="28590"/>
                  <a:pt x="204501" y="30012"/>
                  <a:pt x="224119" y="39821"/>
                </a:cubicBezTo>
                <a:cubicBezTo>
                  <a:pt x="240003" y="47763"/>
                  <a:pt x="257080" y="54159"/>
                  <a:pt x="274661" y="56668"/>
                </a:cubicBezTo>
                <a:cubicBezTo>
                  <a:pt x="296110" y="59729"/>
                  <a:pt x="317964" y="63658"/>
                  <a:pt x="339497" y="61263"/>
                </a:cubicBezTo>
                <a:cubicBezTo>
                  <a:pt x="353204" y="59739"/>
                  <a:pt x="365939" y="53379"/>
                  <a:pt x="379318" y="50031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1"/>
          <p:cNvSpPr/>
          <p:nvPr/>
        </p:nvSpPr>
        <p:spPr>
          <a:xfrm rot="10800000">
            <a:off x="471925" y="4492750"/>
            <a:ext cx="1991050" cy="1403950"/>
          </a:xfrm>
          <a:custGeom>
            <a:rect b="b" l="l" r="r" t="t"/>
            <a:pathLst>
              <a:path extrusionOk="0" h="56158" w="79642">
                <a:moveTo>
                  <a:pt x="0" y="56158"/>
                </a:moveTo>
                <a:cubicBezTo>
                  <a:pt x="8031" y="51339"/>
                  <a:pt x="16521" y="46989"/>
                  <a:pt x="25527" y="44416"/>
                </a:cubicBezTo>
                <a:cubicBezTo>
                  <a:pt x="34192" y="41941"/>
                  <a:pt x="43707" y="42656"/>
                  <a:pt x="52074" y="39310"/>
                </a:cubicBezTo>
                <a:cubicBezTo>
                  <a:pt x="60342" y="36004"/>
                  <a:pt x="66545" y="28152"/>
                  <a:pt x="70963" y="20421"/>
                </a:cubicBezTo>
                <a:cubicBezTo>
                  <a:pt x="74633" y="13999"/>
                  <a:pt x="79642" y="7396"/>
                  <a:pt x="79642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Google Shape;89;p11"/>
          <p:cNvSpPr/>
          <p:nvPr/>
        </p:nvSpPr>
        <p:spPr>
          <a:xfrm rot="10800000">
            <a:off x="5179600" y="-573026"/>
            <a:ext cx="4492575" cy="1500500"/>
          </a:xfrm>
          <a:custGeom>
            <a:rect b="b" l="l" r="r" t="t"/>
            <a:pathLst>
              <a:path extrusionOk="0" h="60020" w="179703">
                <a:moveTo>
                  <a:pt x="0" y="2842"/>
                </a:moveTo>
                <a:cubicBezTo>
                  <a:pt x="15519" y="-265"/>
                  <a:pt x="32463" y="-1653"/>
                  <a:pt x="47478" y="3352"/>
                </a:cubicBezTo>
                <a:cubicBezTo>
                  <a:pt x="64088" y="8889"/>
                  <a:pt x="76950" y="23615"/>
                  <a:pt x="93936" y="27857"/>
                </a:cubicBezTo>
                <a:cubicBezTo>
                  <a:pt x="114886" y="33089"/>
                  <a:pt x="138948" y="25858"/>
                  <a:pt x="158261" y="35515"/>
                </a:cubicBezTo>
                <a:cubicBezTo>
                  <a:pt x="167969" y="40369"/>
                  <a:pt x="174853" y="50310"/>
                  <a:pt x="179703" y="6002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Google Shape;90;p11"/>
          <p:cNvSpPr/>
          <p:nvPr/>
        </p:nvSpPr>
        <p:spPr>
          <a:xfrm rot="10800000">
            <a:off x="8370350" y="-576975"/>
            <a:ext cx="704775" cy="1369600"/>
          </a:xfrm>
          <a:custGeom>
            <a:rect b="b" l="l" r="r" t="t"/>
            <a:pathLst>
              <a:path extrusionOk="0" h="54784" w="28191">
                <a:moveTo>
                  <a:pt x="28191" y="0"/>
                </a:moveTo>
                <a:cubicBezTo>
                  <a:pt x="23592" y="1151"/>
                  <a:pt x="18709" y="2261"/>
                  <a:pt x="14917" y="5106"/>
                </a:cubicBezTo>
                <a:cubicBezTo>
                  <a:pt x="3036" y="14020"/>
                  <a:pt x="-2466" y="33069"/>
                  <a:pt x="1133" y="47479"/>
                </a:cubicBezTo>
                <a:cubicBezTo>
                  <a:pt x="1746" y="49933"/>
                  <a:pt x="1205" y="54129"/>
                  <a:pt x="3686" y="54626"/>
                </a:cubicBezTo>
                <a:cubicBezTo>
                  <a:pt x="5260" y="54941"/>
                  <a:pt x="6334" y="52791"/>
                  <a:pt x="7770" y="5207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713225" y="1106125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713225" y="3069625"/>
            <a:ext cx="77175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rgbClr val="E3F1FE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5218925" y="-1989906"/>
            <a:ext cx="2733861" cy="2950939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rot="8100000">
            <a:off x="-1500458" y="3802590"/>
            <a:ext cx="2733867" cy="2950945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-9899973">
            <a:off x="6134302" y="-1126313"/>
            <a:ext cx="3753091" cy="2252624"/>
          </a:xfrm>
          <a:prstGeom prst="arc">
            <a:avLst>
              <a:gd fmla="val 11456086" name="adj1"/>
              <a:gd fmla="val 0" name="adj2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flipH="1" rot="5400000">
            <a:off x="7176775" y="-120300"/>
            <a:ext cx="1735500" cy="909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type="title"/>
          </p:nvPr>
        </p:nvSpPr>
        <p:spPr>
          <a:xfrm>
            <a:off x="713225" y="539500"/>
            <a:ext cx="7717500" cy="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715906" y="1386225"/>
            <a:ext cx="2728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2" type="subTitle"/>
          </p:nvPr>
        </p:nvSpPr>
        <p:spPr>
          <a:xfrm>
            <a:off x="715097" y="1698840"/>
            <a:ext cx="27300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3" type="title"/>
          </p:nvPr>
        </p:nvSpPr>
        <p:spPr>
          <a:xfrm>
            <a:off x="3780390" y="1659072"/>
            <a:ext cx="6327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4" type="subTitle"/>
          </p:nvPr>
        </p:nvSpPr>
        <p:spPr>
          <a:xfrm>
            <a:off x="718301" y="2555497"/>
            <a:ext cx="2736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5" type="subTitle"/>
          </p:nvPr>
        </p:nvSpPr>
        <p:spPr>
          <a:xfrm>
            <a:off x="713212" y="2870188"/>
            <a:ext cx="27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6" type="title"/>
          </p:nvPr>
        </p:nvSpPr>
        <p:spPr>
          <a:xfrm>
            <a:off x="3780840" y="282963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7" type="subTitle"/>
          </p:nvPr>
        </p:nvSpPr>
        <p:spPr>
          <a:xfrm>
            <a:off x="5688746" y="1388025"/>
            <a:ext cx="2742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8" type="subTitle"/>
          </p:nvPr>
        </p:nvSpPr>
        <p:spPr>
          <a:xfrm>
            <a:off x="5681997" y="1697190"/>
            <a:ext cx="2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9" type="title"/>
          </p:nvPr>
        </p:nvSpPr>
        <p:spPr>
          <a:xfrm>
            <a:off x="4732667" y="1659972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3" type="subTitle"/>
          </p:nvPr>
        </p:nvSpPr>
        <p:spPr>
          <a:xfrm>
            <a:off x="5688283" y="2555497"/>
            <a:ext cx="2742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4" type="subTitle"/>
          </p:nvPr>
        </p:nvSpPr>
        <p:spPr>
          <a:xfrm>
            <a:off x="5681538" y="2870188"/>
            <a:ext cx="2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15" type="title"/>
          </p:nvPr>
        </p:nvSpPr>
        <p:spPr>
          <a:xfrm>
            <a:off x="4732205" y="282963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6" type="subTitle"/>
          </p:nvPr>
        </p:nvSpPr>
        <p:spPr>
          <a:xfrm>
            <a:off x="718301" y="3721172"/>
            <a:ext cx="2736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7" type="subTitle"/>
          </p:nvPr>
        </p:nvSpPr>
        <p:spPr>
          <a:xfrm>
            <a:off x="713212" y="4035863"/>
            <a:ext cx="273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18" type="title"/>
          </p:nvPr>
        </p:nvSpPr>
        <p:spPr>
          <a:xfrm>
            <a:off x="3780840" y="39983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9" type="subTitle"/>
          </p:nvPr>
        </p:nvSpPr>
        <p:spPr>
          <a:xfrm>
            <a:off x="5688283" y="3721172"/>
            <a:ext cx="27420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0" type="subTitle"/>
          </p:nvPr>
        </p:nvSpPr>
        <p:spPr>
          <a:xfrm>
            <a:off x="5681538" y="4035863"/>
            <a:ext cx="274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21" type="title"/>
          </p:nvPr>
        </p:nvSpPr>
        <p:spPr>
          <a:xfrm>
            <a:off x="4732205" y="39983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rgbClr val="E3F1F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13225" y="2944650"/>
            <a:ext cx="46461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713225" y="1347450"/>
            <a:ext cx="46461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21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4"/>
          <p:cNvSpPr/>
          <p:nvPr/>
        </p:nvSpPr>
        <p:spPr>
          <a:xfrm>
            <a:off x="7665925" y="-70475"/>
            <a:ext cx="1478095" cy="3973925"/>
          </a:xfrm>
          <a:custGeom>
            <a:rect b="b" l="l" r="r" t="t"/>
            <a:pathLst>
              <a:path extrusionOk="0" h="99885" w="37601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rot="6299997">
            <a:off x="-2243070" y="1602356"/>
            <a:ext cx="4486139" cy="4066195"/>
          </a:xfrm>
          <a:custGeom>
            <a:rect b="b" l="l" r="r" t="t"/>
            <a:pathLst>
              <a:path extrusionOk="0" h="58532" w="64577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-742250" y="2676300"/>
            <a:ext cx="4777600" cy="2843550"/>
          </a:xfrm>
          <a:custGeom>
            <a:rect b="b" l="l" r="r" t="t"/>
            <a:pathLst>
              <a:path extrusionOk="0" h="113742" w="191104">
                <a:moveTo>
                  <a:pt x="191104" y="113742"/>
                </a:moveTo>
                <a:cubicBezTo>
                  <a:pt x="185999" y="93309"/>
                  <a:pt x="170556" y="70758"/>
                  <a:pt x="150123" y="65653"/>
                </a:cubicBezTo>
                <a:cubicBezTo>
                  <a:pt x="138183" y="62670"/>
                  <a:pt x="125994" y="70636"/>
                  <a:pt x="114160" y="74016"/>
                </a:cubicBezTo>
                <a:cubicBezTo>
                  <a:pt x="102901" y="77232"/>
                  <a:pt x="90293" y="76816"/>
                  <a:pt x="79034" y="73598"/>
                </a:cubicBezTo>
                <a:cubicBezTo>
                  <a:pt x="70224" y="71080"/>
                  <a:pt x="63298" y="64130"/>
                  <a:pt x="56035" y="58544"/>
                </a:cubicBezTo>
                <a:cubicBezTo>
                  <a:pt x="41107" y="47063"/>
                  <a:pt x="27219" y="34030"/>
                  <a:pt x="15054" y="19654"/>
                </a:cubicBezTo>
                <a:cubicBezTo>
                  <a:pt x="9723" y="13354"/>
                  <a:pt x="5835" y="5835"/>
                  <a:pt x="0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14"/>
          <p:cNvSpPr/>
          <p:nvPr/>
        </p:nvSpPr>
        <p:spPr>
          <a:xfrm>
            <a:off x="-261350" y="4181700"/>
            <a:ext cx="961775" cy="1735425"/>
          </a:xfrm>
          <a:custGeom>
            <a:rect b="b" l="l" r="r" t="t"/>
            <a:pathLst>
              <a:path extrusionOk="0" h="69417" w="38471">
                <a:moveTo>
                  <a:pt x="38471" y="0"/>
                </a:moveTo>
                <a:cubicBezTo>
                  <a:pt x="14815" y="11842"/>
                  <a:pt x="0" y="42962"/>
                  <a:pt x="0" y="6941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Google Shape;126;p14"/>
          <p:cNvSpPr/>
          <p:nvPr/>
        </p:nvSpPr>
        <p:spPr>
          <a:xfrm>
            <a:off x="1024525" y="-444900"/>
            <a:ext cx="3794876" cy="889800"/>
          </a:xfrm>
          <a:custGeom>
            <a:rect b="b" l="l" r="r" t="t"/>
            <a:pathLst>
              <a:path extrusionOk="0" h="35592" w="195285">
                <a:moveTo>
                  <a:pt x="0" y="0"/>
                </a:moveTo>
                <a:cubicBezTo>
                  <a:pt x="6099" y="18303"/>
                  <a:pt x="26900" y="32393"/>
                  <a:pt x="45998" y="35127"/>
                </a:cubicBezTo>
                <a:cubicBezTo>
                  <a:pt x="62653" y="37511"/>
                  <a:pt x="79354" y="29690"/>
                  <a:pt x="96179" y="29690"/>
                </a:cubicBezTo>
                <a:cubicBezTo>
                  <a:pt x="110479" y="29690"/>
                  <a:pt x="124676" y="36312"/>
                  <a:pt x="138832" y="34290"/>
                </a:cubicBezTo>
                <a:cubicBezTo>
                  <a:pt x="160076" y="31256"/>
                  <a:pt x="185688" y="22540"/>
                  <a:pt x="195285" y="3346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bg>
      <p:bgPr>
        <a:solidFill>
          <a:srgbClr val="E3F1FE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072729" y="1387400"/>
            <a:ext cx="22638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2" type="subTitle"/>
          </p:nvPr>
        </p:nvSpPr>
        <p:spPr>
          <a:xfrm>
            <a:off x="1072075" y="1791437"/>
            <a:ext cx="22647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3" type="subTitle"/>
          </p:nvPr>
        </p:nvSpPr>
        <p:spPr>
          <a:xfrm>
            <a:off x="1074723" y="3097397"/>
            <a:ext cx="22704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4" type="subTitle"/>
          </p:nvPr>
        </p:nvSpPr>
        <p:spPr>
          <a:xfrm>
            <a:off x="1070500" y="3502100"/>
            <a:ext cx="22680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idx="5" type="subTitle"/>
          </p:nvPr>
        </p:nvSpPr>
        <p:spPr>
          <a:xfrm>
            <a:off x="5798852" y="1389961"/>
            <a:ext cx="2274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6" type="subTitle"/>
          </p:nvPr>
        </p:nvSpPr>
        <p:spPr>
          <a:xfrm>
            <a:off x="5793251" y="1789901"/>
            <a:ext cx="22746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7" type="subTitle"/>
          </p:nvPr>
        </p:nvSpPr>
        <p:spPr>
          <a:xfrm>
            <a:off x="5798476" y="3097397"/>
            <a:ext cx="22746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36" name="Google Shape;136;p15"/>
          <p:cNvSpPr txBox="1"/>
          <p:nvPr>
            <p:ph idx="8" type="subTitle"/>
          </p:nvPr>
        </p:nvSpPr>
        <p:spPr>
          <a:xfrm>
            <a:off x="5792875" y="3502100"/>
            <a:ext cx="22746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>
            <a:off x="7235075" y="-1364775"/>
            <a:ext cx="2874161" cy="2605113"/>
          </a:xfrm>
          <a:custGeom>
            <a:rect b="b" l="l" r="r" t="t"/>
            <a:pathLst>
              <a:path extrusionOk="0" h="58532" w="64577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-219664" y="4636725"/>
            <a:ext cx="5185414" cy="506775"/>
          </a:xfrm>
          <a:custGeom>
            <a:rect b="b" l="l" r="r" t="t"/>
            <a:pathLst>
              <a:path extrusionOk="0" h="20271" w="92862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-458600" y="4307153"/>
            <a:ext cx="2477675" cy="1254524"/>
          </a:xfrm>
          <a:custGeom>
            <a:rect b="b" l="l" r="r" t="t"/>
            <a:pathLst>
              <a:path extrusionOk="0" h="66132" w="99107">
                <a:moveTo>
                  <a:pt x="0" y="1316"/>
                </a:moveTo>
                <a:cubicBezTo>
                  <a:pt x="18742" y="-1806"/>
                  <a:pt x="40835" y="370"/>
                  <a:pt x="56035" y="11770"/>
                </a:cubicBezTo>
                <a:cubicBezTo>
                  <a:pt x="74530" y="25641"/>
                  <a:pt x="88768" y="45454"/>
                  <a:pt x="99107" y="66132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15"/>
          <p:cNvSpPr/>
          <p:nvPr/>
        </p:nvSpPr>
        <p:spPr>
          <a:xfrm>
            <a:off x="-103150" y="4585946"/>
            <a:ext cx="1129050" cy="975722"/>
          </a:xfrm>
          <a:custGeom>
            <a:rect b="b" l="l" r="r" t="t"/>
            <a:pathLst>
              <a:path extrusionOk="0" h="51435" w="45162">
                <a:moveTo>
                  <a:pt x="45162" y="0"/>
                </a:moveTo>
                <a:cubicBezTo>
                  <a:pt x="35020" y="3381"/>
                  <a:pt x="24463" y="10565"/>
                  <a:pt x="20490" y="20490"/>
                </a:cubicBezTo>
                <a:cubicBezTo>
                  <a:pt x="16711" y="29930"/>
                  <a:pt x="13045" y="40065"/>
                  <a:pt x="5854" y="47253"/>
                </a:cubicBezTo>
                <a:cubicBezTo>
                  <a:pt x="4158" y="48948"/>
                  <a:pt x="2398" y="51435"/>
                  <a:pt x="0" y="51435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15"/>
          <p:cNvSpPr/>
          <p:nvPr/>
        </p:nvSpPr>
        <p:spPr>
          <a:xfrm>
            <a:off x="5554000" y="-830525"/>
            <a:ext cx="3762189" cy="1484500"/>
          </a:xfrm>
          <a:custGeom>
            <a:rect b="b" l="l" r="r" t="t"/>
            <a:pathLst>
              <a:path extrusionOk="0" h="59380" w="161832">
                <a:moveTo>
                  <a:pt x="0" y="0"/>
                </a:moveTo>
                <a:cubicBezTo>
                  <a:pt x="0" y="16337"/>
                  <a:pt x="7839" y="34525"/>
                  <a:pt x="20909" y="44326"/>
                </a:cubicBezTo>
                <a:cubicBezTo>
                  <a:pt x="30219" y="51307"/>
                  <a:pt x="42465" y="53704"/>
                  <a:pt x="53944" y="55616"/>
                </a:cubicBezTo>
                <a:cubicBezTo>
                  <a:pt x="63355" y="57184"/>
                  <a:pt x="74022" y="55053"/>
                  <a:pt x="81962" y="49762"/>
                </a:cubicBezTo>
                <a:cubicBezTo>
                  <a:pt x="87888" y="45813"/>
                  <a:pt x="90726" y="38488"/>
                  <a:pt x="95761" y="33453"/>
                </a:cubicBezTo>
                <a:cubicBezTo>
                  <a:pt x="99995" y="29219"/>
                  <a:pt x="106129" y="26668"/>
                  <a:pt x="112070" y="25926"/>
                </a:cubicBezTo>
                <a:cubicBezTo>
                  <a:pt x="131903" y="23448"/>
                  <a:pt x="152893" y="41503"/>
                  <a:pt x="161832" y="5938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bg>
      <p:bgPr>
        <a:solidFill>
          <a:srgbClr val="E3F1FE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" type="subTitle"/>
          </p:nvPr>
        </p:nvSpPr>
        <p:spPr>
          <a:xfrm>
            <a:off x="1487210" y="2012700"/>
            <a:ext cx="27951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2" type="subTitle"/>
          </p:nvPr>
        </p:nvSpPr>
        <p:spPr>
          <a:xfrm>
            <a:off x="1486381" y="2325317"/>
            <a:ext cx="27960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3" type="subTitle"/>
          </p:nvPr>
        </p:nvSpPr>
        <p:spPr>
          <a:xfrm>
            <a:off x="1489663" y="3721181"/>
            <a:ext cx="2803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4" type="subTitle"/>
          </p:nvPr>
        </p:nvSpPr>
        <p:spPr>
          <a:xfrm>
            <a:off x="1484450" y="4035875"/>
            <a:ext cx="280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5" type="subTitle"/>
          </p:nvPr>
        </p:nvSpPr>
        <p:spPr>
          <a:xfrm>
            <a:off x="4850923" y="2014500"/>
            <a:ext cx="2808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6" type="subTitle"/>
          </p:nvPr>
        </p:nvSpPr>
        <p:spPr>
          <a:xfrm>
            <a:off x="4844011" y="2323667"/>
            <a:ext cx="28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7" type="subTitle"/>
          </p:nvPr>
        </p:nvSpPr>
        <p:spPr>
          <a:xfrm>
            <a:off x="4850450" y="3721181"/>
            <a:ext cx="2808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8" type="subTitle"/>
          </p:nvPr>
        </p:nvSpPr>
        <p:spPr>
          <a:xfrm>
            <a:off x="4843541" y="4035875"/>
            <a:ext cx="28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16"/>
          <p:cNvSpPr/>
          <p:nvPr/>
        </p:nvSpPr>
        <p:spPr>
          <a:xfrm rot="10800000">
            <a:off x="-1244197" y="4049059"/>
            <a:ext cx="2733861" cy="2950939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 rot="-2700000">
            <a:off x="7063842" y="-1401044"/>
            <a:ext cx="2733867" cy="2950945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rot="900027">
            <a:off x="-1915904" y="4171731"/>
            <a:ext cx="3753091" cy="2252624"/>
          </a:xfrm>
          <a:prstGeom prst="arc">
            <a:avLst>
              <a:gd fmla="val 11456086" name="adj1"/>
              <a:gd fmla="val 0" name="adj2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flipH="1" rot="-5400000">
            <a:off x="-940786" y="4508742"/>
            <a:ext cx="1735500" cy="909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rgbClr val="E3F1FE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932366" y="3584974"/>
            <a:ext cx="2226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2" type="subTitle"/>
          </p:nvPr>
        </p:nvSpPr>
        <p:spPr>
          <a:xfrm>
            <a:off x="928225" y="3956375"/>
            <a:ext cx="2223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3" type="subTitle"/>
          </p:nvPr>
        </p:nvSpPr>
        <p:spPr>
          <a:xfrm>
            <a:off x="3462700" y="3584974"/>
            <a:ext cx="2226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3458559" y="3956375"/>
            <a:ext cx="2223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5" type="subTitle"/>
          </p:nvPr>
        </p:nvSpPr>
        <p:spPr>
          <a:xfrm>
            <a:off x="5986409" y="3584974"/>
            <a:ext cx="2226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6" type="subTitle"/>
          </p:nvPr>
        </p:nvSpPr>
        <p:spPr>
          <a:xfrm>
            <a:off x="5982269" y="3956375"/>
            <a:ext cx="2223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7" type="subTitle"/>
          </p:nvPr>
        </p:nvSpPr>
        <p:spPr>
          <a:xfrm>
            <a:off x="935678" y="1802475"/>
            <a:ext cx="2226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65" name="Google Shape;165;p17"/>
          <p:cNvSpPr txBox="1"/>
          <p:nvPr>
            <p:ph idx="8" type="subTitle"/>
          </p:nvPr>
        </p:nvSpPr>
        <p:spPr>
          <a:xfrm>
            <a:off x="931538" y="2173951"/>
            <a:ext cx="2223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9" type="subTitle"/>
          </p:nvPr>
        </p:nvSpPr>
        <p:spPr>
          <a:xfrm>
            <a:off x="3466012" y="1802475"/>
            <a:ext cx="2226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13" type="subTitle"/>
          </p:nvPr>
        </p:nvSpPr>
        <p:spPr>
          <a:xfrm>
            <a:off x="3461872" y="2173951"/>
            <a:ext cx="2223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14" type="subTitle"/>
          </p:nvPr>
        </p:nvSpPr>
        <p:spPr>
          <a:xfrm>
            <a:off x="5989722" y="1802475"/>
            <a:ext cx="22260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15" type="subTitle"/>
          </p:nvPr>
        </p:nvSpPr>
        <p:spPr>
          <a:xfrm>
            <a:off x="5985581" y="2173951"/>
            <a:ext cx="2223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 rot="10800000">
            <a:off x="-11800" y="2677000"/>
            <a:ext cx="940025" cy="2497125"/>
          </a:xfrm>
          <a:custGeom>
            <a:rect b="b" l="l" r="r" t="t"/>
            <a:pathLst>
              <a:path extrusionOk="0" h="99885" w="37601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 rot="2700000">
            <a:off x="6301881" y="-999577"/>
            <a:ext cx="3846984" cy="2163754"/>
          </a:xfrm>
          <a:custGeom>
            <a:rect b="b" l="l" r="r" t="t"/>
            <a:pathLst>
              <a:path extrusionOk="0" h="34213" w="60828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140400" y="3178000"/>
            <a:ext cx="1429475" cy="2118650"/>
          </a:xfrm>
          <a:custGeom>
            <a:rect b="b" l="l" r="r" t="t"/>
            <a:pathLst>
              <a:path extrusionOk="0" h="84746" w="57179">
                <a:moveTo>
                  <a:pt x="0" y="0"/>
                </a:moveTo>
                <a:cubicBezTo>
                  <a:pt x="7825" y="1303"/>
                  <a:pt x="17478" y="6088"/>
                  <a:pt x="19400" y="13784"/>
                </a:cubicBezTo>
                <a:cubicBezTo>
                  <a:pt x="22458" y="26029"/>
                  <a:pt x="18895" y="39317"/>
                  <a:pt x="21953" y="51562"/>
                </a:cubicBezTo>
                <a:cubicBezTo>
                  <a:pt x="24932" y="63491"/>
                  <a:pt x="36623" y="71752"/>
                  <a:pt x="46458" y="79131"/>
                </a:cubicBezTo>
                <a:cubicBezTo>
                  <a:pt x="49685" y="81552"/>
                  <a:pt x="53145" y="84746"/>
                  <a:pt x="57179" y="84746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17"/>
          <p:cNvSpPr/>
          <p:nvPr/>
        </p:nvSpPr>
        <p:spPr>
          <a:xfrm>
            <a:off x="102621" y="4211800"/>
            <a:ext cx="264325" cy="1646425"/>
          </a:xfrm>
          <a:custGeom>
            <a:rect b="b" l="l" r="r" t="t"/>
            <a:pathLst>
              <a:path extrusionOk="0" h="65857" w="10573">
                <a:moveTo>
                  <a:pt x="10573" y="0"/>
                </a:moveTo>
                <a:cubicBezTo>
                  <a:pt x="4578" y="0"/>
                  <a:pt x="-1090" y="8989"/>
                  <a:pt x="363" y="14805"/>
                </a:cubicBezTo>
                <a:cubicBezTo>
                  <a:pt x="1913" y="21011"/>
                  <a:pt x="8298" y="25379"/>
                  <a:pt x="9552" y="31652"/>
                </a:cubicBezTo>
                <a:cubicBezTo>
                  <a:pt x="11828" y="43041"/>
                  <a:pt x="8113" y="55471"/>
                  <a:pt x="2915" y="65857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17"/>
          <p:cNvSpPr/>
          <p:nvPr/>
        </p:nvSpPr>
        <p:spPr>
          <a:xfrm>
            <a:off x="6970333" y="-446700"/>
            <a:ext cx="1665125" cy="1252825"/>
          </a:xfrm>
          <a:custGeom>
            <a:rect b="b" l="l" r="r" t="t"/>
            <a:pathLst>
              <a:path extrusionOk="0" h="50113" w="66605">
                <a:moveTo>
                  <a:pt x="1463" y="2042"/>
                </a:moveTo>
                <a:cubicBezTo>
                  <a:pt x="-4446" y="16811"/>
                  <a:pt x="9775" y="36230"/>
                  <a:pt x="23415" y="44415"/>
                </a:cubicBezTo>
                <a:cubicBezTo>
                  <a:pt x="33406" y="50410"/>
                  <a:pt x="46826" y="51322"/>
                  <a:pt x="58131" y="48499"/>
                </a:cubicBezTo>
                <a:cubicBezTo>
                  <a:pt x="63031" y="47275"/>
                  <a:pt x="67523" y="40636"/>
                  <a:pt x="66299" y="35736"/>
                </a:cubicBezTo>
                <a:cubicBezTo>
                  <a:pt x="64695" y="29314"/>
                  <a:pt x="53609" y="28374"/>
                  <a:pt x="52005" y="21952"/>
                </a:cubicBezTo>
                <a:cubicBezTo>
                  <a:pt x="50215" y="14784"/>
                  <a:pt x="52729" y="7008"/>
                  <a:pt x="55068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17"/>
          <p:cNvSpPr/>
          <p:nvPr/>
        </p:nvSpPr>
        <p:spPr>
          <a:xfrm>
            <a:off x="8461346" y="753025"/>
            <a:ext cx="1276850" cy="1199725"/>
          </a:xfrm>
          <a:custGeom>
            <a:rect b="b" l="l" r="r" t="t"/>
            <a:pathLst>
              <a:path extrusionOk="0" h="47989" w="51074">
                <a:moveTo>
                  <a:pt x="1043" y="0"/>
                </a:moveTo>
                <a:cubicBezTo>
                  <a:pt x="-6273" y="21920"/>
                  <a:pt x="27965" y="47989"/>
                  <a:pt x="51074" y="47989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rgbClr val="E3F1FE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862925" y="3187406"/>
            <a:ext cx="2419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2" type="subTitle"/>
          </p:nvPr>
        </p:nvSpPr>
        <p:spPr>
          <a:xfrm>
            <a:off x="858425" y="3578300"/>
            <a:ext cx="2416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3" type="subTitle"/>
          </p:nvPr>
        </p:nvSpPr>
        <p:spPr>
          <a:xfrm>
            <a:off x="3364500" y="3187406"/>
            <a:ext cx="2419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4" type="subTitle"/>
          </p:nvPr>
        </p:nvSpPr>
        <p:spPr>
          <a:xfrm>
            <a:off x="3360000" y="3578300"/>
            <a:ext cx="2416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5" type="subTitle"/>
          </p:nvPr>
        </p:nvSpPr>
        <p:spPr>
          <a:xfrm>
            <a:off x="5858875" y="3187406"/>
            <a:ext cx="2419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6" type="subTitle"/>
          </p:nvPr>
        </p:nvSpPr>
        <p:spPr>
          <a:xfrm>
            <a:off x="5854375" y="3578300"/>
            <a:ext cx="2416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4" name="Google Shape;184;p18"/>
          <p:cNvSpPr/>
          <p:nvPr/>
        </p:nvSpPr>
        <p:spPr>
          <a:xfrm>
            <a:off x="5218925" y="-1989906"/>
            <a:ext cx="2733861" cy="2950939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8100000">
            <a:off x="-1500458" y="3802590"/>
            <a:ext cx="2733867" cy="2950945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rot="-8426936">
            <a:off x="6591529" y="-1126291"/>
            <a:ext cx="3753028" cy="2252640"/>
          </a:xfrm>
          <a:prstGeom prst="arc">
            <a:avLst>
              <a:gd fmla="val 11456086" name="adj1"/>
              <a:gd fmla="val 0" name="adj2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 flipH="1" rot="6873227">
            <a:off x="7491938" y="-136608"/>
            <a:ext cx="1735542" cy="909656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bg>
      <p:bgPr>
        <a:solidFill>
          <a:srgbClr val="E3F1FE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90" name="Google Shape;190;p19"/>
          <p:cNvSpPr txBox="1"/>
          <p:nvPr>
            <p:ph idx="1" type="subTitle"/>
          </p:nvPr>
        </p:nvSpPr>
        <p:spPr>
          <a:xfrm>
            <a:off x="1218119" y="1307963"/>
            <a:ext cx="18117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91" name="Google Shape;191;p19"/>
          <p:cNvSpPr txBox="1"/>
          <p:nvPr>
            <p:ph idx="2" type="subTitle"/>
          </p:nvPr>
        </p:nvSpPr>
        <p:spPr>
          <a:xfrm>
            <a:off x="1214749" y="1675770"/>
            <a:ext cx="18099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3" type="subTitle"/>
          </p:nvPr>
        </p:nvSpPr>
        <p:spPr>
          <a:xfrm>
            <a:off x="1218119" y="2467540"/>
            <a:ext cx="18117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1214749" y="2835341"/>
            <a:ext cx="18099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5" type="subTitle"/>
          </p:nvPr>
        </p:nvSpPr>
        <p:spPr>
          <a:xfrm>
            <a:off x="1219804" y="3627106"/>
            <a:ext cx="18117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6" type="subTitle"/>
          </p:nvPr>
        </p:nvSpPr>
        <p:spPr>
          <a:xfrm>
            <a:off x="1216434" y="3994900"/>
            <a:ext cx="18099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hasCustomPrompt="1" idx="7" type="title"/>
          </p:nvPr>
        </p:nvSpPr>
        <p:spPr>
          <a:xfrm>
            <a:off x="3480925" y="1607436"/>
            <a:ext cx="627000" cy="476100"/>
          </a:xfrm>
          <a:prstGeom prst="rect">
            <a:avLst/>
          </a:prstGeom>
          <a:solidFill>
            <a:srgbClr val="E94A4E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2400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9"/>
          <p:cNvSpPr txBox="1"/>
          <p:nvPr>
            <p:ph hasCustomPrompt="1" idx="8" type="title"/>
          </p:nvPr>
        </p:nvSpPr>
        <p:spPr>
          <a:xfrm>
            <a:off x="3480925" y="2753724"/>
            <a:ext cx="627000" cy="476100"/>
          </a:xfrm>
          <a:prstGeom prst="rect">
            <a:avLst/>
          </a:prstGeom>
          <a:solidFill>
            <a:srgbClr val="E94A4E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2400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/>
          <p:nvPr>
            <p:ph hasCustomPrompt="1" idx="9" type="title"/>
          </p:nvPr>
        </p:nvSpPr>
        <p:spPr>
          <a:xfrm>
            <a:off x="3515575" y="3950375"/>
            <a:ext cx="557700" cy="404400"/>
          </a:xfrm>
          <a:prstGeom prst="rect">
            <a:avLst/>
          </a:prstGeom>
          <a:solidFill>
            <a:srgbClr val="E94A4E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2400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b="1" sz="1800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/>
          <p:nvPr/>
        </p:nvSpPr>
        <p:spPr>
          <a:xfrm rot="-7816457">
            <a:off x="7146108" y="-778955"/>
            <a:ext cx="2073450" cy="1557901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rot="-7816457">
            <a:off x="-613817" y="4037370"/>
            <a:ext cx="2073450" cy="1557901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-137575" y="3777850"/>
            <a:ext cx="1416700" cy="1799600"/>
          </a:xfrm>
          <a:custGeom>
            <a:rect b="b" l="l" r="r" t="t"/>
            <a:pathLst>
              <a:path extrusionOk="0" h="71984" w="56668">
                <a:moveTo>
                  <a:pt x="0" y="0"/>
                </a:moveTo>
                <a:cubicBezTo>
                  <a:pt x="10280" y="0"/>
                  <a:pt x="26604" y="239"/>
                  <a:pt x="29100" y="10211"/>
                </a:cubicBezTo>
                <a:cubicBezTo>
                  <a:pt x="31349" y="19200"/>
                  <a:pt x="18974" y="31227"/>
                  <a:pt x="25526" y="37779"/>
                </a:cubicBezTo>
                <a:cubicBezTo>
                  <a:pt x="32708" y="44961"/>
                  <a:pt x="45061" y="45802"/>
                  <a:pt x="51563" y="53605"/>
                </a:cubicBezTo>
                <a:cubicBezTo>
                  <a:pt x="55633" y="58490"/>
                  <a:pt x="53827" y="66296"/>
                  <a:pt x="56668" y="71984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Google Shape;202;p19"/>
          <p:cNvSpPr/>
          <p:nvPr/>
        </p:nvSpPr>
        <p:spPr>
          <a:xfrm>
            <a:off x="-344600" y="4339425"/>
            <a:ext cx="880650" cy="446700"/>
          </a:xfrm>
          <a:custGeom>
            <a:rect b="b" l="l" r="r" t="t"/>
            <a:pathLst>
              <a:path extrusionOk="0" h="17868" w="35226">
                <a:moveTo>
                  <a:pt x="35226" y="0"/>
                </a:moveTo>
                <a:cubicBezTo>
                  <a:pt x="28997" y="1039"/>
                  <a:pt x="21898" y="805"/>
                  <a:pt x="16847" y="4595"/>
                </a:cubicBezTo>
                <a:cubicBezTo>
                  <a:pt x="11128" y="8885"/>
                  <a:pt x="7149" y="17868"/>
                  <a:pt x="0" y="17868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_1_1">
    <p:bg>
      <p:bgPr>
        <a:solidFill>
          <a:srgbClr val="E3F1FE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1020445" y="1603650"/>
            <a:ext cx="21201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2" type="subTitle"/>
          </p:nvPr>
        </p:nvSpPr>
        <p:spPr>
          <a:xfrm>
            <a:off x="1022545" y="1971458"/>
            <a:ext cx="21180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3" type="subTitle"/>
          </p:nvPr>
        </p:nvSpPr>
        <p:spPr>
          <a:xfrm flipH="1">
            <a:off x="6111743" y="2608038"/>
            <a:ext cx="21261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4" type="subTitle"/>
          </p:nvPr>
        </p:nvSpPr>
        <p:spPr>
          <a:xfrm flipH="1">
            <a:off x="6111743" y="2975838"/>
            <a:ext cx="21240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/>
        </p:txBody>
      </p:sp>
      <p:sp>
        <p:nvSpPr>
          <p:cNvPr id="209" name="Google Shape;209;p20"/>
          <p:cNvSpPr txBox="1"/>
          <p:nvPr>
            <p:ph idx="5" type="subTitle"/>
          </p:nvPr>
        </p:nvSpPr>
        <p:spPr>
          <a:xfrm>
            <a:off x="1025442" y="3627106"/>
            <a:ext cx="21201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10" name="Google Shape;210;p20"/>
          <p:cNvSpPr txBox="1"/>
          <p:nvPr>
            <p:ph idx="6" type="subTitle"/>
          </p:nvPr>
        </p:nvSpPr>
        <p:spPr>
          <a:xfrm>
            <a:off x="1027542" y="3994900"/>
            <a:ext cx="21180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/>
        </p:txBody>
      </p:sp>
      <p:sp>
        <p:nvSpPr>
          <p:cNvPr id="211" name="Google Shape;211;p20"/>
          <p:cNvSpPr/>
          <p:nvPr/>
        </p:nvSpPr>
        <p:spPr>
          <a:xfrm rot="10224549">
            <a:off x="6537309" y="3773653"/>
            <a:ext cx="3300268" cy="2479679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rot="1917792">
            <a:off x="7083006" y="-1583046"/>
            <a:ext cx="2852691" cy="2122580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 rot="-4175609">
            <a:off x="6426512" y="2820396"/>
            <a:ext cx="3366482" cy="2833274"/>
          </a:xfrm>
          <a:custGeom>
            <a:rect b="b" l="l" r="r" t="t"/>
            <a:pathLst>
              <a:path extrusionOk="0" h="113324" w="134651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Google Shape;214;p20"/>
          <p:cNvSpPr/>
          <p:nvPr/>
        </p:nvSpPr>
        <p:spPr>
          <a:xfrm rot="-4175609">
            <a:off x="7748489" y="3385514"/>
            <a:ext cx="2090979" cy="985386"/>
          </a:xfrm>
          <a:custGeom>
            <a:rect b="b" l="l" r="r" t="t"/>
            <a:pathLst>
              <a:path extrusionOk="0" h="39413" w="83634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20"/>
          <p:cNvSpPr/>
          <p:nvPr/>
        </p:nvSpPr>
        <p:spPr>
          <a:xfrm>
            <a:off x="6732550" y="-345000"/>
            <a:ext cx="3052650" cy="878175"/>
          </a:xfrm>
          <a:custGeom>
            <a:rect b="b" l="l" r="r" t="t"/>
            <a:pathLst>
              <a:path extrusionOk="0" h="35127" w="122106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151134" y="3222325"/>
            <a:ext cx="3713947" cy="1916607"/>
          </a:xfrm>
          <a:custGeom>
            <a:rect b="b" l="l" r="r" t="t"/>
            <a:pathLst>
              <a:path extrusionOk="0" h="34245" w="66359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2916371">
            <a:off x="6504795" y="-907599"/>
            <a:ext cx="3851968" cy="2894203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990050" y="-563675"/>
            <a:ext cx="3367925" cy="2508350"/>
          </a:xfrm>
          <a:custGeom>
            <a:rect b="b" l="l" r="r" t="t"/>
            <a:pathLst>
              <a:path extrusionOk="0" h="100334" w="134717">
                <a:moveTo>
                  <a:pt x="0" y="0"/>
                </a:moveTo>
                <a:cubicBezTo>
                  <a:pt x="5867" y="8803"/>
                  <a:pt x="10445" y="18586"/>
                  <a:pt x="17473" y="26493"/>
                </a:cubicBezTo>
                <a:cubicBezTo>
                  <a:pt x="41141" y="53121"/>
                  <a:pt x="70904" y="75742"/>
                  <a:pt x="103715" y="89624"/>
                </a:cubicBezTo>
                <a:cubicBezTo>
                  <a:pt x="113784" y="93884"/>
                  <a:pt x="123784" y="100334"/>
                  <a:pt x="134717" y="10033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3"/>
          <p:cNvSpPr/>
          <p:nvPr/>
        </p:nvSpPr>
        <p:spPr>
          <a:xfrm>
            <a:off x="-338200" y="3452475"/>
            <a:ext cx="2395600" cy="1789675"/>
          </a:xfrm>
          <a:custGeom>
            <a:rect b="b" l="l" r="r" t="t"/>
            <a:pathLst>
              <a:path extrusionOk="0" h="71587" w="95824">
                <a:moveTo>
                  <a:pt x="0" y="0"/>
                </a:moveTo>
                <a:cubicBezTo>
                  <a:pt x="4285" y="8569"/>
                  <a:pt x="12329" y="16139"/>
                  <a:pt x="21419" y="19165"/>
                </a:cubicBezTo>
                <a:cubicBezTo>
                  <a:pt x="30023" y="22029"/>
                  <a:pt x="39678" y="19787"/>
                  <a:pt x="48476" y="21984"/>
                </a:cubicBezTo>
                <a:cubicBezTo>
                  <a:pt x="57453" y="24225"/>
                  <a:pt x="65057" y="30317"/>
                  <a:pt x="72713" y="35512"/>
                </a:cubicBezTo>
                <a:cubicBezTo>
                  <a:pt x="81114" y="41213"/>
                  <a:pt x="89418" y="49336"/>
                  <a:pt x="91878" y="59186"/>
                </a:cubicBezTo>
                <a:cubicBezTo>
                  <a:pt x="92929" y="63395"/>
                  <a:pt x="91486" y="71587"/>
                  <a:pt x="95824" y="7158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>
            <a:off x="648293" y="4037275"/>
            <a:ext cx="422600" cy="1465550"/>
          </a:xfrm>
          <a:custGeom>
            <a:rect b="b" l="l" r="r" t="t"/>
            <a:pathLst>
              <a:path extrusionOk="0" h="58622" w="16904">
                <a:moveTo>
                  <a:pt x="13351" y="0"/>
                </a:moveTo>
                <a:cubicBezTo>
                  <a:pt x="9511" y="1281"/>
                  <a:pt x="4322" y="1142"/>
                  <a:pt x="2077" y="4510"/>
                </a:cubicBezTo>
                <a:cubicBezTo>
                  <a:pt x="-225" y="7964"/>
                  <a:pt x="-363" y="12973"/>
                  <a:pt x="950" y="16910"/>
                </a:cubicBezTo>
                <a:cubicBezTo>
                  <a:pt x="3178" y="23591"/>
                  <a:pt x="14787" y="24660"/>
                  <a:pt x="16169" y="31566"/>
                </a:cubicBezTo>
                <a:cubicBezTo>
                  <a:pt x="17425" y="37841"/>
                  <a:pt x="16595" y="44523"/>
                  <a:pt x="15042" y="50731"/>
                </a:cubicBezTo>
                <a:cubicBezTo>
                  <a:pt x="14364" y="53441"/>
                  <a:pt x="10250" y="56645"/>
                  <a:pt x="12223" y="58622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1094225" y="2074650"/>
            <a:ext cx="3477900" cy="1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5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458575" y="1019175"/>
            <a:ext cx="839400" cy="733500"/>
          </a:xfrm>
          <a:prstGeom prst="rect">
            <a:avLst/>
          </a:prstGeom>
          <a:solidFill>
            <a:srgbClr val="E94A4E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094225" y="3438250"/>
            <a:ext cx="29931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rot="4468851">
            <a:off x="-1696618" y="2947357"/>
            <a:ext cx="4486184" cy="4066236"/>
          </a:xfrm>
          <a:custGeom>
            <a:rect b="b" l="l" r="r" t="t"/>
            <a:pathLst>
              <a:path extrusionOk="0" h="58532" w="64577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1178721">
            <a:off x="-783946" y="3319730"/>
            <a:ext cx="4777642" cy="2843575"/>
          </a:xfrm>
          <a:custGeom>
            <a:rect b="b" l="l" r="r" t="t"/>
            <a:pathLst>
              <a:path extrusionOk="0" h="113742" w="191104">
                <a:moveTo>
                  <a:pt x="191104" y="113742"/>
                </a:moveTo>
                <a:cubicBezTo>
                  <a:pt x="185999" y="93309"/>
                  <a:pt x="170556" y="70758"/>
                  <a:pt x="150123" y="65653"/>
                </a:cubicBezTo>
                <a:cubicBezTo>
                  <a:pt x="138183" y="62670"/>
                  <a:pt x="125994" y="70636"/>
                  <a:pt x="114160" y="74016"/>
                </a:cubicBezTo>
                <a:cubicBezTo>
                  <a:pt x="102901" y="77232"/>
                  <a:pt x="90293" y="76816"/>
                  <a:pt x="79034" y="73598"/>
                </a:cubicBezTo>
                <a:cubicBezTo>
                  <a:pt x="70224" y="71080"/>
                  <a:pt x="63298" y="64130"/>
                  <a:pt x="56035" y="58544"/>
                </a:cubicBezTo>
                <a:cubicBezTo>
                  <a:pt x="41107" y="47063"/>
                  <a:pt x="27219" y="34030"/>
                  <a:pt x="15054" y="19654"/>
                </a:cubicBezTo>
                <a:cubicBezTo>
                  <a:pt x="9723" y="13354"/>
                  <a:pt x="5835" y="5835"/>
                  <a:pt x="0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21"/>
          <p:cNvSpPr/>
          <p:nvPr/>
        </p:nvSpPr>
        <p:spPr>
          <a:xfrm rot="1178721">
            <a:off x="-539751" y="4289993"/>
            <a:ext cx="961784" cy="1735440"/>
          </a:xfrm>
          <a:custGeom>
            <a:rect b="b" l="l" r="r" t="t"/>
            <a:pathLst>
              <a:path extrusionOk="0" h="69417" w="38471">
                <a:moveTo>
                  <a:pt x="38471" y="0"/>
                </a:moveTo>
                <a:cubicBezTo>
                  <a:pt x="14815" y="11842"/>
                  <a:pt x="0" y="42962"/>
                  <a:pt x="0" y="6941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1"/>
          <p:cNvSpPr/>
          <p:nvPr/>
        </p:nvSpPr>
        <p:spPr>
          <a:xfrm rot="1917792">
            <a:off x="7125281" y="-1273021"/>
            <a:ext cx="2852691" cy="2122580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713225" y="539500"/>
            <a:ext cx="77175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1" type="subTitle"/>
          </p:nvPr>
        </p:nvSpPr>
        <p:spPr>
          <a:xfrm>
            <a:off x="4911550" y="2185174"/>
            <a:ext cx="3246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hasCustomPrompt="1" idx="2" type="title"/>
          </p:nvPr>
        </p:nvSpPr>
        <p:spPr>
          <a:xfrm>
            <a:off x="4911525" y="1232700"/>
            <a:ext cx="32466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21"/>
          <p:cNvSpPr txBox="1"/>
          <p:nvPr>
            <p:ph idx="3" type="subTitle"/>
          </p:nvPr>
        </p:nvSpPr>
        <p:spPr>
          <a:xfrm>
            <a:off x="985825" y="3048774"/>
            <a:ext cx="3246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hasCustomPrompt="1" idx="4" type="title"/>
          </p:nvPr>
        </p:nvSpPr>
        <p:spPr>
          <a:xfrm>
            <a:off x="985800" y="2106400"/>
            <a:ext cx="32466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21"/>
          <p:cNvSpPr txBox="1"/>
          <p:nvPr>
            <p:ph idx="5" type="subTitle"/>
          </p:nvPr>
        </p:nvSpPr>
        <p:spPr>
          <a:xfrm>
            <a:off x="4911538" y="3926849"/>
            <a:ext cx="3246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hasCustomPrompt="1" idx="6" type="title"/>
          </p:nvPr>
        </p:nvSpPr>
        <p:spPr>
          <a:xfrm>
            <a:off x="4911513" y="2974375"/>
            <a:ext cx="32466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 flipH="1">
            <a:off x="5456711" y="3891514"/>
            <a:ext cx="3713947" cy="1887670"/>
          </a:xfrm>
          <a:custGeom>
            <a:rect b="b" l="l" r="r" t="t"/>
            <a:pathLst>
              <a:path extrusionOk="0" h="34245" w="66359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7883629">
            <a:off x="-1594413" y="3466279"/>
            <a:ext cx="3851968" cy="2894203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10800000">
            <a:off x="-2090800" y="3030994"/>
            <a:ext cx="3367925" cy="2508350"/>
          </a:xfrm>
          <a:custGeom>
            <a:rect b="b" l="l" r="r" t="t"/>
            <a:pathLst>
              <a:path extrusionOk="0" h="100334" w="134717">
                <a:moveTo>
                  <a:pt x="0" y="0"/>
                </a:moveTo>
                <a:cubicBezTo>
                  <a:pt x="5867" y="8803"/>
                  <a:pt x="10445" y="18586"/>
                  <a:pt x="17473" y="26493"/>
                </a:cubicBezTo>
                <a:cubicBezTo>
                  <a:pt x="41141" y="53121"/>
                  <a:pt x="70904" y="75742"/>
                  <a:pt x="103715" y="89624"/>
                </a:cubicBezTo>
                <a:cubicBezTo>
                  <a:pt x="113784" y="93884"/>
                  <a:pt x="123784" y="100334"/>
                  <a:pt x="134717" y="10033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Google Shape;232;p22"/>
          <p:cNvSpPr/>
          <p:nvPr/>
        </p:nvSpPr>
        <p:spPr>
          <a:xfrm flipH="1">
            <a:off x="6962125" y="4118192"/>
            <a:ext cx="2395600" cy="1762651"/>
          </a:xfrm>
          <a:custGeom>
            <a:rect b="b" l="l" r="r" t="t"/>
            <a:pathLst>
              <a:path extrusionOk="0" h="71587" w="95824">
                <a:moveTo>
                  <a:pt x="0" y="0"/>
                </a:moveTo>
                <a:cubicBezTo>
                  <a:pt x="4285" y="8569"/>
                  <a:pt x="12329" y="16139"/>
                  <a:pt x="21419" y="19165"/>
                </a:cubicBezTo>
                <a:cubicBezTo>
                  <a:pt x="30023" y="22029"/>
                  <a:pt x="39678" y="19787"/>
                  <a:pt x="48476" y="21984"/>
                </a:cubicBezTo>
                <a:cubicBezTo>
                  <a:pt x="57453" y="24225"/>
                  <a:pt x="65057" y="30317"/>
                  <a:pt x="72713" y="35512"/>
                </a:cubicBezTo>
                <a:cubicBezTo>
                  <a:pt x="81114" y="41213"/>
                  <a:pt x="89418" y="49336"/>
                  <a:pt x="91878" y="59186"/>
                </a:cubicBezTo>
                <a:cubicBezTo>
                  <a:pt x="92929" y="63395"/>
                  <a:pt x="91486" y="71587"/>
                  <a:pt x="95824" y="7158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Google Shape;233;p22"/>
          <p:cNvSpPr/>
          <p:nvPr/>
        </p:nvSpPr>
        <p:spPr>
          <a:xfrm flipH="1" rot="10800000">
            <a:off x="8183115" y="4638094"/>
            <a:ext cx="422600" cy="1443420"/>
          </a:xfrm>
          <a:custGeom>
            <a:rect b="b" l="l" r="r" t="t"/>
            <a:pathLst>
              <a:path extrusionOk="0" h="58622" w="16904">
                <a:moveTo>
                  <a:pt x="13351" y="0"/>
                </a:moveTo>
                <a:cubicBezTo>
                  <a:pt x="9511" y="1281"/>
                  <a:pt x="4322" y="1142"/>
                  <a:pt x="2077" y="4510"/>
                </a:cubicBezTo>
                <a:cubicBezTo>
                  <a:pt x="-225" y="7964"/>
                  <a:pt x="-363" y="12973"/>
                  <a:pt x="950" y="16910"/>
                </a:cubicBezTo>
                <a:cubicBezTo>
                  <a:pt x="3178" y="23591"/>
                  <a:pt x="14787" y="24660"/>
                  <a:pt x="16169" y="31566"/>
                </a:cubicBezTo>
                <a:cubicBezTo>
                  <a:pt x="17425" y="37841"/>
                  <a:pt x="16595" y="44523"/>
                  <a:pt x="15042" y="50731"/>
                </a:cubicBezTo>
                <a:cubicBezTo>
                  <a:pt x="14364" y="53441"/>
                  <a:pt x="10250" y="56645"/>
                  <a:pt x="12223" y="58622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5105400" y="2074650"/>
            <a:ext cx="3318600" cy="1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5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b="1" sz="3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hasCustomPrompt="1" idx="2" type="title"/>
          </p:nvPr>
        </p:nvSpPr>
        <p:spPr>
          <a:xfrm>
            <a:off x="7166925" y="1019175"/>
            <a:ext cx="839400" cy="733500"/>
          </a:xfrm>
          <a:prstGeom prst="rect">
            <a:avLst/>
          </a:prstGeom>
          <a:solidFill>
            <a:srgbClr val="E94A4E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b="1" sz="4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5707825" y="3209650"/>
            <a:ext cx="27162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4722325" y="960838"/>
            <a:ext cx="3573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1" type="subTitle"/>
          </p:nvPr>
        </p:nvSpPr>
        <p:spPr>
          <a:xfrm>
            <a:off x="4722325" y="1586163"/>
            <a:ext cx="35736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0" name="Google Shape;240;p23"/>
          <p:cNvSpPr/>
          <p:nvPr/>
        </p:nvSpPr>
        <p:spPr>
          <a:xfrm flipH="1" rot="5400000">
            <a:off x="-1325411" y="1159939"/>
            <a:ext cx="3391088" cy="740246"/>
          </a:xfrm>
          <a:custGeom>
            <a:rect b="b" l="l" r="r" t="t"/>
            <a:pathLst>
              <a:path extrusionOk="0" h="20271" w="92862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rot="4955450">
            <a:off x="7700428" y="72859"/>
            <a:ext cx="2498845" cy="1405402"/>
          </a:xfrm>
          <a:custGeom>
            <a:rect b="b" l="l" r="r" t="t"/>
            <a:pathLst>
              <a:path extrusionOk="0" h="34213" w="60828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-331850"/>
            <a:ext cx="937500" cy="1952750"/>
          </a:xfrm>
          <a:custGeom>
            <a:rect b="b" l="l" r="r" t="t"/>
            <a:pathLst>
              <a:path extrusionOk="0" h="78110" w="37500">
                <a:moveTo>
                  <a:pt x="13784" y="0"/>
                </a:moveTo>
                <a:cubicBezTo>
                  <a:pt x="9594" y="8385"/>
                  <a:pt x="9691" y="20581"/>
                  <a:pt x="15316" y="28079"/>
                </a:cubicBezTo>
                <a:cubicBezTo>
                  <a:pt x="21599" y="36454"/>
                  <a:pt x="35971" y="40153"/>
                  <a:pt x="37268" y="50542"/>
                </a:cubicBezTo>
                <a:cubicBezTo>
                  <a:pt x="38196" y="57974"/>
                  <a:pt x="35091" y="66978"/>
                  <a:pt x="29100" y="71473"/>
                </a:cubicBezTo>
                <a:cubicBezTo>
                  <a:pt x="21142" y="77444"/>
                  <a:pt x="9949" y="78110"/>
                  <a:pt x="0" y="7811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Google Shape;243;p23"/>
          <p:cNvSpPr/>
          <p:nvPr/>
        </p:nvSpPr>
        <p:spPr>
          <a:xfrm>
            <a:off x="852540" y="-255250"/>
            <a:ext cx="370125" cy="1097600"/>
          </a:xfrm>
          <a:custGeom>
            <a:rect b="b" l="l" r="r" t="t"/>
            <a:pathLst>
              <a:path extrusionOk="0" h="43904" w="14805">
                <a:moveTo>
                  <a:pt x="2656" y="43904"/>
                </a:moveTo>
                <a:cubicBezTo>
                  <a:pt x="9162" y="42279"/>
                  <a:pt x="16026" y="34073"/>
                  <a:pt x="14398" y="27568"/>
                </a:cubicBezTo>
                <a:cubicBezTo>
                  <a:pt x="13049" y="22178"/>
                  <a:pt x="4969" y="21292"/>
                  <a:pt x="1634" y="16847"/>
                </a:cubicBezTo>
                <a:cubicBezTo>
                  <a:pt x="-1761" y="12322"/>
                  <a:pt x="1145" y="5059"/>
                  <a:pt x="3677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Google Shape;244;p23"/>
          <p:cNvSpPr/>
          <p:nvPr/>
        </p:nvSpPr>
        <p:spPr>
          <a:xfrm>
            <a:off x="8383202" y="-497750"/>
            <a:ext cx="1316700" cy="2935500"/>
          </a:xfrm>
          <a:custGeom>
            <a:rect b="b" l="l" r="r" t="t"/>
            <a:pathLst>
              <a:path extrusionOk="0" h="117420" w="52668">
                <a:moveTo>
                  <a:pt x="17442" y="0"/>
                </a:moveTo>
                <a:cubicBezTo>
                  <a:pt x="12755" y="4687"/>
                  <a:pt x="6780" y="8713"/>
                  <a:pt x="4169" y="14805"/>
                </a:cubicBezTo>
                <a:cubicBezTo>
                  <a:pt x="-800" y="26396"/>
                  <a:pt x="-935" y="40349"/>
                  <a:pt x="2126" y="52583"/>
                </a:cubicBezTo>
                <a:cubicBezTo>
                  <a:pt x="5236" y="65013"/>
                  <a:pt x="12469" y="76704"/>
                  <a:pt x="21526" y="85767"/>
                </a:cubicBezTo>
                <a:cubicBezTo>
                  <a:pt x="26939" y="91184"/>
                  <a:pt x="35119" y="93573"/>
                  <a:pt x="39905" y="99551"/>
                </a:cubicBezTo>
                <a:cubicBezTo>
                  <a:pt x="44479" y="105265"/>
                  <a:pt x="46122" y="114144"/>
                  <a:pt x="52668" y="11742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713225" y="539500"/>
            <a:ext cx="77175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" type="subTitle"/>
          </p:nvPr>
        </p:nvSpPr>
        <p:spPr>
          <a:xfrm>
            <a:off x="713225" y="1442200"/>
            <a:ext cx="32943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8" name="Google Shape;248;p24"/>
          <p:cNvSpPr/>
          <p:nvPr/>
        </p:nvSpPr>
        <p:spPr>
          <a:xfrm flipH="1">
            <a:off x="5364950" y="-590525"/>
            <a:ext cx="3875469" cy="1181055"/>
          </a:xfrm>
          <a:custGeom>
            <a:rect b="b" l="l" r="r" t="t"/>
            <a:pathLst>
              <a:path extrusionOk="0" h="26487" w="88892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3290925" y="4532375"/>
            <a:ext cx="1987475" cy="1478805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6687825" y="-599850"/>
            <a:ext cx="3063125" cy="1212475"/>
          </a:xfrm>
          <a:custGeom>
            <a:rect b="b" l="l" r="r" t="t"/>
            <a:pathLst>
              <a:path extrusionOk="0" h="48499" w="122525">
                <a:moveTo>
                  <a:pt x="0" y="0"/>
                </a:moveTo>
                <a:cubicBezTo>
                  <a:pt x="3004" y="10514"/>
                  <a:pt x="4741" y="22231"/>
                  <a:pt x="11742" y="30631"/>
                </a:cubicBezTo>
                <a:cubicBezTo>
                  <a:pt x="14919" y="34442"/>
                  <a:pt x="20067" y="36071"/>
                  <a:pt x="24505" y="38289"/>
                </a:cubicBezTo>
                <a:cubicBezTo>
                  <a:pt x="41456" y="46763"/>
                  <a:pt x="62351" y="45097"/>
                  <a:pt x="81173" y="42883"/>
                </a:cubicBezTo>
                <a:cubicBezTo>
                  <a:pt x="88321" y="42042"/>
                  <a:pt x="95473" y="39439"/>
                  <a:pt x="102615" y="40331"/>
                </a:cubicBezTo>
                <a:cubicBezTo>
                  <a:pt x="109733" y="41220"/>
                  <a:pt x="116110" y="45288"/>
                  <a:pt x="122525" y="48499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24"/>
          <p:cNvSpPr/>
          <p:nvPr/>
        </p:nvSpPr>
        <p:spPr>
          <a:xfrm>
            <a:off x="3114175" y="4869506"/>
            <a:ext cx="2769575" cy="907250"/>
          </a:xfrm>
          <a:custGeom>
            <a:rect b="b" l="l" r="r" t="t"/>
            <a:pathLst>
              <a:path extrusionOk="0" h="36290" w="110783">
                <a:moveTo>
                  <a:pt x="0" y="26590"/>
                </a:moveTo>
                <a:cubicBezTo>
                  <a:pt x="8890" y="17700"/>
                  <a:pt x="17427" y="7264"/>
                  <a:pt x="29100" y="2596"/>
                </a:cubicBezTo>
                <a:cubicBezTo>
                  <a:pt x="42419" y="-2730"/>
                  <a:pt x="58376" y="1633"/>
                  <a:pt x="71984" y="6169"/>
                </a:cubicBezTo>
                <a:cubicBezTo>
                  <a:pt x="83091" y="9871"/>
                  <a:pt x="92931" y="17183"/>
                  <a:pt x="101594" y="25058"/>
                </a:cubicBezTo>
                <a:cubicBezTo>
                  <a:pt x="105173" y="28312"/>
                  <a:pt x="110783" y="31453"/>
                  <a:pt x="110783" y="3629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5066000" y="1758750"/>
            <a:ext cx="29868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>
            <a:off x="5364950" y="-590525"/>
            <a:ext cx="3875469" cy="1181055"/>
          </a:xfrm>
          <a:custGeom>
            <a:rect b="b" l="l" r="r" t="t"/>
            <a:pathLst>
              <a:path extrusionOk="0" h="26487" w="88892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3290925" y="4532375"/>
            <a:ext cx="1987475" cy="1478805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6687825" y="-599850"/>
            <a:ext cx="3063125" cy="1212475"/>
          </a:xfrm>
          <a:custGeom>
            <a:rect b="b" l="l" r="r" t="t"/>
            <a:pathLst>
              <a:path extrusionOk="0" h="48499" w="122525">
                <a:moveTo>
                  <a:pt x="0" y="0"/>
                </a:moveTo>
                <a:cubicBezTo>
                  <a:pt x="3004" y="10514"/>
                  <a:pt x="4741" y="22231"/>
                  <a:pt x="11742" y="30631"/>
                </a:cubicBezTo>
                <a:cubicBezTo>
                  <a:pt x="14919" y="34442"/>
                  <a:pt x="20067" y="36071"/>
                  <a:pt x="24505" y="38289"/>
                </a:cubicBezTo>
                <a:cubicBezTo>
                  <a:pt x="41456" y="46763"/>
                  <a:pt x="62351" y="45097"/>
                  <a:pt x="81173" y="42883"/>
                </a:cubicBezTo>
                <a:cubicBezTo>
                  <a:pt x="88321" y="42042"/>
                  <a:pt x="95473" y="39439"/>
                  <a:pt x="102615" y="40331"/>
                </a:cubicBezTo>
                <a:cubicBezTo>
                  <a:pt x="109733" y="41220"/>
                  <a:pt x="116110" y="45288"/>
                  <a:pt x="122525" y="48499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Google Shape;257;p25"/>
          <p:cNvSpPr/>
          <p:nvPr/>
        </p:nvSpPr>
        <p:spPr>
          <a:xfrm>
            <a:off x="3114175" y="4869506"/>
            <a:ext cx="2769575" cy="907250"/>
          </a:xfrm>
          <a:custGeom>
            <a:rect b="b" l="l" r="r" t="t"/>
            <a:pathLst>
              <a:path extrusionOk="0" h="36290" w="110783">
                <a:moveTo>
                  <a:pt x="0" y="26590"/>
                </a:moveTo>
                <a:cubicBezTo>
                  <a:pt x="8890" y="17700"/>
                  <a:pt x="17427" y="7264"/>
                  <a:pt x="29100" y="2596"/>
                </a:cubicBezTo>
                <a:cubicBezTo>
                  <a:pt x="42419" y="-2730"/>
                  <a:pt x="58376" y="1633"/>
                  <a:pt x="71984" y="6169"/>
                </a:cubicBezTo>
                <a:cubicBezTo>
                  <a:pt x="83091" y="9871"/>
                  <a:pt x="92931" y="17183"/>
                  <a:pt x="101594" y="25058"/>
                </a:cubicBezTo>
                <a:cubicBezTo>
                  <a:pt x="105173" y="28312"/>
                  <a:pt x="110783" y="31453"/>
                  <a:pt x="110783" y="3629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25"/>
          <p:cNvSpPr txBox="1"/>
          <p:nvPr>
            <p:ph idx="1" type="subTitle"/>
          </p:nvPr>
        </p:nvSpPr>
        <p:spPr>
          <a:xfrm>
            <a:off x="5066000" y="2445600"/>
            <a:ext cx="29868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5066000" y="1758750"/>
            <a:ext cx="29868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61" name="Google Shape;261;p26"/>
          <p:cNvSpPr/>
          <p:nvPr/>
        </p:nvSpPr>
        <p:spPr>
          <a:xfrm rot="10800000">
            <a:off x="5291400" y="4177145"/>
            <a:ext cx="3875469" cy="1181055"/>
          </a:xfrm>
          <a:custGeom>
            <a:rect b="b" l="l" r="r" t="t"/>
            <a:pathLst>
              <a:path extrusionOk="0" h="26487" w="88892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flipH="1" rot="10800000">
            <a:off x="6614275" y="4155050"/>
            <a:ext cx="3063125" cy="1212475"/>
          </a:xfrm>
          <a:custGeom>
            <a:rect b="b" l="l" r="r" t="t"/>
            <a:pathLst>
              <a:path extrusionOk="0" h="48499" w="122525">
                <a:moveTo>
                  <a:pt x="0" y="0"/>
                </a:moveTo>
                <a:cubicBezTo>
                  <a:pt x="3004" y="10514"/>
                  <a:pt x="4741" y="22231"/>
                  <a:pt x="11742" y="30631"/>
                </a:cubicBezTo>
                <a:cubicBezTo>
                  <a:pt x="14919" y="34442"/>
                  <a:pt x="20067" y="36071"/>
                  <a:pt x="24505" y="38289"/>
                </a:cubicBezTo>
                <a:cubicBezTo>
                  <a:pt x="41456" y="46763"/>
                  <a:pt x="62351" y="45097"/>
                  <a:pt x="81173" y="42883"/>
                </a:cubicBezTo>
                <a:cubicBezTo>
                  <a:pt x="88321" y="42042"/>
                  <a:pt x="95473" y="39439"/>
                  <a:pt x="102615" y="40331"/>
                </a:cubicBezTo>
                <a:cubicBezTo>
                  <a:pt x="109733" y="41220"/>
                  <a:pt x="116110" y="45288"/>
                  <a:pt x="122525" y="48499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6"/>
          <p:cNvSpPr txBox="1"/>
          <p:nvPr>
            <p:ph idx="1" type="subTitle"/>
          </p:nvPr>
        </p:nvSpPr>
        <p:spPr>
          <a:xfrm>
            <a:off x="5066000" y="2445600"/>
            <a:ext cx="29868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6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713225" y="539500"/>
            <a:ext cx="7717500" cy="8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idx="1" type="subTitle"/>
          </p:nvPr>
        </p:nvSpPr>
        <p:spPr>
          <a:xfrm>
            <a:off x="1610813" y="1544325"/>
            <a:ext cx="25509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2" type="subTitle"/>
          </p:nvPr>
        </p:nvSpPr>
        <p:spPr>
          <a:xfrm>
            <a:off x="4983288" y="2148875"/>
            <a:ext cx="25488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3" type="subTitle"/>
          </p:nvPr>
        </p:nvSpPr>
        <p:spPr>
          <a:xfrm>
            <a:off x="4982240" y="1544325"/>
            <a:ext cx="25509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69" name="Google Shape;269;p27"/>
          <p:cNvSpPr txBox="1"/>
          <p:nvPr>
            <p:ph idx="4" type="subTitle"/>
          </p:nvPr>
        </p:nvSpPr>
        <p:spPr>
          <a:xfrm>
            <a:off x="1611864" y="2148875"/>
            <a:ext cx="2548800" cy="24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0" name="Google Shape;270;p27"/>
          <p:cNvSpPr/>
          <p:nvPr/>
        </p:nvSpPr>
        <p:spPr>
          <a:xfrm>
            <a:off x="6265100" y="-1229862"/>
            <a:ext cx="3305811" cy="2459730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-1545875" y="3747713"/>
            <a:ext cx="3305811" cy="2459730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130725" y="-560450"/>
            <a:ext cx="4543650" cy="2016575"/>
          </a:xfrm>
          <a:custGeom>
            <a:rect b="b" l="l" r="r" t="t"/>
            <a:pathLst>
              <a:path extrusionOk="0" h="80663" w="181746">
                <a:moveTo>
                  <a:pt x="0" y="0"/>
                </a:moveTo>
                <a:cubicBezTo>
                  <a:pt x="0" y="10602"/>
                  <a:pt x="2715" y="22625"/>
                  <a:pt x="10211" y="30121"/>
                </a:cubicBezTo>
                <a:cubicBezTo>
                  <a:pt x="14947" y="34857"/>
                  <a:pt x="21582" y="37685"/>
                  <a:pt x="28079" y="39311"/>
                </a:cubicBezTo>
                <a:cubicBezTo>
                  <a:pt x="39335" y="42128"/>
                  <a:pt x="52022" y="41068"/>
                  <a:pt x="62795" y="36758"/>
                </a:cubicBezTo>
                <a:cubicBezTo>
                  <a:pt x="67319" y="34948"/>
                  <a:pt x="71340" y="31813"/>
                  <a:pt x="76068" y="30632"/>
                </a:cubicBezTo>
                <a:cubicBezTo>
                  <a:pt x="87819" y="27697"/>
                  <a:pt x="100368" y="26086"/>
                  <a:pt x="112315" y="28079"/>
                </a:cubicBezTo>
                <a:cubicBezTo>
                  <a:pt x="140951" y="32856"/>
                  <a:pt x="155784" y="67669"/>
                  <a:pt x="181746" y="80663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27"/>
          <p:cNvSpPr/>
          <p:nvPr/>
        </p:nvSpPr>
        <p:spPr>
          <a:xfrm>
            <a:off x="7361171" y="128775"/>
            <a:ext cx="2134525" cy="1480500"/>
          </a:xfrm>
          <a:custGeom>
            <a:rect b="b" l="l" r="r" t="t"/>
            <a:pathLst>
              <a:path extrusionOk="0" h="59220" w="85381">
                <a:moveTo>
                  <a:pt x="3187" y="0"/>
                </a:moveTo>
                <a:cubicBezTo>
                  <a:pt x="-5054" y="12357"/>
                  <a:pt x="4075" y="35005"/>
                  <a:pt x="16971" y="42373"/>
                </a:cubicBezTo>
                <a:cubicBezTo>
                  <a:pt x="37362" y="54023"/>
                  <a:pt x="64372" y="48726"/>
                  <a:pt x="85381" y="5922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Google Shape;274;p27"/>
          <p:cNvSpPr/>
          <p:nvPr/>
        </p:nvSpPr>
        <p:spPr>
          <a:xfrm>
            <a:off x="-574325" y="3599175"/>
            <a:ext cx="3446000" cy="1786825"/>
          </a:xfrm>
          <a:custGeom>
            <a:rect b="b" l="l" r="r" t="t"/>
            <a:pathLst>
              <a:path extrusionOk="0" h="71473" w="137840">
                <a:moveTo>
                  <a:pt x="0" y="0"/>
                </a:moveTo>
                <a:cubicBezTo>
                  <a:pt x="12385" y="0"/>
                  <a:pt x="26338" y="738"/>
                  <a:pt x="36247" y="8168"/>
                </a:cubicBezTo>
                <a:cubicBezTo>
                  <a:pt x="49539" y="18133"/>
                  <a:pt x="58701" y="32671"/>
                  <a:pt x="70451" y="44415"/>
                </a:cubicBezTo>
                <a:cubicBezTo>
                  <a:pt x="78636" y="52596"/>
                  <a:pt x="90105" y="57093"/>
                  <a:pt x="101083" y="60752"/>
                </a:cubicBezTo>
                <a:cubicBezTo>
                  <a:pt x="113191" y="64788"/>
                  <a:pt x="125077" y="71473"/>
                  <a:pt x="137840" y="71473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type="title"/>
          </p:nvPr>
        </p:nvSpPr>
        <p:spPr>
          <a:xfrm>
            <a:off x="713225" y="539500"/>
            <a:ext cx="7717500" cy="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77" name="Google Shape;277;p28"/>
          <p:cNvSpPr/>
          <p:nvPr/>
        </p:nvSpPr>
        <p:spPr>
          <a:xfrm rot="-3187226">
            <a:off x="7347657" y="-1550153"/>
            <a:ext cx="3300288" cy="2479694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 rot="-8882208">
            <a:off x="-1038781" y="4664779"/>
            <a:ext cx="2852691" cy="2122580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 rot="556266">
            <a:off x="7675917" y="-1367998"/>
            <a:ext cx="3366148" cy="2832994"/>
          </a:xfrm>
          <a:custGeom>
            <a:rect b="b" l="l" r="r" t="t"/>
            <a:pathLst>
              <a:path extrusionOk="0" h="113324" w="134651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28"/>
          <p:cNvSpPr/>
          <p:nvPr/>
        </p:nvSpPr>
        <p:spPr>
          <a:xfrm rot="556266">
            <a:off x="8797816" y="158031"/>
            <a:ext cx="2090771" cy="985288"/>
          </a:xfrm>
          <a:custGeom>
            <a:rect b="b" l="l" r="r" t="t"/>
            <a:pathLst>
              <a:path extrusionOk="0" h="39413" w="83634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Google Shape;281;p28"/>
          <p:cNvSpPr/>
          <p:nvPr/>
        </p:nvSpPr>
        <p:spPr>
          <a:xfrm rot="10800000">
            <a:off x="-888283" y="4671138"/>
            <a:ext cx="3052650" cy="878175"/>
          </a:xfrm>
          <a:custGeom>
            <a:rect b="b" l="l" r="r" t="t"/>
            <a:pathLst>
              <a:path extrusionOk="0" h="35127" w="122106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/>
          <p:nvPr/>
        </p:nvSpPr>
        <p:spPr>
          <a:xfrm rot="10800000">
            <a:off x="5522013" y="-76199"/>
            <a:ext cx="3698187" cy="1908474"/>
          </a:xfrm>
          <a:custGeom>
            <a:rect b="b" l="l" r="r" t="t"/>
            <a:pathLst>
              <a:path extrusionOk="0" h="34245" w="66359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713225" y="539500"/>
            <a:ext cx="7717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1" type="subTitle"/>
          </p:nvPr>
        </p:nvSpPr>
        <p:spPr>
          <a:xfrm>
            <a:off x="713225" y="1133475"/>
            <a:ext cx="7717500" cy="3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50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●"/>
              <a:defRPr sz="14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○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■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●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○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■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●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○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Char char="■"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9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300019">
            <a:off x="5215861" y="-846456"/>
            <a:ext cx="4973186" cy="4507650"/>
          </a:xfrm>
          <a:custGeom>
            <a:rect b="b" l="l" r="r" t="t"/>
            <a:pathLst>
              <a:path extrusionOk="0" h="58532" w="64577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5771525" y="-496006"/>
            <a:ext cx="4172339" cy="2513391"/>
          </a:xfrm>
          <a:custGeom>
            <a:rect b="b" l="l" r="r" t="t"/>
            <a:pathLst>
              <a:path extrusionOk="0" h="114297" w="189738">
                <a:moveTo>
                  <a:pt x="0" y="201"/>
                </a:moveTo>
                <a:cubicBezTo>
                  <a:pt x="8032" y="-602"/>
                  <a:pt x="16171" y="2430"/>
                  <a:pt x="23622" y="5535"/>
                </a:cubicBezTo>
                <a:cubicBezTo>
                  <a:pt x="29719" y="8075"/>
                  <a:pt x="37154" y="11461"/>
                  <a:pt x="39243" y="17727"/>
                </a:cubicBezTo>
                <a:cubicBezTo>
                  <a:pt x="44143" y="32426"/>
                  <a:pt x="35251" y="49238"/>
                  <a:pt x="39243" y="64209"/>
                </a:cubicBezTo>
                <a:cubicBezTo>
                  <a:pt x="43037" y="78436"/>
                  <a:pt x="51856" y="92471"/>
                  <a:pt x="64008" y="100785"/>
                </a:cubicBezTo>
                <a:cubicBezTo>
                  <a:pt x="80247" y="111896"/>
                  <a:pt x="103001" y="117621"/>
                  <a:pt x="121920" y="112215"/>
                </a:cubicBezTo>
                <a:cubicBezTo>
                  <a:pt x="135435" y="108354"/>
                  <a:pt x="144781" y="95641"/>
                  <a:pt x="157353" y="89355"/>
                </a:cubicBezTo>
                <a:cubicBezTo>
                  <a:pt x="167089" y="84487"/>
                  <a:pt x="178853" y="85164"/>
                  <a:pt x="189738" y="85164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30"/>
          <p:cNvSpPr/>
          <p:nvPr/>
        </p:nvSpPr>
        <p:spPr>
          <a:xfrm>
            <a:off x="6911023" y="-742950"/>
            <a:ext cx="2144817" cy="2211842"/>
          </a:xfrm>
          <a:custGeom>
            <a:rect b="b" l="l" r="r" t="t"/>
            <a:pathLst>
              <a:path extrusionOk="0" h="100584" w="97536">
                <a:moveTo>
                  <a:pt x="0" y="100584"/>
                </a:moveTo>
                <a:cubicBezTo>
                  <a:pt x="2451" y="98133"/>
                  <a:pt x="2873" y="94213"/>
                  <a:pt x="4953" y="91440"/>
                </a:cubicBezTo>
                <a:cubicBezTo>
                  <a:pt x="8838" y="86259"/>
                  <a:pt x="16129" y="84328"/>
                  <a:pt x="22479" y="83058"/>
                </a:cubicBezTo>
                <a:cubicBezTo>
                  <a:pt x="38387" y="79876"/>
                  <a:pt x="56574" y="83404"/>
                  <a:pt x="70485" y="75057"/>
                </a:cubicBezTo>
                <a:cubicBezTo>
                  <a:pt x="93289" y="61374"/>
                  <a:pt x="97536" y="26594"/>
                  <a:pt x="97536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30"/>
          <p:cNvSpPr/>
          <p:nvPr/>
        </p:nvSpPr>
        <p:spPr>
          <a:xfrm>
            <a:off x="7544701" y="-742950"/>
            <a:ext cx="1340510" cy="1097543"/>
          </a:xfrm>
          <a:custGeom>
            <a:rect b="b" l="l" r="r" t="t"/>
            <a:pathLst>
              <a:path extrusionOk="0" h="49911" w="60960">
                <a:moveTo>
                  <a:pt x="60960" y="49911"/>
                </a:moveTo>
                <a:cubicBezTo>
                  <a:pt x="44194" y="46558"/>
                  <a:pt x="24565" y="47522"/>
                  <a:pt x="11430" y="36576"/>
                </a:cubicBezTo>
                <a:cubicBezTo>
                  <a:pt x="1617" y="28399"/>
                  <a:pt x="3098" y="12392"/>
                  <a:pt x="0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713225" y="539500"/>
            <a:ext cx="7668900" cy="1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b="1" sz="72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292" name="Google Shape;292;p30"/>
          <p:cNvSpPr txBox="1"/>
          <p:nvPr/>
        </p:nvSpPr>
        <p:spPr>
          <a:xfrm>
            <a:off x="713225" y="3809100"/>
            <a:ext cx="6211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rgbClr val="0258A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rgbClr val="0258A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200">
                <a:solidFill>
                  <a:srgbClr val="0258A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rgbClr val="0258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>
            <p:ph idx="1" type="subTitle"/>
          </p:nvPr>
        </p:nvSpPr>
        <p:spPr>
          <a:xfrm>
            <a:off x="713225" y="1858675"/>
            <a:ext cx="4115400" cy="1406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 sz="1400">
                <a:solidFill>
                  <a:srgbClr val="0258A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 Light"/>
              <a:buNone/>
              <a:defRPr>
                <a:solidFill>
                  <a:srgbClr val="0258A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2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13225" y="1169625"/>
            <a:ext cx="77175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0037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25"/>
              <a:buAutoNum type="arabicPeriod"/>
              <a:defRPr sz="1225">
                <a:latin typeface="Montserrat"/>
                <a:ea typeface="Montserrat"/>
                <a:cs typeface="Montserrat"/>
                <a:sym typeface="Montserrat"/>
              </a:defRPr>
            </a:lvl1pPr>
            <a:lvl2pPr indent="-284162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2pPr>
            <a:lvl3pPr indent="-284162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3pPr>
            <a:lvl4pPr indent="-284162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rabicPeriod"/>
              <a:defRPr/>
            </a:lvl4pPr>
            <a:lvl5pPr indent="-284162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5pPr>
            <a:lvl6pPr indent="-284162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6pPr>
            <a:lvl7pPr indent="-284162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rabicPeriod"/>
              <a:defRPr/>
            </a:lvl7pPr>
            <a:lvl8pPr indent="-284162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8pPr>
            <a:lvl9pPr indent="-284162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rot="10800000">
            <a:off x="6447058" y="37"/>
            <a:ext cx="2746267" cy="1254138"/>
          </a:xfrm>
          <a:custGeom>
            <a:rect b="b" l="l" r="r" t="t"/>
            <a:pathLst>
              <a:path extrusionOk="0" h="34245" w="66359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5947000" y="-10200"/>
            <a:ext cx="3248100" cy="1112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4"/>
          <p:cNvCxnSpPr/>
          <p:nvPr/>
        </p:nvCxnSpPr>
        <p:spPr>
          <a:xfrm rot="-5400000">
            <a:off x="7620200" y="-465300"/>
            <a:ext cx="1107900" cy="103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5218925" y="-1989906"/>
            <a:ext cx="2733861" cy="2950939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 rot="8100000">
            <a:off x="-1500458" y="3802590"/>
            <a:ext cx="2733867" cy="2950945"/>
          </a:xfrm>
          <a:custGeom>
            <a:rect b="b" l="l" r="r" t="t"/>
            <a:pathLst>
              <a:path extrusionOk="0" h="39300" w="36409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 rot="-8426936">
            <a:off x="6591529" y="-1126291"/>
            <a:ext cx="3753028" cy="2252640"/>
          </a:xfrm>
          <a:prstGeom prst="arc">
            <a:avLst>
              <a:gd fmla="val 11456086" name="adj1"/>
              <a:gd fmla="val 0" name="adj2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 flipH="1" rot="6873227">
            <a:off x="7491938" y="-136608"/>
            <a:ext cx="1735542" cy="909656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-116243" y="3774500"/>
            <a:ext cx="2652701" cy="1369029"/>
          </a:xfrm>
          <a:custGeom>
            <a:rect b="b" l="l" r="r" t="t"/>
            <a:pathLst>
              <a:path extrusionOk="0" h="34245" w="66359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 rot="-5400000">
            <a:off x="6526658" y="1384714"/>
            <a:ext cx="4188076" cy="1046642"/>
          </a:xfrm>
          <a:custGeom>
            <a:rect b="b" l="l" r="r" t="t"/>
            <a:pathLst>
              <a:path extrusionOk="0" h="20271" w="92862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-397250" y="2969000"/>
            <a:ext cx="1603350" cy="3010850"/>
          </a:xfrm>
          <a:custGeom>
            <a:rect b="b" l="l" r="r" t="t"/>
            <a:pathLst>
              <a:path extrusionOk="0" h="120434" w="64134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32"/>
          <p:cNvSpPr/>
          <p:nvPr/>
        </p:nvSpPr>
        <p:spPr>
          <a:xfrm>
            <a:off x="7134027" y="-479137"/>
            <a:ext cx="4313400" cy="2737775"/>
          </a:xfrm>
          <a:custGeom>
            <a:rect b="b" l="l" r="r" t="t"/>
            <a:pathLst>
              <a:path extrusionOk="0" h="109511" w="172536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32"/>
          <p:cNvSpPr/>
          <p:nvPr/>
        </p:nvSpPr>
        <p:spPr>
          <a:xfrm>
            <a:off x="8405225" y="-250900"/>
            <a:ext cx="505950" cy="1264975"/>
          </a:xfrm>
          <a:custGeom>
            <a:rect b="b" l="l" r="r" t="t"/>
            <a:pathLst>
              <a:path extrusionOk="0" h="50599" w="20238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Google Shape;305;p32"/>
          <p:cNvSpPr/>
          <p:nvPr/>
        </p:nvSpPr>
        <p:spPr>
          <a:xfrm>
            <a:off x="1149975" y="4641700"/>
            <a:ext cx="1202225" cy="899050"/>
          </a:xfrm>
          <a:custGeom>
            <a:rect b="b" l="l" r="r" t="t"/>
            <a:pathLst>
              <a:path extrusionOk="0" h="35962" w="48089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E3F1FE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474375" y="2876550"/>
            <a:ext cx="24015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475691" y="3335850"/>
            <a:ext cx="23991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5182635" y="2876550"/>
            <a:ext cx="24015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8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5183951" y="3335850"/>
            <a:ext cx="23991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-116243" y="3774500"/>
            <a:ext cx="2652701" cy="1369029"/>
          </a:xfrm>
          <a:custGeom>
            <a:rect b="b" l="l" r="r" t="t"/>
            <a:pathLst>
              <a:path extrusionOk="0" h="34245" w="66359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6526658" y="1384714"/>
            <a:ext cx="4188076" cy="1046642"/>
          </a:xfrm>
          <a:custGeom>
            <a:rect b="b" l="l" r="r" t="t"/>
            <a:pathLst>
              <a:path extrusionOk="0" h="20271" w="92862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397250" y="2969000"/>
            <a:ext cx="1603350" cy="3010850"/>
          </a:xfrm>
          <a:custGeom>
            <a:rect b="b" l="l" r="r" t="t"/>
            <a:pathLst>
              <a:path extrusionOk="0" h="120434" w="64134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5"/>
          <p:cNvSpPr/>
          <p:nvPr/>
        </p:nvSpPr>
        <p:spPr>
          <a:xfrm>
            <a:off x="7134027" y="-479137"/>
            <a:ext cx="4313400" cy="2737775"/>
          </a:xfrm>
          <a:custGeom>
            <a:rect b="b" l="l" r="r" t="t"/>
            <a:pathLst>
              <a:path extrusionOk="0" h="109511" w="172536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5"/>
          <p:cNvSpPr/>
          <p:nvPr/>
        </p:nvSpPr>
        <p:spPr>
          <a:xfrm>
            <a:off x="8405225" y="-250900"/>
            <a:ext cx="505950" cy="1264975"/>
          </a:xfrm>
          <a:custGeom>
            <a:rect b="b" l="l" r="r" t="t"/>
            <a:pathLst>
              <a:path extrusionOk="0" h="50599" w="20238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Google Shape;44;p5"/>
          <p:cNvSpPr/>
          <p:nvPr/>
        </p:nvSpPr>
        <p:spPr>
          <a:xfrm>
            <a:off x="1149975" y="4641700"/>
            <a:ext cx="1202225" cy="899050"/>
          </a:xfrm>
          <a:custGeom>
            <a:rect b="b" l="l" r="r" t="t"/>
            <a:pathLst>
              <a:path extrusionOk="0" h="35962" w="48089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3F1FE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flipH="1" rot="10800000">
            <a:off x="-230401" y="4592228"/>
            <a:ext cx="2470531" cy="1241247"/>
          </a:xfrm>
          <a:custGeom>
            <a:rect b="b" l="l" r="r" t="t"/>
            <a:pathLst>
              <a:path extrusionOk="0" h="26487" w="88892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713225" y="539500"/>
            <a:ext cx="77175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 flipH="1">
            <a:off x="5054499" y="-174950"/>
            <a:ext cx="4165701" cy="1241247"/>
          </a:xfrm>
          <a:custGeom>
            <a:rect b="b" l="l" r="r" t="t"/>
            <a:pathLst>
              <a:path extrusionOk="0" h="26487" w="88892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-1939314">
            <a:off x="-560164" y="3799613"/>
            <a:ext cx="1825627" cy="2384652"/>
          </a:xfrm>
          <a:custGeom>
            <a:rect b="b" l="l" r="r" t="t"/>
            <a:pathLst>
              <a:path extrusionOk="0" h="53108" w="60217">
                <a:moveTo>
                  <a:pt x="0" y="0"/>
                </a:moveTo>
                <a:cubicBezTo>
                  <a:pt x="10224" y="0"/>
                  <a:pt x="21464" y="5203"/>
                  <a:pt x="27599" y="13382"/>
                </a:cubicBezTo>
                <a:cubicBezTo>
                  <a:pt x="32695" y="20176"/>
                  <a:pt x="32423" y="30095"/>
                  <a:pt x="37636" y="36799"/>
                </a:cubicBezTo>
                <a:cubicBezTo>
                  <a:pt x="43336" y="44129"/>
                  <a:pt x="51913" y="48954"/>
                  <a:pt x="60217" y="53108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Google Shape;50;p6"/>
          <p:cNvSpPr/>
          <p:nvPr/>
        </p:nvSpPr>
        <p:spPr>
          <a:xfrm rot="-1070548">
            <a:off x="639684" y="4678706"/>
            <a:ext cx="1425146" cy="1068297"/>
          </a:xfrm>
          <a:custGeom>
            <a:rect b="b" l="l" r="r" t="t"/>
            <a:pathLst>
              <a:path extrusionOk="0" h="42732" w="57006">
                <a:moveTo>
                  <a:pt x="0" y="6352"/>
                </a:moveTo>
                <a:cubicBezTo>
                  <a:pt x="7894" y="3192"/>
                  <a:pt x="18016" y="-2965"/>
                  <a:pt x="25090" y="1752"/>
                </a:cubicBezTo>
                <a:cubicBezTo>
                  <a:pt x="30010" y="5033"/>
                  <a:pt x="22868" y="15767"/>
                  <a:pt x="27599" y="19315"/>
                </a:cubicBezTo>
                <a:cubicBezTo>
                  <a:pt x="33625" y="23834"/>
                  <a:pt x="43722" y="16275"/>
                  <a:pt x="50180" y="20151"/>
                </a:cubicBezTo>
                <a:cubicBezTo>
                  <a:pt x="56791" y="24119"/>
                  <a:pt x="58646" y="35835"/>
                  <a:pt x="55198" y="42732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Google Shape;51;p6"/>
          <p:cNvSpPr/>
          <p:nvPr/>
        </p:nvSpPr>
        <p:spPr>
          <a:xfrm>
            <a:off x="6800850" y="-187025"/>
            <a:ext cx="2601300" cy="714100"/>
          </a:xfrm>
          <a:custGeom>
            <a:rect b="b" l="l" r="r" t="t"/>
            <a:pathLst>
              <a:path extrusionOk="0" h="28564" w="104052">
                <a:moveTo>
                  <a:pt x="0" y="0"/>
                </a:moveTo>
                <a:cubicBezTo>
                  <a:pt x="6809" y="6809"/>
                  <a:pt x="12482" y="15803"/>
                  <a:pt x="21422" y="19382"/>
                </a:cubicBezTo>
                <a:cubicBezTo>
                  <a:pt x="34603" y="24658"/>
                  <a:pt x="49817" y="23670"/>
                  <a:pt x="63928" y="22103"/>
                </a:cubicBezTo>
                <a:cubicBezTo>
                  <a:pt x="70049" y="21423"/>
                  <a:pt x="76194" y="19192"/>
                  <a:pt x="82290" y="20063"/>
                </a:cubicBezTo>
                <a:cubicBezTo>
                  <a:pt x="90000" y="21164"/>
                  <a:pt x="96664" y="26101"/>
                  <a:pt x="104052" y="2856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Google Shape;52;p6"/>
          <p:cNvSpPr/>
          <p:nvPr/>
        </p:nvSpPr>
        <p:spPr>
          <a:xfrm>
            <a:off x="7803421" y="-225275"/>
            <a:ext cx="375200" cy="620575"/>
          </a:xfrm>
          <a:custGeom>
            <a:rect b="b" l="l" r="r" t="t"/>
            <a:pathLst>
              <a:path extrusionOk="0" h="24823" w="15008">
                <a:moveTo>
                  <a:pt x="6482" y="24823"/>
                </a:moveTo>
                <a:cubicBezTo>
                  <a:pt x="10605" y="24136"/>
                  <a:pt x="16512" y="19041"/>
                  <a:pt x="14643" y="15302"/>
                </a:cubicBezTo>
                <a:cubicBezTo>
                  <a:pt x="12603" y="11222"/>
                  <a:pt x="5964" y="12031"/>
                  <a:pt x="2402" y="9181"/>
                </a:cubicBezTo>
                <a:cubicBezTo>
                  <a:pt x="-67" y="7206"/>
                  <a:pt x="22" y="3161"/>
                  <a:pt x="22" y="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E3F1F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73575" y="1136125"/>
            <a:ext cx="36573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9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4773575" y="2519575"/>
            <a:ext cx="36573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 rot="-2520143">
            <a:off x="8202333" y="-622773"/>
            <a:ext cx="1545126" cy="2755587"/>
          </a:xfrm>
          <a:custGeom>
            <a:rect b="b" l="l" r="r" t="t"/>
            <a:pathLst>
              <a:path extrusionOk="0" h="65417" w="36684">
                <a:moveTo>
                  <a:pt x="19510" y="0"/>
                </a:moveTo>
                <a:cubicBezTo>
                  <a:pt x="14747" y="0"/>
                  <a:pt x="9940" y="2328"/>
                  <a:pt x="6577" y="6308"/>
                </a:cubicBezTo>
                <a:cubicBezTo>
                  <a:pt x="2725" y="10881"/>
                  <a:pt x="970" y="16934"/>
                  <a:pt x="603" y="22908"/>
                </a:cubicBezTo>
                <a:cubicBezTo>
                  <a:pt x="0" y="32551"/>
                  <a:pt x="1690" y="43254"/>
                  <a:pt x="5882" y="52019"/>
                </a:cubicBezTo>
                <a:cubicBezTo>
                  <a:pt x="8437" y="57377"/>
                  <a:pt x="12866" y="62867"/>
                  <a:pt x="18617" y="64976"/>
                </a:cubicBezTo>
                <a:cubicBezTo>
                  <a:pt x="19437" y="65279"/>
                  <a:pt x="20192" y="65416"/>
                  <a:pt x="20886" y="65416"/>
                </a:cubicBezTo>
                <a:cubicBezTo>
                  <a:pt x="25287" y="65416"/>
                  <a:pt x="27245" y="59879"/>
                  <a:pt x="28128" y="55976"/>
                </a:cubicBezTo>
                <a:cubicBezTo>
                  <a:pt x="30081" y="47420"/>
                  <a:pt x="35557" y="39088"/>
                  <a:pt x="36133" y="30271"/>
                </a:cubicBezTo>
                <a:cubicBezTo>
                  <a:pt x="36684" y="21886"/>
                  <a:pt x="35636" y="10488"/>
                  <a:pt x="29648" y="4343"/>
                </a:cubicBezTo>
                <a:cubicBezTo>
                  <a:pt x="26732" y="1348"/>
                  <a:pt x="23134" y="0"/>
                  <a:pt x="19510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rot="-9900053">
            <a:off x="5288308" y="4099608"/>
            <a:ext cx="4128387" cy="2322031"/>
          </a:xfrm>
          <a:custGeom>
            <a:rect b="b" l="l" r="r" t="t"/>
            <a:pathLst>
              <a:path extrusionOk="0" h="34213" w="60828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82238" y="-978525"/>
            <a:ext cx="4088375" cy="2414950"/>
          </a:xfrm>
          <a:custGeom>
            <a:rect b="b" l="l" r="r" t="t"/>
            <a:pathLst>
              <a:path extrusionOk="0" h="96598" w="163535">
                <a:moveTo>
                  <a:pt x="2121" y="0"/>
                </a:moveTo>
                <a:cubicBezTo>
                  <a:pt x="-5267" y="18478"/>
                  <a:pt x="8316" y="46974"/>
                  <a:pt x="26794" y="54362"/>
                </a:cubicBezTo>
                <a:cubicBezTo>
                  <a:pt x="46855" y="62383"/>
                  <a:pt x="70300" y="50803"/>
                  <a:pt x="91610" y="54362"/>
                </a:cubicBezTo>
                <a:cubicBezTo>
                  <a:pt x="119033" y="58942"/>
                  <a:pt x="143887" y="76927"/>
                  <a:pt x="163535" y="96598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Google Shape;59;p7"/>
          <p:cNvSpPr/>
          <p:nvPr/>
        </p:nvSpPr>
        <p:spPr>
          <a:xfrm>
            <a:off x="7524368" y="-1532600"/>
            <a:ext cx="1356675" cy="1965400"/>
          </a:xfrm>
          <a:custGeom>
            <a:rect b="b" l="l" r="r" t="t"/>
            <a:pathLst>
              <a:path extrusionOk="0" h="78616" w="54267">
                <a:moveTo>
                  <a:pt x="4708" y="78616"/>
                </a:moveTo>
                <a:cubicBezTo>
                  <a:pt x="2228" y="71182"/>
                  <a:pt x="-2924" y="60740"/>
                  <a:pt x="2617" y="55199"/>
                </a:cubicBezTo>
                <a:cubicBezTo>
                  <a:pt x="6232" y="51584"/>
                  <a:pt x="12629" y="53114"/>
                  <a:pt x="17671" y="52272"/>
                </a:cubicBezTo>
                <a:cubicBezTo>
                  <a:pt x="25889" y="50900"/>
                  <a:pt x="35181" y="50167"/>
                  <a:pt x="41507" y="44744"/>
                </a:cubicBezTo>
                <a:cubicBezTo>
                  <a:pt x="53186" y="34733"/>
                  <a:pt x="56534" y="14921"/>
                  <a:pt x="52797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Google Shape;60;p7"/>
          <p:cNvSpPr/>
          <p:nvPr/>
        </p:nvSpPr>
        <p:spPr>
          <a:xfrm>
            <a:off x="5012825" y="4693372"/>
            <a:ext cx="2718125" cy="1025100"/>
          </a:xfrm>
          <a:custGeom>
            <a:rect b="b" l="l" r="r" t="t"/>
            <a:pathLst>
              <a:path extrusionOk="0" h="41004" w="108725">
                <a:moveTo>
                  <a:pt x="0" y="29296"/>
                </a:moveTo>
                <a:cubicBezTo>
                  <a:pt x="10368" y="12022"/>
                  <a:pt x="33164" y="-2406"/>
                  <a:pt x="53108" y="442"/>
                </a:cubicBezTo>
                <a:cubicBezTo>
                  <a:pt x="61661" y="1663"/>
                  <a:pt x="70371" y="3942"/>
                  <a:pt x="77780" y="8387"/>
                </a:cubicBezTo>
                <a:cubicBezTo>
                  <a:pt x="85134" y="12799"/>
                  <a:pt x="90116" y="20304"/>
                  <a:pt x="96180" y="26368"/>
                </a:cubicBezTo>
                <a:cubicBezTo>
                  <a:pt x="100724" y="30912"/>
                  <a:pt x="105851" y="35257"/>
                  <a:pt x="108725" y="4100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7"/>
          <p:cNvSpPr/>
          <p:nvPr/>
        </p:nvSpPr>
        <p:spPr>
          <a:xfrm>
            <a:off x="6792250" y="4254875"/>
            <a:ext cx="2948100" cy="620925"/>
          </a:xfrm>
          <a:custGeom>
            <a:rect b="b" l="l" r="r" t="t"/>
            <a:pathLst>
              <a:path extrusionOk="0" h="24837" w="117924">
                <a:moveTo>
                  <a:pt x="0" y="22582"/>
                </a:moveTo>
                <a:cubicBezTo>
                  <a:pt x="24499" y="26663"/>
                  <a:pt x="50189" y="24625"/>
                  <a:pt x="74434" y="19236"/>
                </a:cubicBezTo>
                <a:cubicBezTo>
                  <a:pt x="89908" y="15797"/>
                  <a:pt x="106715" y="11209"/>
                  <a:pt x="117924" y="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2752600" y="3113600"/>
            <a:ext cx="6577183" cy="2039719"/>
          </a:xfrm>
          <a:custGeom>
            <a:rect b="b" l="l" r="r" t="t"/>
            <a:pathLst>
              <a:path extrusionOk="0" h="20271" w="92862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1695525" y="-1110375"/>
            <a:ext cx="5621812" cy="4223987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67875" y="-382900"/>
            <a:ext cx="9482950" cy="1551625"/>
          </a:xfrm>
          <a:custGeom>
            <a:rect b="b" l="l" r="r" t="t"/>
            <a:pathLst>
              <a:path extrusionOk="0" h="62065" w="379318">
                <a:moveTo>
                  <a:pt x="0" y="0"/>
                </a:moveTo>
                <a:cubicBezTo>
                  <a:pt x="0" y="10481"/>
                  <a:pt x="7750" y="21345"/>
                  <a:pt x="16848" y="26547"/>
                </a:cubicBezTo>
                <a:cubicBezTo>
                  <a:pt x="27603" y="32696"/>
                  <a:pt x="40364" y="34719"/>
                  <a:pt x="52584" y="36758"/>
                </a:cubicBezTo>
                <a:cubicBezTo>
                  <a:pt x="87768" y="42628"/>
                  <a:pt x="123613" y="28590"/>
                  <a:pt x="159283" y="28590"/>
                </a:cubicBezTo>
                <a:cubicBezTo>
                  <a:pt x="181217" y="28590"/>
                  <a:pt x="204501" y="30012"/>
                  <a:pt x="224119" y="39821"/>
                </a:cubicBezTo>
                <a:cubicBezTo>
                  <a:pt x="240003" y="47763"/>
                  <a:pt x="257080" y="54159"/>
                  <a:pt x="274661" y="56668"/>
                </a:cubicBezTo>
                <a:cubicBezTo>
                  <a:pt x="296110" y="59729"/>
                  <a:pt x="317964" y="63658"/>
                  <a:pt x="339497" y="61263"/>
                </a:cubicBezTo>
                <a:cubicBezTo>
                  <a:pt x="353204" y="59739"/>
                  <a:pt x="365939" y="53379"/>
                  <a:pt x="379318" y="50031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8"/>
          <p:cNvSpPr/>
          <p:nvPr/>
        </p:nvSpPr>
        <p:spPr>
          <a:xfrm>
            <a:off x="6649525" y="-701975"/>
            <a:ext cx="1991050" cy="1403950"/>
          </a:xfrm>
          <a:custGeom>
            <a:rect b="b" l="l" r="r" t="t"/>
            <a:pathLst>
              <a:path extrusionOk="0" h="56158" w="79642">
                <a:moveTo>
                  <a:pt x="0" y="56158"/>
                </a:moveTo>
                <a:cubicBezTo>
                  <a:pt x="8031" y="51339"/>
                  <a:pt x="16521" y="46989"/>
                  <a:pt x="25527" y="44416"/>
                </a:cubicBezTo>
                <a:cubicBezTo>
                  <a:pt x="34192" y="41941"/>
                  <a:pt x="43707" y="42656"/>
                  <a:pt x="52074" y="39310"/>
                </a:cubicBezTo>
                <a:cubicBezTo>
                  <a:pt x="60342" y="36004"/>
                  <a:pt x="66545" y="28152"/>
                  <a:pt x="70963" y="20421"/>
                </a:cubicBezTo>
                <a:cubicBezTo>
                  <a:pt x="74633" y="13999"/>
                  <a:pt x="79642" y="7396"/>
                  <a:pt x="79642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Google Shape;67;p8"/>
          <p:cNvSpPr/>
          <p:nvPr/>
        </p:nvSpPr>
        <p:spPr>
          <a:xfrm>
            <a:off x="-178675" y="4038651"/>
            <a:ext cx="4492575" cy="1500500"/>
          </a:xfrm>
          <a:custGeom>
            <a:rect b="b" l="l" r="r" t="t"/>
            <a:pathLst>
              <a:path extrusionOk="0" h="60020" w="179703">
                <a:moveTo>
                  <a:pt x="0" y="2842"/>
                </a:moveTo>
                <a:cubicBezTo>
                  <a:pt x="15519" y="-265"/>
                  <a:pt x="32463" y="-1653"/>
                  <a:pt x="47478" y="3352"/>
                </a:cubicBezTo>
                <a:cubicBezTo>
                  <a:pt x="64088" y="8889"/>
                  <a:pt x="76950" y="23615"/>
                  <a:pt x="93936" y="27857"/>
                </a:cubicBezTo>
                <a:cubicBezTo>
                  <a:pt x="114886" y="33089"/>
                  <a:pt x="138948" y="25858"/>
                  <a:pt x="158261" y="35515"/>
                </a:cubicBezTo>
                <a:cubicBezTo>
                  <a:pt x="167969" y="40369"/>
                  <a:pt x="174853" y="50310"/>
                  <a:pt x="179703" y="60020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Google Shape;68;p8"/>
          <p:cNvSpPr/>
          <p:nvPr/>
        </p:nvSpPr>
        <p:spPr>
          <a:xfrm>
            <a:off x="418375" y="4173500"/>
            <a:ext cx="704775" cy="1369600"/>
          </a:xfrm>
          <a:custGeom>
            <a:rect b="b" l="l" r="r" t="t"/>
            <a:pathLst>
              <a:path extrusionOk="0" h="54784" w="28191">
                <a:moveTo>
                  <a:pt x="28191" y="0"/>
                </a:moveTo>
                <a:cubicBezTo>
                  <a:pt x="23592" y="1151"/>
                  <a:pt x="18709" y="2261"/>
                  <a:pt x="14917" y="5106"/>
                </a:cubicBezTo>
                <a:cubicBezTo>
                  <a:pt x="3036" y="14020"/>
                  <a:pt x="-2466" y="33069"/>
                  <a:pt x="1133" y="47479"/>
                </a:cubicBezTo>
                <a:cubicBezTo>
                  <a:pt x="1746" y="49933"/>
                  <a:pt x="1205" y="54129"/>
                  <a:pt x="3686" y="54626"/>
                </a:cubicBezTo>
                <a:cubicBezTo>
                  <a:pt x="5260" y="54941"/>
                  <a:pt x="6334" y="52791"/>
                  <a:pt x="7770" y="5207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Google Shape;69;p8"/>
          <p:cNvSpPr/>
          <p:nvPr/>
        </p:nvSpPr>
        <p:spPr>
          <a:xfrm>
            <a:off x="3267325" y="-204200"/>
            <a:ext cx="1084875" cy="740250"/>
          </a:xfrm>
          <a:custGeom>
            <a:rect b="b" l="l" r="r" t="t"/>
            <a:pathLst>
              <a:path extrusionOk="0" h="29610" w="43395">
                <a:moveTo>
                  <a:pt x="0" y="29610"/>
                </a:moveTo>
                <a:cubicBezTo>
                  <a:pt x="4961" y="24649"/>
                  <a:pt x="9530" y="18039"/>
                  <a:pt x="16337" y="16336"/>
                </a:cubicBezTo>
                <a:cubicBezTo>
                  <a:pt x="22264" y="14853"/>
                  <a:pt x="29318" y="15919"/>
                  <a:pt x="34205" y="12252"/>
                </a:cubicBezTo>
                <a:cubicBezTo>
                  <a:pt x="38289" y="9188"/>
                  <a:pt x="41110" y="4565"/>
                  <a:pt x="43395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96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E3F1F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713225" y="539500"/>
            <a:ext cx="7717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1365650" y="1639125"/>
            <a:ext cx="28878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b="1" sz="24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subTitle"/>
          </p:nvPr>
        </p:nvSpPr>
        <p:spPr>
          <a:xfrm>
            <a:off x="1365650" y="2266975"/>
            <a:ext cx="28878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9"/>
          <p:cNvSpPr/>
          <p:nvPr/>
        </p:nvSpPr>
        <p:spPr>
          <a:xfrm rot="-7200069">
            <a:off x="-834783" y="3447468"/>
            <a:ext cx="3300297" cy="2479701"/>
          </a:xfrm>
          <a:custGeom>
            <a:rect b="b" l="l" r="r" t="t"/>
            <a:pathLst>
              <a:path extrusionOk="0" h="46512" w="61904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rot="1917792">
            <a:off x="7083006" y="-1583046"/>
            <a:ext cx="2852691" cy="2122580"/>
          </a:xfrm>
          <a:custGeom>
            <a:rect b="b" l="l" r="r" t="t"/>
            <a:pathLst>
              <a:path extrusionOk="0" h="37093" w="49852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-167275" y="2927200"/>
            <a:ext cx="3366275" cy="2833100"/>
          </a:xfrm>
          <a:custGeom>
            <a:rect b="b" l="l" r="r" t="t"/>
            <a:pathLst>
              <a:path extrusionOk="0" h="113324" w="134651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9"/>
          <p:cNvSpPr/>
          <p:nvPr/>
        </p:nvSpPr>
        <p:spPr>
          <a:xfrm>
            <a:off x="1045425" y="4367259"/>
            <a:ext cx="2090850" cy="985325"/>
          </a:xfrm>
          <a:custGeom>
            <a:rect b="b" l="l" r="r" t="t"/>
            <a:pathLst>
              <a:path extrusionOk="0" h="39413" w="83634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cap="flat" cmpd="sng" w="19050">
            <a:solidFill>
              <a:srgbClr val="0258A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9"/>
          <p:cNvSpPr/>
          <p:nvPr/>
        </p:nvSpPr>
        <p:spPr>
          <a:xfrm>
            <a:off x="6732550" y="-345000"/>
            <a:ext cx="3052650" cy="878175"/>
          </a:xfrm>
          <a:custGeom>
            <a:rect b="b" l="l" r="r" t="t"/>
            <a:pathLst>
              <a:path extrusionOk="0" h="35127" w="122106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5581650" y="539500"/>
            <a:ext cx="2849100" cy="931200"/>
          </a:xfrm>
          <a:prstGeom prst="rect">
            <a:avLst/>
          </a:prstGeom>
          <a:solidFill>
            <a:srgbClr val="E94A4E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300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</a:lstStyle>
          <a:p/>
        </p:txBody>
      </p:sp>
      <p:sp>
        <p:nvSpPr>
          <p:cNvPr id="82" name="Google Shape;82;p10"/>
          <p:cNvSpPr/>
          <p:nvPr/>
        </p:nvSpPr>
        <p:spPr>
          <a:xfrm rot="-4114248">
            <a:off x="6200296" y="2944686"/>
            <a:ext cx="3141031" cy="2589216"/>
          </a:xfrm>
          <a:custGeom>
            <a:rect b="b" l="l" r="r" t="t"/>
            <a:pathLst>
              <a:path extrusionOk="0" h="113742" w="191104">
                <a:moveTo>
                  <a:pt x="191104" y="113742"/>
                </a:moveTo>
                <a:cubicBezTo>
                  <a:pt x="185999" y="93309"/>
                  <a:pt x="170556" y="70758"/>
                  <a:pt x="150123" y="65653"/>
                </a:cubicBezTo>
                <a:cubicBezTo>
                  <a:pt x="138183" y="62670"/>
                  <a:pt x="125994" y="70636"/>
                  <a:pt x="114160" y="74016"/>
                </a:cubicBezTo>
                <a:cubicBezTo>
                  <a:pt x="102901" y="77232"/>
                  <a:pt x="90293" y="76816"/>
                  <a:pt x="79034" y="73598"/>
                </a:cubicBezTo>
                <a:cubicBezTo>
                  <a:pt x="70224" y="71080"/>
                  <a:pt x="63298" y="64130"/>
                  <a:pt x="56035" y="58544"/>
                </a:cubicBezTo>
                <a:cubicBezTo>
                  <a:pt x="41107" y="47063"/>
                  <a:pt x="27219" y="34030"/>
                  <a:pt x="15054" y="19654"/>
                </a:cubicBezTo>
                <a:cubicBezTo>
                  <a:pt x="9723" y="13354"/>
                  <a:pt x="5835" y="5835"/>
                  <a:pt x="0" y="0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Google Shape;83;p10"/>
          <p:cNvSpPr/>
          <p:nvPr/>
        </p:nvSpPr>
        <p:spPr>
          <a:xfrm rot="-4114069">
            <a:off x="8274850" y="4381343"/>
            <a:ext cx="895183" cy="1615267"/>
          </a:xfrm>
          <a:custGeom>
            <a:rect b="b" l="l" r="r" t="t"/>
            <a:pathLst>
              <a:path extrusionOk="0" h="69417" w="38471">
                <a:moveTo>
                  <a:pt x="38471" y="0"/>
                </a:moveTo>
                <a:cubicBezTo>
                  <a:pt x="14815" y="11842"/>
                  <a:pt x="0" y="42962"/>
                  <a:pt x="0" y="69417"/>
                </a:cubicBezTo>
              </a:path>
            </a:pathLst>
          </a:custGeom>
          <a:noFill/>
          <a:ln cap="flat" cmpd="sng" w="19050">
            <a:solidFill>
              <a:srgbClr val="E94A4E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3F1F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b="1" sz="3000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0744"/>
            <a:ext cx="7717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/>
          <p:nvPr/>
        </p:nvSpPr>
        <p:spPr>
          <a:xfrm>
            <a:off x="5672450" y="4176563"/>
            <a:ext cx="970500" cy="165000"/>
          </a:xfrm>
          <a:prstGeom prst="ellipse">
            <a:avLst/>
          </a:prstGeom>
          <a:solidFill>
            <a:srgbClr val="D4E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 txBox="1"/>
          <p:nvPr>
            <p:ph type="ctrTitle"/>
          </p:nvPr>
        </p:nvSpPr>
        <p:spPr>
          <a:xfrm>
            <a:off x="713225" y="1287475"/>
            <a:ext cx="49752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Predicting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Heart Disease</a:t>
            </a:r>
            <a:endParaRPr/>
          </a:p>
        </p:txBody>
      </p:sp>
      <p:sp>
        <p:nvSpPr>
          <p:cNvPr id="312" name="Google Shape;312;p33"/>
          <p:cNvSpPr txBox="1"/>
          <p:nvPr>
            <p:ph idx="1" type="subTitle"/>
          </p:nvPr>
        </p:nvSpPr>
        <p:spPr>
          <a:xfrm>
            <a:off x="713225" y="2845075"/>
            <a:ext cx="38538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Shyla Sharma, Sherry Hancock, Jacob Brandis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13" name="Google Shape;313;p33"/>
          <p:cNvGrpSpPr/>
          <p:nvPr/>
        </p:nvGrpSpPr>
        <p:grpSpPr>
          <a:xfrm>
            <a:off x="5596328" y="802518"/>
            <a:ext cx="2645995" cy="3162431"/>
            <a:chOff x="3429550" y="1348000"/>
            <a:chExt cx="1547275" cy="1849375"/>
          </a:xfrm>
        </p:grpSpPr>
        <p:sp>
          <p:nvSpPr>
            <p:cNvPr id="314" name="Google Shape;314;p33"/>
            <p:cNvSpPr/>
            <p:nvPr/>
          </p:nvSpPr>
          <p:spPr>
            <a:xfrm>
              <a:off x="4015350" y="17949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1C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248300" y="2119425"/>
              <a:ext cx="64225" cy="167200"/>
            </a:xfrm>
            <a:custGeom>
              <a:rect b="b" l="l" r="r" t="t"/>
              <a:pathLst>
                <a:path extrusionOk="0" h="6688" w="2569">
                  <a:moveTo>
                    <a:pt x="1" y="0"/>
                  </a:moveTo>
                  <a:lnTo>
                    <a:pt x="2201" y="6688"/>
                  </a:lnTo>
                  <a:cubicBezTo>
                    <a:pt x="2569" y="5289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E7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429550" y="1789800"/>
              <a:ext cx="934800" cy="102375"/>
            </a:xfrm>
            <a:custGeom>
              <a:rect b="b" l="l" r="r" t="t"/>
              <a:pathLst>
                <a:path extrusionOk="0" h="4095" w="37392">
                  <a:moveTo>
                    <a:pt x="778" y="1"/>
                  </a:moveTo>
                  <a:cubicBezTo>
                    <a:pt x="344" y="1"/>
                    <a:pt x="0" y="327"/>
                    <a:pt x="0" y="738"/>
                  </a:cubicBezTo>
                  <a:lnTo>
                    <a:pt x="0" y="3357"/>
                  </a:lnTo>
                  <a:cubicBezTo>
                    <a:pt x="0" y="3764"/>
                    <a:pt x="356" y="4095"/>
                    <a:pt x="789" y="4095"/>
                  </a:cubicBezTo>
                  <a:lnTo>
                    <a:pt x="36590" y="4095"/>
                  </a:lnTo>
                  <a:cubicBezTo>
                    <a:pt x="37036" y="4095"/>
                    <a:pt x="37392" y="3752"/>
                    <a:pt x="37366" y="3332"/>
                  </a:cubicBezTo>
                  <a:lnTo>
                    <a:pt x="37264" y="1221"/>
                  </a:lnTo>
                  <a:cubicBezTo>
                    <a:pt x="37239" y="840"/>
                    <a:pt x="36908" y="523"/>
                    <a:pt x="36488" y="523"/>
                  </a:cubicBezTo>
                  <a:lnTo>
                    <a:pt x="802" y="1"/>
                  </a:lnTo>
                  <a:cubicBezTo>
                    <a:pt x="794" y="1"/>
                    <a:pt x="786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429550" y="1954450"/>
              <a:ext cx="935100" cy="102700"/>
            </a:xfrm>
            <a:custGeom>
              <a:rect b="b" l="l" r="r" t="t"/>
              <a:pathLst>
                <a:path extrusionOk="0" h="4108" w="37404">
                  <a:moveTo>
                    <a:pt x="39" y="1"/>
                  </a:moveTo>
                  <a:cubicBezTo>
                    <a:pt x="14" y="1"/>
                    <a:pt x="0" y="14"/>
                    <a:pt x="0" y="26"/>
                  </a:cubicBezTo>
                  <a:lnTo>
                    <a:pt x="0" y="4082"/>
                  </a:lnTo>
                  <a:cubicBezTo>
                    <a:pt x="0" y="4094"/>
                    <a:pt x="14" y="4108"/>
                    <a:pt x="39" y="4108"/>
                  </a:cubicBezTo>
                  <a:lnTo>
                    <a:pt x="37378" y="4108"/>
                  </a:lnTo>
                  <a:cubicBezTo>
                    <a:pt x="37392" y="4108"/>
                    <a:pt x="37404" y="4094"/>
                    <a:pt x="37404" y="4082"/>
                  </a:cubicBezTo>
                  <a:lnTo>
                    <a:pt x="37404" y="26"/>
                  </a:lnTo>
                  <a:cubicBezTo>
                    <a:pt x="37404" y="14"/>
                    <a:pt x="37392" y="1"/>
                    <a:pt x="37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679925" y="1911850"/>
              <a:ext cx="228575" cy="149125"/>
            </a:xfrm>
            <a:custGeom>
              <a:rect b="b" l="l" r="r" t="t"/>
              <a:pathLst>
                <a:path extrusionOk="0" h="5965" w="9143">
                  <a:moveTo>
                    <a:pt x="8061" y="1"/>
                  </a:moveTo>
                  <a:lnTo>
                    <a:pt x="1" y="3472"/>
                  </a:lnTo>
                  <a:lnTo>
                    <a:pt x="1069" y="5964"/>
                  </a:lnTo>
                  <a:lnTo>
                    <a:pt x="9142" y="248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4750825" y="2046950"/>
              <a:ext cx="226000" cy="91875"/>
            </a:xfrm>
            <a:custGeom>
              <a:rect b="b" l="l" r="r" t="t"/>
              <a:pathLst>
                <a:path extrusionOk="0" h="3675" w="9040">
                  <a:moveTo>
                    <a:pt x="8734" y="1"/>
                  </a:moveTo>
                  <a:lnTo>
                    <a:pt x="0" y="979"/>
                  </a:lnTo>
                  <a:lnTo>
                    <a:pt x="305" y="3674"/>
                  </a:lnTo>
                  <a:lnTo>
                    <a:pt x="9039" y="2696"/>
                  </a:lnTo>
                  <a:lnTo>
                    <a:pt x="8734" y="1"/>
                  </a:ln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095750" y="2894000"/>
              <a:ext cx="174825" cy="303375"/>
            </a:xfrm>
            <a:custGeom>
              <a:rect b="b" l="l" r="r" t="t"/>
              <a:pathLst>
                <a:path extrusionOk="0" h="12135" w="6993">
                  <a:moveTo>
                    <a:pt x="0" y="0"/>
                  </a:moveTo>
                  <a:lnTo>
                    <a:pt x="0" y="11264"/>
                  </a:lnTo>
                  <a:cubicBezTo>
                    <a:pt x="0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403100" y="2894000"/>
              <a:ext cx="174850" cy="303375"/>
            </a:xfrm>
            <a:custGeom>
              <a:rect b="b" l="l" r="r" t="t"/>
              <a:pathLst>
                <a:path extrusionOk="0" h="12135" w="6994">
                  <a:moveTo>
                    <a:pt x="1" y="0"/>
                  </a:moveTo>
                  <a:lnTo>
                    <a:pt x="1" y="11264"/>
                  </a:lnTo>
                  <a:cubicBezTo>
                    <a:pt x="1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693675" y="1772350"/>
              <a:ext cx="347125" cy="366475"/>
            </a:xfrm>
            <a:custGeom>
              <a:rect b="b" l="l" r="r" t="t"/>
              <a:pathLst>
                <a:path extrusionOk="0" h="14659" w="13885">
                  <a:moveTo>
                    <a:pt x="13884" y="0"/>
                  </a:moveTo>
                  <a:lnTo>
                    <a:pt x="13884" y="0"/>
                  </a:lnTo>
                  <a:cubicBezTo>
                    <a:pt x="815" y="458"/>
                    <a:pt x="1" y="11976"/>
                    <a:pt x="191" y="14658"/>
                  </a:cubicBezTo>
                  <a:cubicBezTo>
                    <a:pt x="2632" y="11570"/>
                    <a:pt x="7641" y="9522"/>
                    <a:pt x="13884" y="7844"/>
                  </a:cubicBezTo>
                  <a:cubicBezTo>
                    <a:pt x="13757" y="5874"/>
                    <a:pt x="13591" y="2148"/>
                    <a:pt x="1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3588475" y="1957000"/>
              <a:ext cx="1096575" cy="1113025"/>
            </a:xfrm>
            <a:custGeom>
              <a:rect b="b" l="l" r="r" t="t"/>
              <a:pathLst>
                <a:path extrusionOk="0" h="44521" w="43863">
                  <a:moveTo>
                    <a:pt x="22338" y="0"/>
                  </a:moveTo>
                  <a:cubicBezTo>
                    <a:pt x="20813" y="0"/>
                    <a:pt x="19389" y="64"/>
                    <a:pt x="18067" y="191"/>
                  </a:cubicBezTo>
                  <a:cubicBezTo>
                    <a:pt x="17355" y="242"/>
                    <a:pt x="16643" y="319"/>
                    <a:pt x="15982" y="407"/>
                  </a:cubicBezTo>
                  <a:cubicBezTo>
                    <a:pt x="10832" y="1183"/>
                    <a:pt x="7336" y="2861"/>
                    <a:pt x="5086" y="5111"/>
                  </a:cubicBezTo>
                  <a:lnTo>
                    <a:pt x="4972" y="5226"/>
                  </a:lnTo>
                  <a:cubicBezTo>
                    <a:pt x="4768" y="5430"/>
                    <a:pt x="4577" y="5645"/>
                    <a:pt x="4399" y="5862"/>
                  </a:cubicBezTo>
                  <a:cubicBezTo>
                    <a:pt x="0" y="11061"/>
                    <a:pt x="1590" y="18689"/>
                    <a:pt x="4984" y="24309"/>
                  </a:cubicBezTo>
                  <a:cubicBezTo>
                    <a:pt x="7514" y="28479"/>
                    <a:pt x="12905" y="33043"/>
                    <a:pt x="18677" y="36768"/>
                  </a:cubicBezTo>
                  <a:cubicBezTo>
                    <a:pt x="25548" y="41235"/>
                    <a:pt x="32952" y="44520"/>
                    <a:pt x="36639" y="44520"/>
                  </a:cubicBezTo>
                  <a:cubicBezTo>
                    <a:pt x="36814" y="44520"/>
                    <a:pt x="36980" y="44513"/>
                    <a:pt x="37137" y="44498"/>
                  </a:cubicBezTo>
                  <a:cubicBezTo>
                    <a:pt x="39641" y="44295"/>
                    <a:pt x="41955" y="42096"/>
                    <a:pt x="43862" y="38510"/>
                  </a:cubicBezTo>
                  <a:cubicBezTo>
                    <a:pt x="43862" y="38510"/>
                    <a:pt x="40633" y="35662"/>
                    <a:pt x="37188" y="31327"/>
                  </a:cubicBezTo>
                  <a:cubicBezTo>
                    <a:pt x="33844" y="27157"/>
                    <a:pt x="30284" y="21576"/>
                    <a:pt x="29165" y="15791"/>
                  </a:cubicBezTo>
                  <a:cubicBezTo>
                    <a:pt x="26890" y="4031"/>
                    <a:pt x="22338" y="0"/>
                    <a:pt x="2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146925" y="1789475"/>
              <a:ext cx="688125" cy="1130300"/>
            </a:xfrm>
            <a:custGeom>
              <a:rect b="b" l="l" r="r" t="t"/>
              <a:pathLst>
                <a:path extrusionOk="0" h="45212" w="27525">
                  <a:moveTo>
                    <a:pt x="12221" y="0"/>
                  </a:moveTo>
                  <a:cubicBezTo>
                    <a:pt x="11944" y="0"/>
                    <a:pt x="11668" y="5"/>
                    <a:pt x="11392" y="14"/>
                  </a:cubicBezTo>
                  <a:cubicBezTo>
                    <a:pt x="8022" y="129"/>
                    <a:pt x="5340" y="1553"/>
                    <a:pt x="3420" y="3065"/>
                  </a:cubicBezTo>
                  <a:lnTo>
                    <a:pt x="3420" y="3078"/>
                  </a:lnTo>
                  <a:cubicBezTo>
                    <a:pt x="3394" y="3104"/>
                    <a:pt x="3382" y="3116"/>
                    <a:pt x="3369" y="3116"/>
                  </a:cubicBezTo>
                  <a:lnTo>
                    <a:pt x="3369" y="3155"/>
                  </a:lnTo>
                  <a:cubicBezTo>
                    <a:pt x="1157" y="4871"/>
                    <a:pt x="0" y="6701"/>
                    <a:pt x="0" y="6701"/>
                  </a:cubicBezTo>
                  <a:cubicBezTo>
                    <a:pt x="0" y="6701"/>
                    <a:pt x="4552" y="10732"/>
                    <a:pt x="6827" y="22492"/>
                  </a:cubicBezTo>
                  <a:cubicBezTo>
                    <a:pt x="7946" y="28277"/>
                    <a:pt x="11506" y="33858"/>
                    <a:pt x="14850" y="38028"/>
                  </a:cubicBezTo>
                  <a:cubicBezTo>
                    <a:pt x="18295" y="42363"/>
                    <a:pt x="21524" y="45211"/>
                    <a:pt x="21524" y="45211"/>
                  </a:cubicBezTo>
                  <a:cubicBezTo>
                    <a:pt x="24461" y="39858"/>
                    <a:pt x="26546" y="31430"/>
                    <a:pt x="27321" y="21907"/>
                  </a:cubicBezTo>
                  <a:cubicBezTo>
                    <a:pt x="27525" y="19211"/>
                    <a:pt x="27525" y="16847"/>
                    <a:pt x="27321" y="14762"/>
                  </a:cubicBezTo>
                  <a:cubicBezTo>
                    <a:pt x="26220" y="3087"/>
                    <a:pt x="19312" y="0"/>
                    <a:pt x="12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988000" y="1348000"/>
              <a:ext cx="547650" cy="619525"/>
            </a:xfrm>
            <a:custGeom>
              <a:rect b="b" l="l" r="r" t="t"/>
              <a:pathLst>
                <a:path extrusionOk="0" h="24781" w="21906">
                  <a:moveTo>
                    <a:pt x="9688" y="1"/>
                  </a:moveTo>
                  <a:lnTo>
                    <a:pt x="6713" y="1286"/>
                  </a:lnTo>
                  <a:lnTo>
                    <a:pt x="7476" y="2506"/>
                  </a:lnTo>
                  <a:cubicBezTo>
                    <a:pt x="8200" y="3688"/>
                    <a:pt x="8824" y="7553"/>
                    <a:pt x="8862" y="7833"/>
                  </a:cubicBezTo>
                  <a:cubicBezTo>
                    <a:pt x="8150" y="8341"/>
                    <a:pt x="7463" y="8888"/>
                    <a:pt x="6802" y="9473"/>
                  </a:cubicBezTo>
                  <a:lnTo>
                    <a:pt x="6802" y="9460"/>
                  </a:lnTo>
                  <a:cubicBezTo>
                    <a:pt x="6853" y="7171"/>
                    <a:pt x="5124" y="4083"/>
                    <a:pt x="5124" y="4083"/>
                  </a:cubicBezTo>
                  <a:lnTo>
                    <a:pt x="2696" y="5493"/>
                  </a:lnTo>
                  <a:cubicBezTo>
                    <a:pt x="4094" y="7846"/>
                    <a:pt x="3700" y="13045"/>
                    <a:pt x="3700" y="13045"/>
                  </a:cubicBezTo>
                  <a:lnTo>
                    <a:pt x="3713" y="13045"/>
                  </a:lnTo>
                  <a:cubicBezTo>
                    <a:pt x="2416" y="15016"/>
                    <a:pt x="1411" y="17393"/>
                    <a:pt x="776" y="19797"/>
                  </a:cubicBezTo>
                  <a:cubicBezTo>
                    <a:pt x="343" y="21475"/>
                    <a:pt x="77" y="23191"/>
                    <a:pt x="1" y="24780"/>
                  </a:cubicBezTo>
                  <a:cubicBezTo>
                    <a:pt x="1894" y="24501"/>
                    <a:pt x="3993" y="24360"/>
                    <a:pt x="6357" y="24360"/>
                  </a:cubicBezTo>
                  <a:cubicBezTo>
                    <a:pt x="6357" y="24360"/>
                    <a:pt x="7514" y="22530"/>
                    <a:pt x="9714" y="20800"/>
                  </a:cubicBezTo>
                  <a:lnTo>
                    <a:pt x="9714" y="20775"/>
                  </a:lnTo>
                  <a:cubicBezTo>
                    <a:pt x="9943" y="19834"/>
                    <a:pt x="10324" y="18932"/>
                    <a:pt x="10807" y="18068"/>
                  </a:cubicBezTo>
                  <a:cubicBezTo>
                    <a:pt x="12082" y="18705"/>
                    <a:pt x="16292" y="20680"/>
                    <a:pt x="19083" y="20680"/>
                  </a:cubicBezTo>
                  <a:cubicBezTo>
                    <a:pt x="20746" y="20680"/>
                    <a:pt x="21905" y="19979"/>
                    <a:pt x="21639" y="17876"/>
                  </a:cubicBezTo>
                  <a:cubicBezTo>
                    <a:pt x="20990" y="12715"/>
                    <a:pt x="19617" y="10604"/>
                    <a:pt x="19147" y="10007"/>
                  </a:cubicBezTo>
                  <a:cubicBezTo>
                    <a:pt x="19147" y="9994"/>
                    <a:pt x="19160" y="9994"/>
                    <a:pt x="19160" y="9994"/>
                  </a:cubicBezTo>
                  <a:lnTo>
                    <a:pt x="16325" y="4578"/>
                  </a:lnTo>
                  <a:cubicBezTo>
                    <a:pt x="15588" y="3167"/>
                    <a:pt x="16732" y="1108"/>
                    <a:pt x="16732" y="1108"/>
                  </a:cubicBezTo>
                  <a:lnTo>
                    <a:pt x="14316" y="497"/>
                  </a:lnTo>
                  <a:cubicBezTo>
                    <a:pt x="12663" y="1908"/>
                    <a:pt x="13680" y="5341"/>
                    <a:pt x="13680" y="5341"/>
                  </a:cubicBezTo>
                  <a:lnTo>
                    <a:pt x="13693" y="5341"/>
                  </a:lnTo>
                  <a:cubicBezTo>
                    <a:pt x="13082" y="5557"/>
                    <a:pt x="12485" y="5812"/>
                    <a:pt x="11901" y="6091"/>
                  </a:cubicBezTo>
                  <a:cubicBezTo>
                    <a:pt x="12129" y="3243"/>
                    <a:pt x="9688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138025" y="1803175"/>
              <a:ext cx="82975" cy="97725"/>
            </a:xfrm>
            <a:custGeom>
              <a:rect b="b" l="l" r="r" t="t"/>
              <a:pathLst>
                <a:path extrusionOk="0" h="3909" w="3319">
                  <a:moveTo>
                    <a:pt x="2576" y="0"/>
                  </a:moveTo>
                  <a:cubicBezTo>
                    <a:pt x="2383" y="0"/>
                    <a:pt x="2183" y="70"/>
                    <a:pt x="2021" y="178"/>
                  </a:cubicBezTo>
                  <a:cubicBezTo>
                    <a:pt x="1793" y="330"/>
                    <a:pt x="1628" y="559"/>
                    <a:pt x="1450" y="776"/>
                  </a:cubicBezTo>
                  <a:cubicBezTo>
                    <a:pt x="1182" y="1132"/>
                    <a:pt x="916" y="1475"/>
                    <a:pt x="648" y="1831"/>
                  </a:cubicBezTo>
                  <a:cubicBezTo>
                    <a:pt x="356" y="2212"/>
                    <a:pt x="13" y="2644"/>
                    <a:pt x="0" y="3141"/>
                  </a:cubicBezTo>
                  <a:cubicBezTo>
                    <a:pt x="0" y="3458"/>
                    <a:pt x="140" y="3776"/>
                    <a:pt x="458" y="3878"/>
                  </a:cubicBezTo>
                  <a:cubicBezTo>
                    <a:pt x="524" y="3899"/>
                    <a:pt x="589" y="3908"/>
                    <a:pt x="652" y="3908"/>
                  </a:cubicBezTo>
                  <a:cubicBezTo>
                    <a:pt x="934" y="3908"/>
                    <a:pt x="1196" y="3726"/>
                    <a:pt x="1424" y="3560"/>
                  </a:cubicBezTo>
                  <a:cubicBezTo>
                    <a:pt x="2072" y="3102"/>
                    <a:pt x="2632" y="2492"/>
                    <a:pt x="3013" y="1805"/>
                  </a:cubicBezTo>
                  <a:cubicBezTo>
                    <a:pt x="3179" y="1500"/>
                    <a:pt x="3318" y="1183"/>
                    <a:pt x="3318" y="852"/>
                  </a:cubicBezTo>
                  <a:cubicBezTo>
                    <a:pt x="3318" y="508"/>
                    <a:pt x="3128" y="152"/>
                    <a:pt x="2810" y="39"/>
                  </a:cubicBezTo>
                  <a:cubicBezTo>
                    <a:pt x="2735" y="12"/>
                    <a:pt x="2656" y="0"/>
                    <a:pt x="2576" y="0"/>
                  </a:cubicBezTo>
                  <a:close/>
                </a:path>
              </a:pathLst>
            </a:custGeom>
            <a:solidFill>
              <a:srgbClr val="E3F1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146925" y="1686200"/>
              <a:ext cx="653500" cy="600425"/>
            </a:xfrm>
            <a:custGeom>
              <a:rect b="b" l="l" r="r" t="t"/>
              <a:pathLst>
                <a:path extrusionOk="0" h="24017" w="26140">
                  <a:moveTo>
                    <a:pt x="21524" y="0"/>
                  </a:moveTo>
                  <a:cubicBezTo>
                    <a:pt x="21524" y="0"/>
                    <a:pt x="14234" y="8263"/>
                    <a:pt x="9054" y="8263"/>
                  </a:cubicBezTo>
                  <a:cubicBezTo>
                    <a:pt x="8677" y="8263"/>
                    <a:pt x="8310" y="8219"/>
                    <a:pt x="7959" y="8125"/>
                  </a:cubicBezTo>
                  <a:cubicBezTo>
                    <a:pt x="2797" y="6738"/>
                    <a:pt x="2391" y="4908"/>
                    <a:pt x="2391" y="4908"/>
                  </a:cubicBezTo>
                  <a:lnTo>
                    <a:pt x="0" y="7743"/>
                  </a:lnTo>
                  <a:cubicBezTo>
                    <a:pt x="0" y="7743"/>
                    <a:pt x="3216" y="10769"/>
                    <a:pt x="4272" y="13324"/>
                  </a:cubicBezTo>
                  <a:cubicBezTo>
                    <a:pt x="5315" y="15867"/>
                    <a:pt x="4056" y="17329"/>
                    <a:pt x="4056" y="17329"/>
                  </a:cubicBezTo>
                  <a:lnTo>
                    <a:pt x="6256" y="24017"/>
                  </a:lnTo>
                  <a:cubicBezTo>
                    <a:pt x="6256" y="24017"/>
                    <a:pt x="12485" y="8582"/>
                    <a:pt x="25084" y="6396"/>
                  </a:cubicBezTo>
                  <a:cubicBezTo>
                    <a:pt x="25835" y="6269"/>
                    <a:pt x="26140" y="5353"/>
                    <a:pt x="25643" y="4781"/>
                  </a:cubicBezTo>
                  <a:lnTo>
                    <a:pt x="21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604350" y="1861000"/>
              <a:ext cx="331550" cy="106825"/>
            </a:xfrm>
            <a:custGeom>
              <a:rect b="b" l="l" r="r" t="t"/>
              <a:pathLst>
                <a:path extrusionOk="0" h="4273" w="13262">
                  <a:moveTo>
                    <a:pt x="26" y="1"/>
                  </a:moveTo>
                  <a:cubicBezTo>
                    <a:pt x="14" y="1"/>
                    <a:pt x="1" y="14"/>
                    <a:pt x="1" y="14"/>
                  </a:cubicBezTo>
                  <a:lnTo>
                    <a:pt x="1" y="4260"/>
                  </a:lnTo>
                  <a:cubicBezTo>
                    <a:pt x="1" y="4260"/>
                    <a:pt x="14" y="4273"/>
                    <a:pt x="26" y="4273"/>
                  </a:cubicBezTo>
                  <a:lnTo>
                    <a:pt x="13236" y="4273"/>
                  </a:lnTo>
                  <a:cubicBezTo>
                    <a:pt x="13248" y="4273"/>
                    <a:pt x="13262" y="4260"/>
                    <a:pt x="13262" y="4260"/>
                  </a:cubicBezTo>
                  <a:lnTo>
                    <a:pt x="13262" y="14"/>
                  </a:lnTo>
                  <a:cubicBezTo>
                    <a:pt x="13262" y="14"/>
                    <a:pt x="13248" y="1"/>
                    <a:pt x="13236" y="1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658725" y="1485325"/>
              <a:ext cx="301650" cy="712700"/>
            </a:xfrm>
            <a:custGeom>
              <a:rect b="b" l="l" r="r" t="t"/>
              <a:pathLst>
                <a:path extrusionOk="0" h="28508" w="12066">
                  <a:moveTo>
                    <a:pt x="10298" y="0"/>
                  </a:moveTo>
                  <a:lnTo>
                    <a:pt x="4132" y="1387"/>
                  </a:lnTo>
                  <a:lnTo>
                    <a:pt x="5073" y="7616"/>
                  </a:lnTo>
                  <a:cubicBezTo>
                    <a:pt x="6013" y="13858"/>
                    <a:pt x="0" y="27233"/>
                    <a:pt x="0" y="27233"/>
                  </a:cubicBezTo>
                  <a:lnTo>
                    <a:pt x="77" y="27131"/>
                  </a:lnTo>
                  <a:cubicBezTo>
                    <a:pt x="2354" y="28065"/>
                    <a:pt x="4020" y="28507"/>
                    <a:pt x="5279" y="28507"/>
                  </a:cubicBezTo>
                  <a:cubicBezTo>
                    <a:pt x="8428" y="28507"/>
                    <a:pt x="9036" y="25739"/>
                    <a:pt x="10298" y="20952"/>
                  </a:cubicBezTo>
                  <a:cubicBezTo>
                    <a:pt x="12065" y="14253"/>
                    <a:pt x="10298" y="0"/>
                    <a:pt x="10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31375" y="2268800"/>
              <a:ext cx="93775" cy="47375"/>
            </a:xfrm>
            <a:custGeom>
              <a:rect b="b" l="l" r="r" t="t"/>
              <a:pathLst>
                <a:path extrusionOk="0" h="1895" w="3751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1018" y="1018"/>
                    <a:pt x="2340" y="1679"/>
                    <a:pt x="3739" y="1895"/>
                  </a:cubicBezTo>
                  <a:cubicBezTo>
                    <a:pt x="3751" y="1895"/>
                    <a:pt x="3751" y="1882"/>
                    <a:pt x="3751" y="1882"/>
                  </a:cubicBezTo>
                  <a:lnTo>
                    <a:pt x="3751" y="1869"/>
                  </a:lnTo>
                  <a:cubicBezTo>
                    <a:pt x="2352" y="1666"/>
                    <a:pt x="1018" y="99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>
            <a:off x="7977951" y="2151173"/>
            <a:ext cx="970500" cy="2173565"/>
            <a:chOff x="7977951" y="2151173"/>
            <a:chExt cx="970500" cy="2173565"/>
          </a:xfrm>
        </p:grpSpPr>
        <p:sp>
          <p:nvSpPr>
            <p:cNvPr id="332" name="Google Shape;332;p33"/>
            <p:cNvSpPr/>
            <p:nvPr/>
          </p:nvSpPr>
          <p:spPr>
            <a:xfrm>
              <a:off x="7977951" y="4159738"/>
              <a:ext cx="970500" cy="165000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8725964" y="2520806"/>
              <a:ext cx="180111" cy="371120"/>
            </a:xfrm>
            <a:custGeom>
              <a:rect b="b" l="l" r="r" t="t"/>
              <a:pathLst>
                <a:path extrusionOk="0" h="12225" w="5933">
                  <a:moveTo>
                    <a:pt x="1247" y="0"/>
                  </a:moveTo>
                  <a:cubicBezTo>
                    <a:pt x="467" y="0"/>
                    <a:pt x="1" y="1140"/>
                    <a:pt x="681" y="4914"/>
                  </a:cubicBezTo>
                  <a:cubicBezTo>
                    <a:pt x="974" y="6070"/>
                    <a:pt x="1305" y="7240"/>
                    <a:pt x="1635" y="8372"/>
                  </a:cubicBezTo>
                  <a:cubicBezTo>
                    <a:pt x="1762" y="8779"/>
                    <a:pt x="1876" y="9198"/>
                    <a:pt x="2004" y="9592"/>
                  </a:cubicBezTo>
                  <a:cubicBezTo>
                    <a:pt x="2220" y="10279"/>
                    <a:pt x="2424" y="10940"/>
                    <a:pt x="2627" y="11550"/>
                  </a:cubicBezTo>
                  <a:cubicBezTo>
                    <a:pt x="3085" y="11932"/>
                    <a:pt x="3593" y="12135"/>
                    <a:pt x="4076" y="12198"/>
                  </a:cubicBezTo>
                  <a:cubicBezTo>
                    <a:pt x="4102" y="12198"/>
                    <a:pt x="4127" y="12211"/>
                    <a:pt x="4153" y="12211"/>
                  </a:cubicBezTo>
                  <a:cubicBezTo>
                    <a:pt x="4245" y="12220"/>
                    <a:pt x="4337" y="12225"/>
                    <a:pt x="4427" y="12225"/>
                  </a:cubicBezTo>
                  <a:cubicBezTo>
                    <a:pt x="5090" y="12225"/>
                    <a:pt x="5664" y="11988"/>
                    <a:pt x="5933" y="11652"/>
                  </a:cubicBezTo>
                  <a:cubicBezTo>
                    <a:pt x="5919" y="11245"/>
                    <a:pt x="5894" y="10864"/>
                    <a:pt x="5882" y="10508"/>
                  </a:cubicBezTo>
                  <a:cubicBezTo>
                    <a:pt x="5843" y="9923"/>
                    <a:pt x="5805" y="9389"/>
                    <a:pt x="5741" y="8906"/>
                  </a:cubicBezTo>
                  <a:cubicBezTo>
                    <a:pt x="5487" y="6553"/>
                    <a:pt x="4953" y="5028"/>
                    <a:pt x="3847" y="2218"/>
                  </a:cubicBezTo>
                  <a:cubicBezTo>
                    <a:pt x="3834" y="2193"/>
                    <a:pt x="3822" y="2154"/>
                    <a:pt x="3809" y="2117"/>
                  </a:cubicBezTo>
                  <a:cubicBezTo>
                    <a:pt x="3797" y="2091"/>
                    <a:pt x="3797" y="2078"/>
                    <a:pt x="3783" y="2053"/>
                  </a:cubicBezTo>
                  <a:cubicBezTo>
                    <a:pt x="3242" y="1269"/>
                    <a:pt x="2070" y="0"/>
                    <a:pt x="124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8810328" y="2744420"/>
              <a:ext cx="89949" cy="65269"/>
            </a:xfrm>
            <a:custGeom>
              <a:rect b="b" l="l" r="r" t="t"/>
              <a:pathLst>
                <a:path extrusionOk="0" h="2150" w="2963">
                  <a:moveTo>
                    <a:pt x="38" y="1"/>
                  </a:moveTo>
                  <a:cubicBezTo>
                    <a:pt x="38" y="65"/>
                    <a:pt x="26" y="255"/>
                    <a:pt x="1" y="548"/>
                  </a:cubicBezTo>
                  <a:cubicBezTo>
                    <a:pt x="191" y="687"/>
                    <a:pt x="357" y="840"/>
                    <a:pt x="484" y="955"/>
                  </a:cubicBezTo>
                  <a:cubicBezTo>
                    <a:pt x="521" y="828"/>
                    <a:pt x="547" y="701"/>
                    <a:pt x="585" y="586"/>
                  </a:cubicBezTo>
                  <a:cubicBezTo>
                    <a:pt x="598" y="535"/>
                    <a:pt x="648" y="523"/>
                    <a:pt x="713" y="523"/>
                  </a:cubicBezTo>
                  <a:cubicBezTo>
                    <a:pt x="1157" y="523"/>
                    <a:pt x="2543" y="1184"/>
                    <a:pt x="2962" y="1540"/>
                  </a:cubicBezTo>
                  <a:lnTo>
                    <a:pt x="2962" y="1489"/>
                  </a:lnTo>
                  <a:cubicBezTo>
                    <a:pt x="2835" y="1311"/>
                    <a:pt x="2657" y="1120"/>
                    <a:pt x="2428" y="942"/>
                  </a:cubicBezTo>
                  <a:cubicBezTo>
                    <a:pt x="2428" y="942"/>
                    <a:pt x="1437" y="218"/>
                    <a:pt x="725" y="90"/>
                  </a:cubicBezTo>
                  <a:cubicBezTo>
                    <a:pt x="560" y="65"/>
                    <a:pt x="382" y="40"/>
                    <a:pt x="216" y="14"/>
                  </a:cubicBezTo>
                  <a:cubicBezTo>
                    <a:pt x="165" y="1"/>
                    <a:pt x="102" y="1"/>
                    <a:pt x="38" y="1"/>
                  </a:cubicBezTo>
                  <a:close/>
                  <a:moveTo>
                    <a:pt x="102" y="1947"/>
                  </a:moveTo>
                  <a:lnTo>
                    <a:pt x="102" y="1947"/>
                  </a:lnTo>
                  <a:cubicBezTo>
                    <a:pt x="128" y="1997"/>
                    <a:pt x="140" y="2074"/>
                    <a:pt x="153" y="2137"/>
                  </a:cubicBezTo>
                  <a:cubicBezTo>
                    <a:pt x="179" y="2150"/>
                    <a:pt x="191" y="2150"/>
                    <a:pt x="204" y="2150"/>
                  </a:cubicBezTo>
                  <a:lnTo>
                    <a:pt x="102" y="1947"/>
                  </a:ln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8725964" y="2520806"/>
              <a:ext cx="177015" cy="272671"/>
            </a:xfrm>
            <a:custGeom>
              <a:rect b="b" l="l" r="r" t="t"/>
              <a:pathLst>
                <a:path extrusionOk="0" h="8982" w="5831">
                  <a:moveTo>
                    <a:pt x="1247" y="0"/>
                  </a:moveTo>
                  <a:cubicBezTo>
                    <a:pt x="467" y="0"/>
                    <a:pt x="1" y="1140"/>
                    <a:pt x="681" y="4914"/>
                  </a:cubicBezTo>
                  <a:cubicBezTo>
                    <a:pt x="783" y="5282"/>
                    <a:pt x="2665" y="6985"/>
                    <a:pt x="2766" y="7367"/>
                  </a:cubicBezTo>
                  <a:cubicBezTo>
                    <a:pt x="4216" y="7367"/>
                    <a:pt x="5424" y="8346"/>
                    <a:pt x="5831" y="8982"/>
                  </a:cubicBezTo>
                  <a:cubicBezTo>
                    <a:pt x="5831" y="6872"/>
                    <a:pt x="4865" y="3985"/>
                    <a:pt x="3783" y="2053"/>
                  </a:cubicBezTo>
                  <a:cubicBezTo>
                    <a:pt x="3242" y="1269"/>
                    <a:pt x="2070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8633920" y="4101430"/>
              <a:ext cx="176043" cy="144016"/>
            </a:xfrm>
            <a:custGeom>
              <a:rect b="b" l="l" r="r" t="t"/>
              <a:pathLst>
                <a:path extrusionOk="0" h="4744" w="5799">
                  <a:moveTo>
                    <a:pt x="192" y="1"/>
                  </a:moveTo>
                  <a:lnTo>
                    <a:pt x="1" y="4566"/>
                  </a:lnTo>
                  <a:lnTo>
                    <a:pt x="5100" y="4744"/>
                  </a:lnTo>
                  <a:lnTo>
                    <a:pt x="5798" y="1921"/>
                  </a:lnTo>
                  <a:cubicBezTo>
                    <a:pt x="5493" y="1921"/>
                    <a:pt x="3586" y="930"/>
                    <a:pt x="3586" y="930"/>
                  </a:cubicBezTo>
                  <a:lnTo>
                    <a:pt x="3472" y="1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8788713" y="4159747"/>
              <a:ext cx="129718" cy="90344"/>
            </a:xfrm>
            <a:custGeom>
              <a:rect b="b" l="l" r="r" t="t"/>
              <a:pathLst>
                <a:path extrusionOk="0" h="2976" w="4273">
                  <a:moveTo>
                    <a:pt x="699" y="0"/>
                  </a:moveTo>
                  <a:lnTo>
                    <a:pt x="1" y="2823"/>
                  </a:lnTo>
                  <a:lnTo>
                    <a:pt x="4234" y="2975"/>
                  </a:lnTo>
                  <a:cubicBezTo>
                    <a:pt x="4272" y="394"/>
                    <a:pt x="1004" y="12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8354510" y="4229205"/>
              <a:ext cx="179109" cy="52943"/>
            </a:xfrm>
            <a:custGeom>
              <a:rect b="b" l="l" r="r" t="t"/>
              <a:pathLst>
                <a:path extrusionOk="0" h="1744" w="5900">
                  <a:moveTo>
                    <a:pt x="102" y="1"/>
                  </a:moveTo>
                  <a:cubicBezTo>
                    <a:pt x="0" y="521"/>
                    <a:pt x="39" y="865"/>
                    <a:pt x="39" y="865"/>
                  </a:cubicBezTo>
                  <a:cubicBezTo>
                    <a:pt x="765" y="1537"/>
                    <a:pt x="1804" y="1744"/>
                    <a:pt x="2805" y="1744"/>
                  </a:cubicBezTo>
                  <a:cubicBezTo>
                    <a:pt x="4399" y="1744"/>
                    <a:pt x="5899" y="1221"/>
                    <a:pt x="5899" y="1221"/>
                  </a:cubicBezTo>
                  <a:lnTo>
                    <a:pt x="5899" y="242"/>
                  </a:lnTo>
                  <a:cubicBezTo>
                    <a:pt x="5899" y="216"/>
                    <a:pt x="5887" y="191"/>
                    <a:pt x="5887" y="165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8357576" y="4086009"/>
              <a:ext cx="175679" cy="148236"/>
            </a:xfrm>
            <a:custGeom>
              <a:rect b="b" l="l" r="r" t="t"/>
              <a:pathLst>
                <a:path extrusionOk="0" h="4883" w="5787">
                  <a:moveTo>
                    <a:pt x="1730" y="0"/>
                  </a:moveTo>
                  <a:lnTo>
                    <a:pt x="1362" y="2213"/>
                  </a:lnTo>
                  <a:cubicBezTo>
                    <a:pt x="459" y="3052"/>
                    <a:pt x="128" y="4031"/>
                    <a:pt x="1" y="4718"/>
                  </a:cubicBezTo>
                  <a:lnTo>
                    <a:pt x="5786" y="4882"/>
                  </a:lnTo>
                  <a:cubicBezTo>
                    <a:pt x="5684" y="4323"/>
                    <a:pt x="4730" y="2048"/>
                    <a:pt x="4730" y="2048"/>
                  </a:cubicBezTo>
                  <a:lnTo>
                    <a:pt x="4730" y="789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8357576" y="4189103"/>
              <a:ext cx="175679" cy="87217"/>
            </a:xfrm>
            <a:custGeom>
              <a:rect b="b" l="l" r="r" t="t"/>
              <a:pathLst>
                <a:path extrusionOk="0" h="2873" w="5787">
                  <a:moveTo>
                    <a:pt x="2649" y="1"/>
                  </a:moveTo>
                  <a:cubicBezTo>
                    <a:pt x="483" y="1"/>
                    <a:pt x="1" y="1322"/>
                    <a:pt x="1" y="1322"/>
                  </a:cubicBezTo>
                  <a:lnTo>
                    <a:pt x="2735" y="2873"/>
                  </a:lnTo>
                  <a:lnTo>
                    <a:pt x="5786" y="1486"/>
                  </a:lnTo>
                  <a:cubicBezTo>
                    <a:pt x="5786" y="1486"/>
                    <a:pt x="5468" y="164"/>
                    <a:pt x="3001" y="12"/>
                  </a:cubicBezTo>
                  <a:cubicBezTo>
                    <a:pt x="2879" y="4"/>
                    <a:pt x="2762" y="1"/>
                    <a:pt x="2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8378067" y="3177864"/>
              <a:ext cx="398321" cy="942145"/>
            </a:xfrm>
            <a:custGeom>
              <a:rect b="b" l="l" r="r" t="t"/>
              <a:pathLst>
                <a:path extrusionOk="0" h="31035" w="13121">
                  <a:moveTo>
                    <a:pt x="1145" y="1"/>
                  </a:moveTo>
                  <a:lnTo>
                    <a:pt x="775" y="9650"/>
                  </a:lnTo>
                  <a:lnTo>
                    <a:pt x="0" y="30564"/>
                  </a:lnTo>
                  <a:lnTo>
                    <a:pt x="5009" y="31034"/>
                  </a:lnTo>
                  <a:lnTo>
                    <a:pt x="6954" y="9853"/>
                  </a:lnTo>
                  <a:lnTo>
                    <a:pt x="7514" y="3713"/>
                  </a:lnTo>
                  <a:lnTo>
                    <a:pt x="7679" y="21906"/>
                  </a:lnTo>
                  <a:lnTo>
                    <a:pt x="7756" y="31034"/>
                  </a:lnTo>
                  <a:lnTo>
                    <a:pt x="13121" y="30717"/>
                  </a:lnTo>
                  <a:lnTo>
                    <a:pt x="13121" y="67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383076" y="3391277"/>
              <a:ext cx="228137" cy="575123"/>
            </a:xfrm>
            <a:custGeom>
              <a:rect b="b" l="l" r="r" t="t"/>
              <a:pathLst>
                <a:path extrusionOk="0" h="18945" w="7515">
                  <a:moveTo>
                    <a:pt x="7374" y="1"/>
                  </a:moveTo>
                  <a:lnTo>
                    <a:pt x="7374" y="14"/>
                  </a:lnTo>
                  <a:lnTo>
                    <a:pt x="7514" y="15817"/>
                  </a:lnTo>
                  <a:lnTo>
                    <a:pt x="7514" y="14876"/>
                  </a:lnTo>
                  <a:lnTo>
                    <a:pt x="7374" y="1"/>
                  </a:lnTo>
                  <a:close/>
                  <a:moveTo>
                    <a:pt x="610" y="2620"/>
                  </a:moveTo>
                  <a:lnTo>
                    <a:pt x="0" y="18932"/>
                  </a:lnTo>
                  <a:lnTo>
                    <a:pt x="0" y="18944"/>
                  </a:lnTo>
                  <a:lnTo>
                    <a:pt x="610" y="262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8383076" y="3333385"/>
              <a:ext cx="393312" cy="632620"/>
            </a:xfrm>
            <a:custGeom>
              <a:rect b="b" l="l" r="r" t="t"/>
              <a:pathLst>
                <a:path extrusionOk="0" h="20839" w="12956">
                  <a:moveTo>
                    <a:pt x="7692" y="1"/>
                  </a:moveTo>
                  <a:lnTo>
                    <a:pt x="7374" y="1908"/>
                  </a:lnTo>
                  <a:lnTo>
                    <a:pt x="7514" y="16783"/>
                  </a:lnTo>
                  <a:lnTo>
                    <a:pt x="7514" y="17724"/>
                  </a:lnTo>
                  <a:cubicBezTo>
                    <a:pt x="8442" y="11545"/>
                    <a:pt x="8696" y="6829"/>
                    <a:pt x="8938" y="4464"/>
                  </a:cubicBezTo>
                  <a:cubicBezTo>
                    <a:pt x="8989" y="3942"/>
                    <a:pt x="11188" y="4006"/>
                    <a:pt x="12956" y="3726"/>
                  </a:cubicBezTo>
                  <a:lnTo>
                    <a:pt x="12956" y="2950"/>
                  </a:lnTo>
                  <a:lnTo>
                    <a:pt x="9332" y="3078"/>
                  </a:lnTo>
                  <a:lnTo>
                    <a:pt x="8645" y="3091"/>
                  </a:lnTo>
                  <a:lnTo>
                    <a:pt x="7692" y="1"/>
                  </a:lnTo>
                  <a:close/>
                  <a:moveTo>
                    <a:pt x="674" y="2735"/>
                  </a:moveTo>
                  <a:lnTo>
                    <a:pt x="610" y="4527"/>
                  </a:lnTo>
                  <a:lnTo>
                    <a:pt x="0" y="20839"/>
                  </a:lnTo>
                  <a:cubicBezTo>
                    <a:pt x="420" y="14024"/>
                    <a:pt x="1514" y="8176"/>
                    <a:pt x="1971" y="3803"/>
                  </a:cubicBezTo>
                  <a:cubicBezTo>
                    <a:pt x="1971" y="3739"/>
                    <a:pt x="2276" y="3726"/>
                    <a:pt x="2734" y="3726"/>
                  </a:cubicBezTo>
                  <a:cubicBezTo>
                    <a:pt x="3192" y="3726"/>
                    <a:pt x="3814" y="3752"/>
                    <a:pt x="4463" y="3764"/>
                  </a:cubicBezTo>
                  <a:cubicBezTo>
                    <a:pt x="5124" y="3790"/>
                    <a:pt x="5797" y="3803"/>
                    <a:pt x="6370" y="3803"/>
                  </a:cubicBezTo>
                  <a:lnTo>
                    <a:pt x="6879" y="3803"/>
                  </a:lnTo>
                  <a:lnTo>
                    <a:pt x="6916" y="3269"/>
                  </a:lnTo>
                  <a:lnTo>
                    <a:pt x="6611" y="3243"/>
                  </a:lnTo>
                  <a:lnTo>
                    <a:pt x="674" y="2735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8633920" y="4212235"/>
              <a:ext cx="284875" cy="37856"/>
            </a:xfrm>
            <a:custGeom>
              <a:rect b="b" l="l" r="r" t="t"/>
              <a:pathLst>
                <a:path extrusionOk="0" h="1247" w="9384">
                  <a:moveTo>
                    <a:pt x="1" y="0"/>
                  </a:moveTo>
                  <a:lnTo>
                    <a:pt x="1" y="916"/>
                  </a:lnTo>
                  <a:lnTo>
                    <a:pt x="9333" y="1246"/>
                  </a:lnTo>
                  <a:lnTo>
                    <a:pt x="9384" y="4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8354510" y="4229205"/>
              <a:ext cx="179109" cy="52943"/>
            </a:xfrm>
            <a:custGeom>
              <a:rect b="b" l="l" r="r" t="t"/>
              <a:pathLst>
                <a:path extrusionOk="0" h="1744" w="5900">
                  <a:moveTo>
                    <a:pt x="102" y="1"/>
                  </a:moveTo>
                  <a:cubicBezTo>
                    <a:pt x="0" y="521"/>
                    <a:pt x="39" y="865"/>
                    <a:pt x="39" y="865"/>
                  </a:cubicBezTo>
                  <a:cubicBezTo>
                    <a:pt x="765" y="1537"/>
                    <a:pt x="1804" y="1744"/>
                    <a:pt x="2805" y="1744"/>
                  </a:cubicBezTo>
                  <a:cubicBezTo>
                    <a:pt x="4399" y="1744"/>
                    <a:pt x="5899" y="1221"/>
                    <a:pt x="5899" y="1221"/>
                  </a:cubicBezTo>
                  <a:lnTo>
                    <a:pt x="5899" y="242"/>
                  </a:lnTo>
                  <a:cubicBezTo>
                    <a:pt x="5899" y="216"/>
                    <a:pt x="5887" y="191"/>
                    <a:pt x="5887" y="165"/>
                  </a:cubicBezTo>
                  <a:cubicBezTo>
                    <a:pt x="5775" y="206"/>
                    <a:pt x="4552" y="712"/>
                    <a:pt x="3001" y="712"/>
                  </a:cubicBezTo>
                  <a:cubicBezTo>
                    <a:pt x="2095" y="712"/>
                    <a:pt x="1077" y="540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8355269" y="2434530"/>
              <a:ext cx="472848" cy="998883"/>
            </a:xfrm>
            <a:custGeom>
              <a:rect b="b" l="l" r="r" t="t"/>
              <a:pathLst>
                <a:path extrusionOk="0" h="32904" w="15576">
                  <a:moveTo>
                    <a:pt x="8507" y="0"/>
                  </a:moveTo>
                  <a:cubicBezTo>
                    <a:pt x="2252" y="470"/>
                    <a:pt x="1" y="3522"/>
                    <a:pt x="1" y="3522"/>
                  </a:cubicBezTo>
                  <a:cubicBezTo>
                    <a:pt x="1" y="3522"/>
                    <a:pt x="52" y="4335"/>
                    <a:pt x="179" y="5530"/>
                  </a:cubicBezTo>
                  <a:cubicBezTo>
                    <a:pt x="382" y="7463"/>
                    <a:pt x="789" y="10412"/>
                    <a:pt x="1526" y="12446"/>
                  </a:cubicBezTo>
                  <a:cubicBezTo>
                    <a:pt x="2048" y="13884"/>
                    <a:pt x="624" y="32268"/>
                    <a:pt x="624" y="32268"/>
                  </a:cubicBezTo>
                  <a:lnTo>
                    <a:pt x="7527" y="32852"/>
                  </a:lnTo>
                  <a:lnTo>
                    <a:pt x="8074" y="32903"/>
                  </a:lnTo>
                  <a:lnTo>
                    <a:pt x="8608" y="29610"/>
                  </a:lnTo>
                  <a:lnTo>
                    <a:pt x="9561" y="32700"/>
                  </a:lnTo>
                  <a:lnTo>
                    <a:pt x="10248" y="32687"/>
                  </a:lnTo>
                  <a:lnTo>
                    <a:pt x="15575" y="32509"/>
                  </a:lnTo>
                  <a:cubicBezTo>
                    <a:pt x="15575" y="32509"/>
                    <a:pt x="14393" y="20520"/>
                    <a:pt x="14926" y="12116"/>
                  </a:cubicBezTo>
                  <a:cubicBezTo>
                    <a:pt x="15079" y="9675"/>
                    <a:pt x="15155" y="3891"/>
                    <a:pt x="15155" y="3891"/>
                  </a:cubicBezTo>
                  <a:cubicBezTo>
                    <a:pt x="15155" y="3891"/>
                    <a:pt x="12194" y="699"/>
                    <a:pt x="8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8816885" y="2744845"/>
              <a:ext cx="67181" cy="28172"/>
            </a:xfrm>
            <a:custGeom>
              <a:rect b="b" l="l" r="r" t="t"/>
              <a:pathLst>
                <a:path extrusionOk="0" h="928" w="2213">
                  <a:moveTo>
                    <a:pt x="0" y="0"/>
                  </a:moveTo>
                  <a:lnTo>
                    <a:pt x="0" y="0"/>
                  </a:lnTo>
                  <a:cubicBezTo>
                    <a:pt x="166" y="26"/>
                    <a:pt x="344" y="51"/>
                    <a:pt x="509" y="76"/>
                  </a:cubicBezTo>
                  <a:cubicBezTo>
                    <a:pt x="538" y="82"/>
                    <a:pt x="567" y="88"/>
                    <a:pt x="597" y="95"/>
                  </a:cubicBezTo>
                  <a:lnTo>
                    <a:pt x="597" y="95"/>
                  </a:lnTo>
                  <a:cubicBezTo>
                    <a:pt x="405" y="47"/>
                    <a:pt x="205" y="15"/>
                    <a:pt x="0" y="0"/>
                  </a:cubicBezTo>
                  <a:close/>
                  <a:moveTo>
                    <a:pt x="597" y="95"/>
                  </a:moveTo>
                  <a:cubicBezTo>
                    <a:pt x="620" y="100"/>
                    <a:pt x="642" y="106"/>
                    <a:pt x="664" y="112"/>
                  </a:cubicBezTo>
                  <a:lnTo>
                    <a:pt x="664" y="112"/>
                  </a:lnTo>
                  <a:cubicBezTo>
                    <a:pt x="641" y="106"/>
                    <a:pt x="619" y="100"/>
                    <a:pt x="597" y="95"/>
                  </a:cubicBezTo>
                  <a:close/>
                  <a:moveTo>
                    <a:pt x="664" y="112"/>
                  </a:moveTo>
                  <a:cubicBezTo>
                    <a:pt x="1356" y="302"/>
                    <a:pt x="2212" y="928"/>
                    <a:pt x="2212" y="928"/>
                  </a:cubicBezTo>
                  <a:cubicBezTo>
                    <a:pt x="1816" y="588"/>
                    <a:pt x="1279" y="276"/>
                    <a:pt x="664" y="112"/>
                  </a:cubicBezTo>
                  <a:close/>
                </a:path>
              </a:pathLst>
            </a:custGeom>
            <a:solidFill>
              <a:srgbClr val="C07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8810692" y="2712423"/>
              <a:ext cx="73374" cy="60594"/>
            </a:xfrm>
            <a:custGeom>
              <a:rect b="b" l="l" r="r" t="t"/>
              <a:pathLst>
                <a:path extrusionOk="0" h="1996" w="2417">
                  <a:moveTo>
                    <a:pt x="39" y="0"/>
                  </a:moveTo>
                  <a:cubicBezTo>
                    <a:pt x="26" y="356"/>
                    <a:pt x="14" y="699"/>
                    <a:pt x="1" y="1029"/>
                  </a:cubicBezTo>
                  <a:cubicBezTo>
                    <a:pt x="65" y="1043"/>
                    <a:pt x="141" y="1055"/>
                    <a:pt x="204" y="1068"/>
                  </a:cubicBezTo>
                  <a:cubicBezTo>
                    <a:pt x="1094" y="1131"/>
                    <a:pt x="1882" y="1538"/>
                    <a:pt x="2416" y="1996"/>
                  </a:cubicBezTo>
                  <a:cubicBezTo>
                    <a:pt x="2416" y="1970"/>
                    <a:pt x="2124" y="1131"/>
                    <a:pt x="1374" y="712"/>
                  </a:cubicBezTo>
                  <a:cubicBezTo>
                    <a:pt x="916" y="445"/>
                    <a:pt x="472" y="368"/>
                    <a:pt x="230" y="368"/>
                  </a:cubicBezTo>
                  <a:cubicBezTo>
                    <a:pt x="204" y="368"/>
                    <a:pt x="141" y="229"/>
                    <a:pt x="39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8750888" y="2541055"/>
              <a:ext cx="61019" cy="202636"/>
            </a:xfrm>
            <a:custGeom>
              <a:rect b="b" l="l" r="r" t="t"/>
              <a:pathLst>
                <a:path extrusionOk="0" h="6675" w="2010">
                  <a:moveTo>
                    <a:pt x="1" y="0"/>
                  </a:moveTo>
                  <a:lnTo>
                    <a:pt x="1335" y="6573"/>
                  </a:lnTo>
                  <a:cubicBezTo>
                    <a:pt x="1335" y="6573"/>
                    <a:pt x="1603" y="6611"/>
                    <a:pt x="1971" y="6674"/>
                  </a:cubicBezTo>
                  <a:cubicBezTo>
                    <a:pt x="1984" y="6344"/>
                    <a:pt x="1996" y="6001"/>
                    <a:pt x="2009" y="5645"/>
                  </a:cubicBezTo>
                  <a:cubicBezTo>
                    <a:pt x="1475" y="43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8810328" y="2744420"/>
              <a:ext cx="1184" cy="16666"/>
            </a:xfrm>
            <a:custGeom>
              <a:rect b="b" l="l" r="r" t="t"/>
              <a:pathLst>
                <a:path extrusionOk="0" h="549" w="39">
                  <a:moveTo>
                    <a:pt x="13" y="1"/>
                  </a:moveTo>
                  <a:cubicBezTo>
                    <a:pt x="13" y="179"/>
                    <a:pt x="1" y="370"/>
                    <a:pt x="1" y="548"/>
                  </a:cubicBezTo>
                  <a:cubicBezTo>
                    <a:pt x="26" y="255"/>
                    <a:pt x="38" y="65"/>
                    <a:pt x="38" y="1"/>
                  </a:cubicBezTo>
                  <a:close/>
                </a:path>
              </a:pathLst>
            </a:custGeom>
            <a:solidFill>
              <a:srgbClr val="C079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8810692" y="2743661"/>
              <a:ext cx="820" cy="789"/>
            </a:xfrm>
            <a:custGeom>
              <a:rect b="b" l="l" r="r" t="t"/>
              <a:pathLst>
                <a:path extrusionOk="0" h="26" w="27">
                  <a:moveTo>
                    <a:pt x="1" y="0"/>
                  </a:moveTo>
                  <a:lnTo>
                    <a:pt x="1" y="26"/>
                  </a:lnTo>
                  <a:lnTo>
                    <a:pt x="26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5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374212" y="2569621"/>
              <a:ext cx="436510" cy="857599"/>
            </a:xfrm>
            <a:custGeom>
              <a:rect b="b" l="l" r="r" t="t"/>
              <a:pathLst>
                <a:path extrusionOk="0" h="28250" w="14379">
                  <a:moveTo>
                    <a:pt x="13743" y="5632"/>
                  </a:moveTo>
                  <a:cubicBezTo>
                    <a:pt x="13743" y="5632"/>
                    <a:pt x="13502" y="5696"/>
                    <a:pt x="13095" y="5784"/>
                  </a:cubicBezTo>
                  <a:cubicBezTo>
                    <a:pt x="13222" y="5784"/>
                    <a:pt x="13349" y="5798"/>
                    <a:pt x="13463" y="5810"/>
                  </a:cubicBezTo>
                  <a:cubicBezTo>
                    <a:pt x="13769" y="5886"/>
                    <a:pt x="14087" y="6089"/>
                    <a:pt x="14367" y="6306"/>
                  </a:cubicBezTo>
                  <a:cubicBezTo>
                    <a:pt x="14367" y="6128"/>
                    <a:pt x="14379" y="5937"/>
                    <a:pt x="14379" y="5759"/>
                  </a:cubicBezTo>
                  <a:lnTo>
                    <a:pt x="14379" y="5733"/>
                  </a:lnTo>
                  <a:lnTo>
                    <a:pt x="13743" y="5632"/>
                  </a:lnTo>
                  <a:close/>
                  <a:moveTo>
                    <a:pt x="4310" y="6179"/>
                  </a:moveTo>
                  <a:cubicBezTo>
                    <a:pt x="4284" y="6191"/>
                    <a:pt x="4272" y="6204"/>
                    <a:pt x="4247" y="6217"/>
                  </a:cubicBezTo>
                  <a:cubicBezTo>
                    <a:pt x="4526" y="6318"/>
                    <a:pt x="4793" y="6433"/>
                    <a:pt x="4793" y="6433"/>
                  </a:cubicBezTo>
                  <a:lnTo>
                    <a:pt x="4310" y="6179"/>
                  </a:lnTo>
                  <a:close/>
                  <a:moveTo>
                    <a:pt x="1563" y="0"/>
                  </a:moveTo>
                  <a:cubicBezTo>
                    <a:pt x="2670" y="1399"/>
                    <a:pt x="4043" y="3585"/>
                    <a:pt x="4971" y="5606"/>
                  </a:cubicBezTo>
                  <a:cubicBezTo>
                    <a:pt x="5289" y="5798"/>
                    <a:pt x="5606" y="6026"/>
                    <a:pt x="5810" y="6267"/>
                  </a:cubicBezTo>
                  <a:cubicBezTo>
                    <a:pt x="5950" y="6445"/>
                    <a:pt x="6191" y="6979"/>
                    <a:pt x="6420" y="7513"/>
                  </a:cubicBezTo>
                  <a:cubicBezTo>
                    <a:pt x="6433" y="7513"/>
                    <a:pt x="6891" y="7462"/>
                    <a:pt x="7705" y="7437"/>
                  </a:cubicBezTo>
                  <a:cubicBezTo>
                    <a:pt x="8976" y="6815"/>
                    <a:pt x="9917" y="6395"/>
                    <a:pt x="10438" y="6179"/>
                  </a:cubicBezTo>
                  <a:lnTo>
                    <a:pt x="10438" y="6179"/>
                  </a:lnTo>
                  <a:cubicBezTo>
                    <a:pt x="10107" y="6204"/>
                    <a:pt x="9751" y="6217"/>
                    <a:pt x="9408" y="6217"/>
                  </a:cubicBezTo>
                  <a:cubicBezTo>
                    <a:pt x="7691" y="6217"/>
                    <a:pt x="6001" y="5848"/>
                    <a:pt x="5505" y="4501"/>
                  </a:cubicBezTo>
                  <a:cubicBezTo>
                    <a:pt x="4806" y="2631"/>
                    <a:pt x="2899" y="979"/>
                    <a:pt x="1563" y="0"/>
                  </a:cubicBezTo>
                  <a:close/>
                  <a:moveTo>
                    <a:pt x="1017" y="9790"/>
                  </a:moveTo>
                  <a:cubicBezTo>
                    <a:pt x="1004" y="14760"/>
                    <a:pt x="0" y="27818"/>
                    <a:pt x="0" y="27818"/>
                  </a:cubicBezTo>
                  <a:lnTo>
                    <a:pt x="5327" y="28250"/>
                  </a:lnTo>
                  <a:cubicBezTo>
                    <a:pt x="1411" y="26724"/>
                    <a:pt x="1246" y="22351"/>
                    <a:pt x="2314" y="13209"/>
                  </a:cubicBezTo>
                  <a:lnTo>
                    <a:pt x="2314" y="13209"/>
                  </a:lnTo>
                  <a:cubicBezTo>
                    <a:pt x="2314" y="13209"/>
                    <a:pt x="4450" y="13324"/>
                    <a:pt x="6891" y="13324"/>
                  </a:cubicBezTo>
                  <a:cubicBezTo>
                    <a:pt x="10222" y="13324"/>
                    <a:pt x="14138" y="13121"/>
                    <a:pt x="14099" y="12167"/>
                  </a:cubicBezTo>
                  <a:cubicBezTo>
                    <a:pt x="14087" y="11976"/>
                    <a:pt x="14087" y="11747"/>
                    <a:pt x="14087" y="11493"/>
                  </a:cubicBezTo>
                  <a:cubicBezTo>
                    <a:pt x="12853" y="11264"/>
                    <a:pt x="10514" y="10666"/>
                    <a:pt x="8569" y="10158"/>
                  </a:cubicBezTo>
                  <a:cubicBezTo>
                    <a:pt x="8442" y="10247"/>
                    <a:pt x="8315" y="10336"/>
                    <a:pt x="8200" y="10425"/>
                  </a:cubicBezTo>
                  <a:cubicBezTo>
                    <a:pt x="6942" y="11327"/>
                    <a:pt x="5772" y="12141"/>
                    <a:pt x="5250" y="12409"/>
                  </a:cubicBezTo>
                  <a:cubicBezTo>
                    <a:pt x="4742" y="12663"/>
                    <a:pt x="4233" y="12790"/>
                    <a:pt x="3776" y="12790"/>
                  </a:cubicBezTo>
                  <a:cubicBezTo>
                    <a:pt x="3140" y="12790"/>
                    <a:pt x="2631" y="12548"/>
                    <a:pt x="2416" y="12116"/>
                  </a:cubicBezTo>
                  <a:cubicBezTo>
                    <a:pt x="1856" y="11239"/>
                    <a:pt x="1399" y="10488"/>
                    <a:pt x="1017" y="9790"/>
                  </a:cubicBezTo>
                  <a:close/>
                </a:path>
              </a:pathLst>
            </a:custGeom>
            <a:solidFill>
              <a:srgbClr val="0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8616586" y="3263138"/>
              <a:ext cx="28961" cy="164082"/>
            </a:xfrm>
            <a:custGeom>
              <a:rect b="b" l="l" r="r" t="t"/>
              <a:pathLst>
                <a:path extrusionOk="0" h="5405" w="954">
                  <a:moveTo>
                    <a:pt x="241" y="1"/>
                  </a:moveTo>
                  <a:cubicBezTo>
                    <a:pt x="241" y="1"/>
                    <a:pt x="38" y="1806"/>
                    <a:pt x="0" y="2315"/>
                  </a:cubicBezTo>
                  <a:lnTo>
                    <a:pt x="953" y="5405"/>
                  </a:lnTo>
                  <a:cubicBezTo>
                    <a:pt x="953" y="5405"/>
                    <a:pt x="255" y="2849"/>
                    <a:pt x="241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8477640" y="2602043"/>
              <a:ext cx="123525" cy="162534"/>
            </a:xfrm>
            <a:custGeom>
              <a:rect b="b" l="l" r="r" t="t"/>
              <a:pathLst>
                <a:path extrusionOk="0" h="5354" w="4069">
                  <a:moveTo>
                    <a:pt x="140" y="0"/>
                  </a:moveTo>
                  <a:lnTo>
                    <a:pt x="0" y="25"/>
                  </a:lnTo>
                  <a:cubicBezTo>
                    <a:pt x="0" y="38"/>
                    <a:pt x="229" y="1156"/>
                    <a:pt x="674" y="2352"/>
                  </a:cubicBezTo>
                  <a:cubicBezTo>
                    <a:pt x="1272" y="3967"/>
                    <a:pt x="1958" y="4945"/>
                    <a:pt x="2696" y="5250"/>
                  </a:cubicBezTo>
                  <a:cubicBezTo>
                    <a:pt x="2835" y="5301"/>
                    <a:pt x="2975" y="5340"/>
                    <a:pt x="3115" y="5352"/>
                  </a:cubicBezTo>
                  <a:cubicBezTo>
                    <a:pt x="3134" y="5353"/>
                    <a:pt x="3154" y="5353"/>
                    <a:pt x="3174" y="5353"/>
                  </a:cubicBezTo>
                  <a:cubicBezTo>
                    <a:pt x="3462" y="5353"/>
                    <a:pt x="3771" y="5262"/>
                    <a:pt x="4069" y="5060"/>
                  </a:cubicBezTo>
                  <a:lnTo>
                    <a:pt x="3992" y="4945"/>
                  </a:lnTo>
                  <a:cubicBezTo>
                    <a:pt x="3726" y="5123"/>
                    <a:pt x="3459" y="5213"/>
                    <a:pt x="3196" y="5213"/>
                  </a:cubicBezTo>
                  <a:cubicBezTo>
                    <a:pt x="3045" y="5213"/>
                    <a:pt x="2895" y="5184"/>
                    <a:pt x="2747" y="5123"/>
                  </a:cubicBezTo>
                  <a:cubicBezTo>
                    <a:pt x="1068" y="4424"/>
                    <a:pt x="140" y="38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8507754" y="2588503"/>
              <a:ext cx="82208" cy="180779"/>
            </a:xfrm>
            <a:custGeom>
              <a:rect b="b" l="l" r="r" t="t"/>
              <a:pathLst>
                <a:path extrusionOk="0" h="5955" w="2708">
                  <a:moveTo>
                    <a:pt x="1767" y="1"/>
                  </a:moveTo>
                  <a:lnTo>
                    <a:pt x="1627" y="26"/>
                  </a:lnTo>
                  <a:cubicBezTo>
                    <a:pt x="1640" y="77"/>
                    <a:pt x="2708" y="4464"/>
                    <a:pt x="1462" y="5569"/>
                  </a:cubicBezTo>
                  <a:cubicBezTo>
                    <a:pt x="1276" y="5727"/>
                    <a:pt x="1045" y="5808"/>
                    <a:pt x="771" y="5808"/>
                  </a:cubicBezTo>
                  <a:cubicBezTo>
                    <a:pt x="558" y="5808"/>
                    <a:pt x="318" y="5759"/>
                    <a:pt x="51" y="5659"/>
                  </a:cubicBezTo>
                  <a:lnTo>
                    <a:pt x="0" y="5786"/>
                  </a:lnTo>
                  <a:cubicBezTo>
                    <a:pt x="241" y="5874"/>
                    <a:pt x="458" y="5925"/>
                    <a:pt x="661" y="5951"/>
                  </a:cubicBezTo>
                  <a:cubicBezTo>
                    <a:pt x="697" y="5953"/>
                    <a:pt x="733" y="5954"/>
                    <a:pt x="768" y="5954"/>
                  </a:cubicBezTo>
                  <a:cubicBezTo>
                    <a:pt x="1078" y="5954"/>
                    <a:pt x="1347" y="5854"/>
                    <a:pt x="1563" y="5671"/>
                  </a:cubicBezTo>
                  <a:cubicBezTo>
                    <a:pt x="2111" y="5176"/>
                    <a:pt x="2314" y="4069"/>
                    <a:pt x="2161" y="2379"/>
                  </a:cubicBezTo>
                  <a:cubicBezTo>
                    <a:pt x="2046" y="1133"/>
                    <a:pt x="1767" y="14"/>
                    <a:pt x="1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8464525" y="2525815"/>
              <a:ext cx="97660" cy="80478"/>
            </a:xfrm>
            <a:custGeom>
              <a:rect b="b" l="l" r="r" t="t"/>
              <a:pathLst>
                <a:path extrusionOk="0" h="2651" w="3217">
                  <a:moveTo>
                    <a:pt x="1572" y="0"/>
                  </a:moveTo>
                  <a:cubicBezTo>
                    <a:pt x="1475" y="0"/>
                    <a:pt x="1375" y="11"/>
                    <a:pt x="1272" y="31"/>
                  </a:cubicBezTo>
                  <a:cubicBezTo>
                    <a:pt x="902" y="108"/>
                    <a:pt x="623" y="311"/>
                    <a:pt x="445" y="604"/>
                  </a:cubicBezTo>
                  <a:cubicBezTo>
                    <a:pt x="0" y="1354"/>
                    <a:pt x="343" y="2511"/>
                    <a:pt x="368" y="2562"/>
                  </a:cubicBezTo>
                  <a:cubicBezTo>
                    <a:pt x="382" y="2613"/>
                    <a:pt x="419" y="2638"/>
                    <a:pt x="470" y="2650"/>
                  </a:cubicBezTo>
                  <a:cubicBezTo>
                    <a:pt x="483" y="2650"/>
                    <a:pt x="509" y="2638"/>
                    <a:pt x="521" y="2638"/>
                  </a:cubicBezTo>
                  <a:cubicBezTo>
                    <a:pt x="585" y="2625"/>
                    <a:pt x="623" y="2549"/>
                    <a:pt x="597" y="2486"/>
                  </a:cubicBezTo>
                  <a:cubicBezTo>
                    <a:pt x="597" y="2472"/>
                    <a:pt x="267" y="1379"/>
                    <a:pt x="661" y="731"/>
                  </a:cubicBezTo>
                  <a:cubicBezTo>
                    <a:pt x="801" y="489"/>
                    <a:pt x="1017" y="350"/>
                    <a:pt x="1322" y="286"/>
                  </a:cubicBezTo>
                  <a:cubicBezTo>
                    <a:pt x="1408" y="268"/>
                    <a:pt x="1492" y="259"/>
                    <a:pt x="1573" y="259"/>
                  </a:cubicBezTo>
                  <a:cubicBezTo>
                    <a:pt x="1781" y="259"/>
                    <a:pt x="1972" y="316"/>
                    <a:pt x="2136" y="426"/>
                  </a:cubicBezTo>
                  <a:cubicBezTo>
                    <a:pt x="2772" y="870"/>
                    <a:pt x="2962" y="1977"/>
                    <a:pt x="2962" y="1989"/>
                  </a:cubicBezTo>
                  <a:cubicBezTo>
                    <a:pt x="2974" y="2046"/>
                    <a:pt x="3025" y="2093"/>
                    <a:pt x="3082" y="2093"/>
                  </a:cubicBezTo>
                  <a:cubicBezTo>
                    <a:pt x="3088" y="2093"/>
                    <a:pt x="3095" y="2092"/>
                    <a:pt x="3102" y="2091"/>
                  </a:cubicBezTo>
                  <a:cubicBezTo>
                    <a:pt x="3165" y="2079"/>
                    <a:pt x="3216" y="2015"/>
                    <a:pt x="3204" y="1952"/>
                  </a:cubicBezTo>
                  <a:cubicBezTo>
                    <a:pt x="3191" y="1901"/>
                    <a:pt x="3001" y="731"/>
                    <a:pt x="2275" y="223"/>
                  </a:cubicBezTo>
                  <a:cubicBezTo>
                    <a:pt x="2063" y="75"/>
                    <a:pt x="1830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8594971" y="2739927"/>
              <a:ext cx="27807" cy="19368"/>
            </a:xfrm>
            <a:custGeom>
              <a:rect b="b" l="l" r="r" t="t"/>
              <a:pathLst>
                <a:path extrusionOk="0" h="638" w="916">
                  <a:moveTo>
                    <a:pt x="571" y="0"/>
                  </a:moveTo>
                  <a:cubicBezTo>
                    <a:pt x="499" y="0"/>
                    <a:pt x="420" y="16"/>
                    <a:pt x="343" y="47"/>
                  </a:cubicBezTo>
                  <a:cubicBezTo>
                    <a:pt x="127" y="137"/>
                    <a:pt x="0" y="327"/>
                    <a:pt x="63" y="479"/>
                  </a:cubicBezTo>
                  <a:cubicBezTo>
                    <a:pt x="106" y="581"/>
                    <a:pt x="222" y="638"/>
                    <a:pt x="359" y="638"/>
                  </a:cubicBezTo>
                  <a:cubicBezTo>
                    <a:pt x="427" y="638"/>
                    <a:pt x="500" y="624"/>
                    <a:pt x="572" y="594"/>
                  </a:cubicBezTo>
                  <a:cubicBezTo>
                    <a:pt x="789" y="493"/>
                    <a:pt x="916" y="301"/>
                    <a:pt x="852" y="149"/>
                  </a:cubicBezTo>
                  <a:cubicBezTo>
                    <a:pt x="811" y="51"/>
                    <a:pt x="702" y="0"/>
                    <a:pt x="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8486899" y="2747364"/>
              <a:ext cx="27807" cy="19277"/>
            </a:xfrm>
            <a:custGeom>
              <a:rect b="b" l="l" r="r" t="t"/>
              <a:pathLst>
                <a:path extrusionOk="0" h="635" w="916">
                  <a:moveTo>
                    <a:pt x="358" y="0"/>
                  </a:moveTo>
                  <a:cubicBezTo>
                    <a:pt x="222" y="0"/>
                    <a:pt x="106" y="57"/>
                    <a:pt x="64" y="158"/>
                  </a:cubicBezTo>
                  <a:cubicBezTo>
                    <a:pt x="1" y="311"/>
                    <a:pt x="128" y="502"/>
                    <a:pt x="357" y="590"/>
                  </a:cubicBezTo>
                  <a:cubicBezTo>
                    <a:pt x="429" y="620"/>
                    <a:pt x="502" y="635"/>
                    <a:pt x="571" y="635"/>
                  </a:cubicBezTo>
                  <a:cubicBezTo>
                    <a:pt x="707" y="635"/>
                    <a:pt x="822" y="578"/>
                    <a:pt x="865" y="476"/>
                  </a:cubicBezTo>
                  <a:cubicBezTo>
                    <a:pt x="916" y="324"/>
                    <a:pt x="789" y="133"/>
                    <a:pt x="572" y="44"/>
                  </a:cubicBezTo>
                  <a:cubicBezTo>
                    <a:pt x="500" y="14"/>
                    <a:pt x="427" y="0"/>
                    <a:pt x="358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8483043" y="2437596"/>
              <a:ext cx="35913" cy="95778"/>
            </a:xfrm>
            <a:custGeom>
              <a:rect b="b" l="l" r="r" t="t"/>
              <a:pathLst>
                <a:path extrusionOk="0" h="3155" w="1183">
                  <a:moveTo>
                    <a:pt x="1107" y="1"/>
                  </a:moveTo>
                  <a:cubicBezTo>
                    <a:pt x="1107" y="1"/>
                    <a:pt x="1106" y="1"/>
                    <a:pt x="1106" y="1"/>
                  </a:cubicBezTo>
                  <a:cubicBezTo>
                    <a:pt x="0" y="395"/>
                    <a:pt x="521" y="2976"/>
                    <a:pt x="534" y="3052"/>
                  </a:cubicBezTo>
                  <a:cubicBezTo>
                    <a:pt x="547" y="3115"/>
                    <a:pt x="597" y="3154"/>
                    <a:pt x="648" y="3154"/>
                  </a:cubicBezTo>
                  <a:lnTo>
                    <a:pt x="687" y="3154"/>
                  </a:lnTo>
                  <a:cubicBezTo>
                    <a:pt x="750" y="3141"/>
                    <a:pt x="801" y="3078"/>
                    <a:pt x="789" y="3014"/>
                  </a:cubicBezTo>
                  <a:cubicBezTo>
                    <a:pt x="789" y="2988"/>
                    <a:pt x="292" y="688"/>
                    <a:pt x="1182" y="242"/>
                  </a:cubicBezTo>
                  <a:cubicBezTo>
                    <a:pt x="1182" y="242"/>
                    <a:pt x="1122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715764" y="2734037"/>
              <a:ext cx="7741" cy="25075"/>
            </a:xfrm>
            <a:custGeom>
              <a:rect b="b" l="l" r="r" t="t"/>
              <a:pathLst>
                <a:path extrusionOk="0" h="826" w="255">
                  <a:moveTo>
                    <a:pt x="166" y="0"/>
                  </a:moveTo>
                  <a:lnTo>
                    <a:pt x="0" y="12"/>
                  </a:lnTo>
                  <a:lnTo>
                    <a:pt x="76" y="826"/>
                  </a:lnTo>
                  <a:lnTo>
                    <a:pt x="254" y="8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8700039" y="2750187"/>
              <a:ext cx="49604" cy="48238"/>
            </a:xfrm>
            <a:custGeom>
              <a:rect b="b" l="l" r="r" t="t"/>
              <a:pathLst>
                <a:path extrusionOk="0" h="1589" w="1634">
                  <a:moveTo>
                    <a:pt x="824" y="0"/>
                  </a:moveTo>
                  <a:cubicBezTo>
                    <a:pt x="757" y="0"/>
                    <a:pt x="689" y="9"/>
                    <a:pt x="620" y="28"/>
                  </a:cubicBezTo>
                  <a:cubicBezTo>
                    <a:pt x="289" y="116"/>
                    <a:pt x="48" y="409"/>
                    <a:pt x="23" y="739"/>
                  </a:cubicBezTo>
                  <a:cubicBezTo>
                    <a:pt x="1" y="1217"/>
                    <a:pt x="377" y="1589"/>
                    <a:pt x="821" y="1589"/>
                  </a:cubicBezTo>
                  <a:cubicBezTo>
                    <a:pt x="885" y="1589"/>
                    <a:pt x="949" y="1581"/>
                    <a:pt x="1015" y="1565"/>
                  </a:cubicBezTo>
                  <a:cubicBezTo>
                    <a:pt x="1345" y="1477"/>
                    <a:pt x="1586" y="1184"/>
                    <a:pt x="1612" y="841"/>
                  </a:cubicBezTo>
                  <a:cubicBezTo>
                    <a:pt x="1634" y="378"/>
                    <a:pt x="1264" y="0"/>
                    <a:pt x="824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8719710" y="2754954"/>
              <a:ext cx="29477" cy="27899"/>
            </a:xfrm>
            <a:custGeom>
              <a:rect b="b" l="l" r="r" t="t"/>
              <a:pathLst>
                <a:path extrusionOk="0" h="919" w="971">
                  <a:moveTo>
                    <a:pt x="496" y="0"/>
                  </a:moveTo>
                  <a:cubicBezTo>
                    <a:pt x="450" y="0"/>
                    <a:pt x="402" y="8"/>
                    <a:pt x="353" y="23"/>
                  </a:cubicBezTo>
                  <a:cubicBezTo>
                    <a:pt x="175" y="74"/>
                    <a:pt x="48" y="226"/>
                    <a:pt x="23" y="417"/>
                  </a:cubicBezTo>
                  <a:cubicBezTo>
                    <a:pt x="1" y="700"/>
                    <a:pt x="222" y="919"/>
                    <a:pt x="487" y="919"/>
                  </a:cubicBezTo>
                  <a:cubicBezTo>
                    <a:pt x="530" y="919"/>
                    <a:pt x="575" y="913"/>
                    <a:pt x="621" y="900"/>
                  </a:cubicBezTo>
                  <a:cubicBezTo>
                    <a:pt x="799" y="849"/>
                    <a:pt x="926" y="684"/>
                    <a:pt x="938" y="506"/>
                  </a:cubicBezTo>
                  <a:cubicBezTo>
                    <a:pt x="971" y="226"/>
                    <a:pt x="756" y="0"/>
                    <a:pt x="496" y="0"/>
                  </a:cubicBezTo>
                  <a:close/>
                </a:path>
              </a:pathLst>
            </a:custGeom>
            <a:solidFill>
              <a:srgbClr val="808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8652863" y="2436139"/>
              <a:ext cx="69883" cy="303757"/>
            </a:xfrm>
            <a:custGeom>
              <a:rect b="b" l="l" r="r" t="t"/>
              <a:pathLst>
                <a:path extrusionOk="0" h="10006" w="2302">
                  <a:moveTo>
                    <a:pt x="9" y="1"/>
                  </a:moveTo>
                  <a:cubicBezTo>
                    <a:pt x="3" y="1"/>
                    <a:pt x="0" y="4"/>
                    <a:pt x="0" y="10"/>
                  </a:cubicBezTo>
                  <a:lnTo>
                    <a:pt x="153" y="366"/>
                  </a:lnTo>
                  <a:cubicBezTo>
                    <a:pt x="521" y="977"/>
                    <a:pt x="1665" y="3036"/>
                    <a:pt x="1767" y="5426"/>
                  </a:cubicBezTo>
                  <a:cubicBezTo>
                    <a:pt x="1882" y="8313"/>
                    <a:pt x="2021" y="9800"/>
                    <a:pt x="2047" y="9991"/>
                  </a:cubicBezTo>
                  <a:cubicBezTo>
                    <a:pt x="2047" y="9991"/>
                    <a:pt x="2101" y="10005"/>
                    <a:pt x="2161" y="10005"/>
                  </a:cubicBezTo>
                  <a:cubicBezTo>
                    <a:pt x="2214" y="10005"/>
                    <a:pt x="2272" y="9994"/>
                    <a:pt x="2301" y="9952"/>
                  </a:cubicBezTo>
                  <a:cubicBezTo>
                    <a:pt x="2301" y="9940"/>
                    <a:pt x="2174" y="8313"/>
                    <a:pt x="2021" y="5414"/>
                  </a:cubicBezTo>
                  <a:cubicBezTo>
                    <a:pt x="1815" y="1709"/>
                    <a:pt x="147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8517772" y="2376638"/>
              <a:ext cx="155188" cy="241646"/>
            </a:xfrm>
            <a:custGeom>
              <a:rect b="b" l="l" r="r" t="t"/>
              <a:pathLst>
                <a:path extrusionOk="0" h="7960" w="5112">
                  <a:moveTo>
                    <a:pt x="115" y="0"/>
                  </a:moveTo>
                  <a:lnTo>
                    <a:pt x="1" y="2543"/>
                  </a:lnTo>
                  <a:cubicBezTo>
                    <a:pt x="1" y="2543"/>
                    <a:pt x="293" y="4170"/>
                    <a:pt x="445" y="4564"/>
                  </a:cubicBezTo>
                  <a:cubicBezTo>
                    <a:pt x="941" y="5849"/>
                    <a:pt x="1908" y="6827"/>
                    <a:pt x="3217" y="7959"/>
                  </a:cubicBezTo>
                  <a:cubicBezTo>
                    <a:pt x="5022" y="6039"/>
                    <a:pt x="4959" y="3928"/>
                    <a:pt x="4959" y="3928"/>
                  </a:cubicBezTo>
                  <a:cubicBezTo>
                    <a:pt x="4959" y="3928"/>
                    <a:pt x="5022" y="3052"/>
                    <a:pt x="5022" y="2835"/>
                  </a:cubicBezTo>
                  <a:cubicBezTo>
                    <a:pt x="5022" y="2619"/>
                    <a:pt x="5112" y="865"/>
                    <a:pt x="5112" y="865"/>
                  </a:cubicBezTo>
                  <a:lnTo>
                    <a:pt x="5112" y="865"/>
                  </a:lnTo>
                  <a:lnTo>
                    <a:pt x="2962" y="139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8521233" y="2355783"/>
              <a:ext cx="49422" cy="45172"/>
            </a:xfrm>
            <a:custGeom>
              <a:rect b="b" l="l" r="r" t="t"/>
              <a:pathLst>
                <a:path extrusionOk="0" h="1488" w="1628">
                  <a:moveTo>
                    <a:pt x="1" y="1"/>
                  </a:moveTo>
                  <a:cubicBezTo>
                    <a:pt x="14" y="128"/>
                    <a:pt x="14" y="394"/>
                    <a:pt x="14" y="687"/>
                  </a:cubicBezTo>
                  <a:lnTo>
                    <a:pt x="1628" y="1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C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8518926" y="2376638"/>
              <a:ext cx="151302" cy="130477"/>
            </a:xfrm>
            <a:custGeom>
              <a:rect b="b" l="l" r="r" t="t"/>
              <a:pathLst>
                <a:path extrusionOk="0" h="4298" w="4984">
                  <a:moveTo>
                    <a:pt x="90" y="0"/>
                  </a:moveTo>
                  <a:cubicBezTo>
                    <a:pt x="90" y="318"/>
                    <a:pt x="77" y="674"/>
                    <a:pt x="64" y="979"/>
                  </a:cubicBezTo>
                  <a:cubicBezTo>
                    <a:pt x="51" y="1258"/>
                    <a:pt x="26" y="1487"/>
                    <a:pt x="0" y="1577"/>
                  </a:cubicBezTo>
                  <a:cubicBezTo>
                    <a:pt x="1056" y="3699"/>
                    <a:pt x="2480" y="4297"/>
                    <a:pt x="3573" y="4297"/>
                  </a:cubicBezTo>
                  <a:cubicBezTo>
                    <a:pt x="4158" y="4297"/>
                    <a:pt x="4653" y="4132"/>
                    <a:pt x="4921" y="3928"/>
                  </a:cubicBezTo>
                  <a:lnTo>
                    <a:pt x="4984" y="1589"/>
                  </a:lnTo>
                  <a:lnTo>
                    <a:pt x="2924" y="1907"/>
                  </a:lnTo>
                  <a:lnTo>
                    <a:pt x="1704" y="80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C83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8458697" y="2303447"/>
              <a:ext cx="58711" cy="74254"/>
            </a:xfrm>
            <a:custGeom>
              <a:rect b="b" l="l" r="r" t="t"/>
              <a:pathLst>
                <a:path extrusionOk="0" h="2446" w="1934">
                  <a:moveTo>
                    <a:pt x="679" y="1"/>
                  </a:moveTo>
                  <a:cubicBezTo>
                    <a:pt x="605" y="1"/>
                    <a:pt x="527" y="11"/>
                    <a:pt x="446" y="33"/>
                  </a:cubicBezTo>
                  <a:cubicBezTo>
                    <a:pt x="116" y="135"/>
                    <a:pt x="1" y="479"/>
                    <a:pt x="52" y="872"/>
                  </a:cubicBezTo>
                  <a:cubicBezTo>
                    <a:pt x="131" y="1569"/>
                    <a:pt x="706" y="2445"/>
                    <a:pt x="1524" y="2445"/>
                  </a:cubicBezTo>
                  <a:cubicBezTo>
                    <a:pt x="1631" y="2445"/>
                    <a:pt x="1742" y="2430"/>
                    <a:pt x="1857" y="2398"/>
                  </a:cubicBezTo>
                  <a:lnTo>
                    <a:pt x="1933" y="1254"/>
                  </a:lnTo>
                  <a:cubicBezTo>
                    <a:pt x="1933" y="1254"/>
                    <a:pt x="1896" y="1127"/>
                    <a:pt x="1806" y="949"/>
                  </a:cubicBezTo>
                  <a:cubicBezTo>
                    <a:pt x="1616" y="579"/>
                    <a:pt x="1237" y="1"/>
                    <a:pt x="679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8475697" y="2319354"/>
              <a:ext cx="25895" cy="32391"/>
            </a:xfrm>
            <a:custGeom>
              <a:rect b="b" l="l" r="r" t="t"/>
              <a:pathLst>
                <a:path extrusionOk="0" h="1067" w="853">
                  <a:moveTo>
                    <a:pt x="67" y="0"/>
                  </a:moveTo>
                  <a:cubicBezTo>
                    <a:pt x="46" y="0"/>
                    <a:pt x="22" y="13"/>
                    <a:pt x="14" y="31"/>
                  </a:cubicBezTo>
                  <a:cubicBezTo>
                    <a:pt x="0" y="57"/>
                    <a:pt x="26" y="94"/>
                    <a:pt x="51" y="107"/>
                  </a:cubicBezTo>
                  <a:lnTo>
                    <a:pt x="64" y="107"/>
                  </a:lnTo>
                  <a:cubicBezTo>
                    <a:pt x="229" y="184"/>
                    <a:pt x="344" y="285"/>
                    <a:pt x="433" y="399"/>
                  </a:cubicBezTo>
                  <a:cubicBezTo>
                    <a:pt x="127" y="489"/>
                    <a:pt x="77" y="921"/>
                    <a:pt x="77" y="946"/>
                  </a:cubicBezTo>
                  <a:cubicBezTo>
                    <a:pt x="77" y="972"/>
                    <a:pt x="90" y="997"/>
                    <a:pt x="115" y="1010"/>
                  </a:cubicBezTo>
                  <a:lnTo>
                    <a:pt x="127" y="1010"/>
                  </a:lnTo>
                  <a:cubicBezTo>
                    <a:pt x="166" y="1010"/>
                    <a:pt x="192" y="984"/>
                    <a:pt x="192" y="959"/>
                  </a:cubicBezTo>
                  <a:cubicBezTo>
                    <a:pt x="192" y="946"/>
                    <a:pt x="242" y="540"/>
                    <a:pt x="509" y="489"/>
                  </a:cubicBezTo>
                  <a:cubicBezTo>
                    <a:pt x="687" y="743"/>
                    <a:pt x="726" y="1010"/>
                    <a:pt x="726" y="1023"/>
                  </a:cubicBezTo>
                  <a:cubicBezTo>
                    <a:pt x="738" y="1035"/>
                    <a:pt x="751" y="1060"/>
                    <a:pt x="763" y="1060"/>
                  </a:cubicBezTo>
                  <a:cubicBezTo>
                    <a:pt x="772" y="1060"/>
                    <a:pt x="780" y="1066"/>
                    <a:pt x="785" y="1066"/>
                  </a:cubicBezTo>
                  <a:cubicBezTo>
                    <a:pt x="787" y="1066"/>
                    <a:pt x="789" y="1065"/>
                    <a:pt x="789" y="1060"/>
                  </a:cubicBezTo>
                  <a:cubicBezTo>
                    <a:pt x="827" y="1060"/>
                    <a:pt x="853" y="1035"/>
                    <a:pt x="839" y="997"/>
                  </a:cubicBezTo>
                  <a:cubicBezTo>
                    <a:pt x="839" y="972"/>
                    <a:pt x="712" y="260"/>
                    <a:pt x="90" y="6"/>
                  </a:cubicBezTo>
                  <a:cubicBezTo>
                    <a:pt x="83" y="2"/>
                    <a:pt x="75" y="0"/>
                    <a:pt x="67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8696851" y="2300229"/>
              <a:ext cx="63326" cy="70612"/>
            </a:xfrm>
            <a:custGeom>
              <a:rect b="b" l="l" r="r" t="t"/>
              <a:pathLst>
                <a:path extrusionOk="0" h="2326" w="2086">
                  <a:moveTo>
                    <a:pt x="1364" y="0"/>
                  </a:moveTo>
                  <a:cubicBezTo>
                    <a:pt x="867" y="0"/>
                    <a:pt x="461" y="476"/>
                    <a:pt x="242" y="788"/>
                  </a:cubicBezTo>
                  <a:cubicBezTo>
                    <a:pt x="140" y="953"/>
                    <a:pt x="77" y="1080"/>
                    <a:pt x="77" y="1080"/>
                  </a:cubicBezTo>
                  <a:lnTo>
                    <a:pt x="1" y="2224"/>
                  </a:lnTo>
                  <a:cubicBezTo>
                    <a:pt x="164" y="2294"/>
                    <a:pt x="325" y="2325"/>
                    <a:pt x="479" y="2325"/>
                  </a:cubicBezTo>
                  <a:cubicBezTo>
                    <a:pt x="1227" y="2325"/>
                    <a:pt x="1839" y="1596"/>
                    <a:pt x="1996" y="953"/>
                  </a:cubicBezTo>
                  <a:cubicBezTo>
                    <a:pt x="2086" y="559"/>
                    <a:pt x="2022" y="216"/>
                    <a:pt x="1704" y="76"/>
                  </a:cubicBezTo>
                  <a:cubicBezTo>
                    <a:pt x="1587" y="23"/>
                    <a:pt x="1474" y="0"/>
                    <a:pt x="1364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8713851" y="2316015"/>
              <a:ext cx="28961" cy="30540"/>
            </a:xfrm>
            <a:custGeom>
              <a:rect b="b" l="l" r="r" t="t"/>
              <a:pathLst>
                <a:path extrusionOk="0" h="1006" w="954">
                  <a:moveTo>
                    <a:pt x="877" y="1"/>
                  </a:moveTo>
                  <a:cubicBezTo>
                    <a:pt x="229" y="179"/>
                    <a:pt x="12" y="865"/>
                    <a:pt x="0" y="904"/>
                  </a:cubicBezTo>
                  <a:cubicBezTo>
                    <a:pt x="0" y="929"/>
                    <a:pt x="12" y="967"/>
                    <a:pt x="38" y="967"/>
                  </a:cubicBezTo>
                  <a:lnTo>
                    <a:pt x="76" y="967"/>
                  </a:lnTo>
                  <a:cubicBezTo>
                    <a:pt x="89" y="967"/>
                    <a:pt x="114" y="955"/>
                    <a:pt x="114" y="929"/>
                  </a:cubicBezTo>
                  <a:cubicBezTo>
                    <a:pt x="114" y="929"/>
                    <a:pt x="190" y="675"/>
                    <a:pt x="394" y="433"/>
                  </a:cubicBezTo>
                  <a:cubicBezTo>
                    <a:pt x="661" y="523"/>
                    <a:pt x="648" y="942"/>
                    <a:pt x="648" y="942"/>
                  </a:cubicBezTo>
                  <a:cubicBezTo>
                    <a:pt x="648" y="967"/>
                    <a:pt x="673" y="992"/>
                    <a:pt x="712" y="1006"/>
                  </a:cubicBezTo>
                  <a:lnTo>
                    <a:pt x="724" y="992"/>
                  </a:lnTo>
                  <a:cubicBezTo>
                    <a:pt x="750" y="992"/>
                    <a:pt x="763" y="967"/>
                    <a:pt x="763" y="942"/>
                  </a:cubicBezTo>
                  <a:cubicBezTo>
                    <a:pt x="763" y="929"/>
                    <a:pt x="775" y="484"/>
                    <a:pt x="483" y="357"/>
                  </a:cubicBezTo>
                  <a:cubicBezTo>
                    <a:pt x="597" y="255"/>
                    <a:pt x="724" y="167"/>
                    <a:pt x="890" y="116"/>
                  </a:cubicBezTo>
                  <a:lnTo>
                    <a:pt x="902" y="116"/>
                  </a:lnTo>
                  <a:cubicBezTo>
                    <a:pt x="941" y="116"/>
                    <a:pt x="953" y="77"/>
                    <a:pt x="953" y="52"/>
                  </a:cubicBezTo>
                  <a:cubicBezTo>
                    <a:pt x="941" y="14"/>
                    <a:pt x="916" y="1"/>
                    <a:pt x="877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8498070" y="2151173"/>
              <a:ext cx="218119" cy="330259"/>
            </a:xfrm>
            <a:custGeom>
              <a:rect b="b" l="l" r="r" t="t"/>
              <a:pathLst>
                <a:path extrusionOk="0" h="10879" w="7185">
                  <a:moveTo>
                    <a:pt x="3580" y="1"/>
                  </a:moveTo>
                  <a:cubicBezTo>
                    <a:pt x="3540" y="1"/>
                    <a:pt x="3499" y="1"/>
                    <a:pt x="3459" y="3"/>
                  </a:cubicBezTo>
                  <a:cubicBezTo>
                    <a:pt x="1514" y="66"/>
                    <a:pt x="1" y="1325"/>
                    <a:pt x="77" y="4223"/>
                  </a:cubicBezTo>
                  <a:cubicBezTo>
                    <a:pt x="102" y="5176"/>
                    <a:pt x="357" y="7707"/>
                    <a:pt x="472" y="8088"/>
                  </a:cubicBezTo>
                  <a:cubicBezTo>
                    <a:pt x="586" y="8470"/>
                    <a:pt x="2150" y="10440"/>
                    <a:pt x="2645" y="10707"/>
                  </a:cubicBezTo>
                  <a:cubicBezTo>
                    <a:pt x="2899" y="10841"/>
                    <a:pt x="3383" y="10879"/>
                    <a:pt x="3853" y="10879"/>
                  </a:cubicBezTo>
                  <a:cubicBezTo>
                    <a:pt x="4323" y="10879"/>
                    <a:pt x="4781" y="10841"/>
                    <a:pt x="4984" y="10821"/>
                  </a:cubicBezTo>
                  <a:cubicBezTo>
                    <a:pt x="5391" y="10784"/>
                    <a:pt x="6663" y="8597"/>
                    <a:pt x="6764" y="8139"/>
                  </a:cubicBezTo>
                  <a:cubicBezTo>
                    <a:pt x="6854" y="7682"/>
                    <a:pt x="7184" y="5012"/>
                    <a:pt x="7146" y="4007"/>
                  </a:cubicBezTo>
                  <a:cubicBezTo>
                    <a:pt x="7071" y="1181"/>
                    <a:pt x="5485" y="1"/>
                    <a:pt x="3580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8645517" y="2311400"/>
              <a:ext cx="12386" cy="30540"/>
            </a:xfrm>
            <a:custGeom>
              <a:rect b="b" l="l" r="r" t="t"/>
              <a:pathLst>
                <a:path extrusionOk="0" h="1006" w="408">
                  <a:moveTo>
                    <a:pt x="204" y="0"/>
                  </a:moveTo>
                  <a:cubicBezTo>
                    <a:pt x="90" y="0"/>
                    <a:pt x="0" y="229"/>
                    <a:pt x="0" y="509"/>
                  </a:cubicBezTo>
                  <a:cubicBezTo>
                    <a:pt x="0" y="788"/>
                    <a:pt x="90" y="1005"/>
                    <a:pt x="204" y="1005"/>
                  </a:cubicBezTo>
                  <a:cubicBezTo>
                    <a:pt x="319" y="1005"/>
                    <a:pt x="407" y="788"/>
                    <a:pt x="407" y="509"/>
                  </a:cubicBezTo>
                  <a:cubicBezTo>
                    <a:pt x="407" y="229"/>
                    <a:pt x="319" y="0"/>
                    <a:pt x="204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8566010" y="2311400"/>
              <a:ext cx="12386" cy="30540"/>
            </a:xfrm>
            <a:custGeom>
              <a:rect b="b" l="l" r="r" t="t"/>
              <a:pathLst>
                <a:path extrusionOk="0" h="1006" w="408">
                  <a:moveTo>
                    <a:pt x="204" y="0"/>
                  </a:moveTo>
                  <a:cubicBezTo>
                    <a:pt x="90" y="0"/>
                    <a:pt x="0" y="229"/>
                    <a:pt x="0" y="509"/>
                  </a:cubicBezTo>
                  <a:cubicBezTo>
                    <a:pt x="0" y="788"/>
                    <a:pt x="90" y="1005"/>
                    <a:pt x="204" y="1005"/>
                  </a:cubicBezTo>
                  <a:cubicBezTo>
                    <a:pt x="319" y="1005"/>
                    <a:pt x="407" y="788"/>
                    <a:pt x="407" y="509"/>
                  </a:cubicBezTo>
                  <a:cubicBezTo>
                    <a:pt x="407" y="229"/>
                    <a:pt x="319" y="0"/>
                    <a:pt x="204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8506965" y="2349226"/>
              <a:ext cx="202636" cy="132207"/>
            </a:xfrm>
            <a:custGeom>
              <a:rect b="b" l="l" r="r" t="t"/>
              <a:pathLst>
                <a:path extrusionOk="0" h="4355" w="6675">
                  <a:moveTo>
                    <a:pt x="3560" y="1246"/>
                  </a:moveTo>
                  <a:cubicBezTo>
                    <a:pt x="4590" y="1246"/>
                    <a:pt x="5607" y="1475"/>
                    <a:pt x="5607" y="1997"/>
                  </a:cubicBezTo>
                  <a:cubicBezTo>
                    <a:pt x="5607" y="2505"/>
                    <a:pt x="4590" y="3115"/>
                    <a:pt x="3560" y="3115"/>
                  </a:cubicBezTo>
                  <a:cubicBezTo>
                    <a:pt x="2543" y="3115"/>
                    <a:pt x="1538" y="2568"/>
                    <a:pt x="1538" y="2048"/>
                  </a:cubicBezTo>
                  <a:cubicBezTo>
                    <a:pt x="1538" y="1539"/>
                    <a:pt x="2543" y="1246"/>
                    <a:pt x="3560" y="1246"/>
                  </a:cubicBezTo>
                  <a:close/>
                  <a:moveTo>
                    <a:pt x="6675" y="0"/>
                  </a:moveTo>
                  <a:lnTo>
                    <a:pt x="6675" y="0"/>
                  </a:lnTo>
                  <a:cubicBezTo>
                    <a:pt x="6675" y="1"/>
                    <a:pt x="6039" y="1590"/>
                    <a:pt x="5849" y="1678"/>
                  </a:cubicBezTo>
                  <a:cubicBezTo>
                    <a:pt x="5840" y="1683"/>
                    <a:pt x="5832" y="1685"/>
                    <a:pt x="5825" y="1685"/>
                  </a:cubicBezTo>
                  <a:cubicBezTo>
                    <a:pt x="5699" y="1685"/>
                    <a:pt x="5839" y="990"/>
                    <a:pt x="3711" y="990"/>
                  </a:cubicBezTo>
                  <a:cubicBezTo>
                    <a:pt x="3642" y="990"/>
                    <a:pt x="3570" y="990"/>
                    <a:pt x="3496" y="992"/>
                  </a:cubicBezTo>
                  <a:cubicBezTo>
                    <a:pt x="1272" y="1043"/>
                    <a:pt x="1348" y="1590"/>
                    <a:pt x="903" y="1590"/>
                  </a:cubicBezTo>
                  <a:cubicBezTo>
                    <a:pt x="445" y="1590"/>
                    <a:pt x="1" y="331"/>
                    <a:pt x="1" y="331"/>
                  </a:cubicBezTo>
                  <a:lnTo>
                    <a:pt x="1" y="331"/>
                  </a:lnTo>
                  <a:cubicBezTo>
                    <a:pt x="64" y="929"/>
                    <a:pt x="128" y="1412"/>
                    <a:pt x="179" y="1564"/>
                  </a:cubicBezTo>
                  <a:cubicBezTo>
                    <a:pt x="293" y="1946"/>
                    <a:pt x="1857" y="3916"/>
                    <a:pt x="2352" y="4183"/>
                  </a:cubicBezTo>
                  <a:cubicBezTo>
                    <a:pt x="2606" y="4317"/>
                    <a:pt x="3090" y="4355"/>
                    <a:pt x="3560" y="4355"/>
                  </a:cubicBezTo>
                  <a:cubicBezTo>
                    <a:pt x="4030" y="4355"/>
                    <a:pt x="4488" y="4317"/>
                    <a:pt x="4691" y="4297"/>
                  </a:cubicBezTo>
                  <a:cubicBezTo>
                    <a:pt x="5098" y="4260"/>
                    <a:pt x="6370" y="2073"/>
                    <a:pt x="6471" y="1615"/>
                  </a:cubicBezTo>
                  <a:cubicBezTo>
                    <a:pt x="6510" y="1412"/>
                    <a:pt x="6599" y="751"/>
                    <a:pt x="6675" y="0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8519685" y="2346797"/>
              <a:ext cx="20097" cy="6952"/>
            </a:xfrm>
            <a:custGeom>
              <a:rect b="b" l="l" r="r" t="t"/>
              <a:pathLst>
                <a:path extrusionOk="0" h="229" w="662">
                  <a:moveTo>
                    <a:pt x="260" y="1"/>
                  </a:moveTo>
                  <a:cubicBezTo>
                    <a:pt x="121" y="1"/>
                    <a:pt x="14" y="27"/>
                    <a:pt x="14" y="80"/>
                  </a:cubicBezTo>
                  <a:cubicBezTo>
                    <a:pt x="1" y="144"/>
                    <a:pt x="141" y="207"/>
                    <a:pt x="319" y="220"/>
                  </a:cubicBezTo>
                  <a:cubicBezTo>
                    <a:pt x="358" y="226"/>
                    <a:pt x="395" y="229"/>
                    <a:pt x="430" y="229"/>
                  </a:cubicBezTo>
                  <a:cubicBezTo>
                    <a:pt x="557" y="229"/>
                    <a:pt x="652" y="196"/>
                    <a:pt x="662" y="156"/>
                  </a:cubicBezTo>
                  <a:cubicBezTo>
                    <a:pt x="662" y="93"/>
                    <a:pt x="522" y="29"/>
                    <a:pt x="344" y="4"/>
                  </a:cubicBezTo>
                  <a:cubicBezTo>
                    <a:pt x="316" y="2"/>
                    <a:pt x="287" y="1"/>
                    <a:pt x="260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8521233" y="2360124"/>
              <a:ext cx="20097" cy="7438"/>
            </a:xfrm>
            <a:custGeom>
              <a:rect b="b" l="l" r="r" t="t"/>
              <a:pathLst>
                <a:path extrusionOk="0" h="245" w="662">
                  <a:moveTo>
                    <a:pt x="441" y="0"/>
                  </a:moveTo>
                  <a:cubicBezTo>
                    <a:pt x="399" y="0"/>
                    <a:pt x="353" y="4"/>
                    <a:pt x="306" y="10"/>
                  </a:cubicBezTo>
                  <a:cubicBezTo>
                    <a:pt x="128" y="48"/>
                    <a:pt x="1" y="124"/>
                    <a:pt x="1" y="175"/>
                  </a:cubicBezTo>
                  <a:cubicBezTo>
                    <a:pt x="10" y="219"/>
                    <a:pt x="82" y="244"/>
                    <a:pt x="184" y="244"/>
                  </a:cubicBezTo>
                  <a:cubicBezTo>
                    <a:pt x="232" y="244"/>
                    <a:pt x="287" y="238"/>
                    <a:pt x="344" y="226"/>
                  </a:cubicBezTo>
                  <a:cubicBezTo>
                    <a:pt x="522" y="201"/>
                    <a:pt x="662" y="124"/>
                    <a:pt x="649" y="61"/>
                  </a:cubicBezTo>
                  <a:cubicBezTo>
                    <a:pt x="640" y="24"/>
                    <a:pt x="555" y="0"/>
                    <a:pt x="441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8678333" y="2355692"/>
              <a:ext cx="20097" cy="6922"/>
            </a:xfrm>
            <a:custGeom>
              <a:rect b="b" l="l" r="r" t="t"/>
              <a:pathLst>
                <a:path extrusionOk="0" h="228" w="662">
                  <a:moveTo>
                    <a:pt x="255" y="0"/>
                  </a:moveTo>
                  <a:cubicBezTo>
                    <a:pt x="118" y="0"/>
                    <a:pt x="13" y="27"/>
                    <a:pt x="13" y="80"/>
                  </a:cubicBezTo>
                  <a:cubicBezTo>
                    <a:pt x="0" y="143"/>
                    <a:pt x="140" y="207"/>
                    <a:pt x="318" y="219"/>
                  </a:cubicBezTo>
                  <a:cubicBezTo>
                    <a:pt x="357" y="225"/>
                    <a:pt x="395" y="228"/>
                    <a:pt x="431" y="228"/>
                  </a:cubicBezTo>
                  <a:cubicBezTo>
                    <a:pt x="556" y="228"/>
                    <a:pt x="651" y="196"/>
                    <a:pt x="662" y="156"/>
                  </a:cubicBezTo>
                  <a:cubicBezTo>
                    <a:pt x="662" y="92"/>
                    <a:pt x="521" y="29"/>
                    <a:pt x="343" y="4"/>
                  </a:cubicBezTo>
                  <a:cubicBezTo>
                    <a:pt x="313" y="1"/>
                    <a:pt x="283" y="0"/>
                    <a:pt x="255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8677149" y="2341970"/>
              <a:ext cx="20097" cy="7438"/>
            </a:xfrm>
            <a:custGeom>
              <a:rect b="b" l="l" r="r" t="t"/>
              <a:pathLst>
                <a:path extrusionOk="0" h="245" w="662">
                  <a:moveTo>
                    <a:pt x="441" y="0"/>
                  </a:moveTo>
                  <a:cubicBezTo>
                    <a:pt x="400" y="0"/>
                    <a:pt x="354" y="3"/>
                    <a:pt x="306" y="10"/>
                  </a:cubicBezTo>
                  <a:cubicBezTo>
                    <a:pt x="128" y="49"/>
                    <a:pt x="1" y="125"/>
                    <a:pt x="1" y="176"/>
                  </a:cubicBezTo>
                  <a:cubicBezTo>
                    <a:pt x="10" y="219"/>
                    <a:pt x="84" y="244"/>
                    <a:pt x="186" y="244"/>
                  </a:cubicBezTo>
                  <a:cubicBezTo>
                    <a:pt x="234" y="244"/>
                    <a:pt x="288" y="239"/>
                    <a:pt x="345" y="227"/>
                  </a:cubicBezTo>
                  <a:cubicBezTo>
                    <a:pt x="523" y="201"/>
                    <a:pt x="662" y="125"/>
                    <a:pt x="650" y="61"/>
                  </a:cubicBezTo>
                  <a:cubicBezTo>
                    <a:pt x="640" y="24"/>
                    <a:pt x="556" y="0"/>
                    <a:pt x="441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8599980" y="2311309"/>
              <a:ext cx="29750" cy="64176"/>
            </a:xfrm>
            <a:custGeom>
              <a:rect b="b" l="l" r="r" t="t"/>
              <a:pathLst>
                <a:path extrusionOk="0" h="2114" w="980">
                  <a:moveTo>
                    <a:pt x="196" y="0"/>
                  </a:moveTo>
                  <a:cubicBezTo>
                    <a:pt x="166" y="0"/>
                    <a:pt x="140" y="21"/>
                    <a:pt x="140" y="42"/>
                  </a:cubicBezTo>
                  <a:cubicBezTo>
                    <a:pt x="127" y="67"/>
                    <a:pt x="0" y="576"/>
                    <a:pt x="64" y="1478"/>
                  </a:cubicBezTo>
                  <a:cubicBezTo>
                    <a:pt x="102" y="2037"/>
                    <a:pt x="318" y="2114"/>
                    <a:pt x="407" y="2114"/>
                  </a:cubicBezTo>
                  <a:lnTo>
                    <a:pt x="432" y="2114"/>
                  </a:lnTo>
                  <a:cubicBezTo>
                    <a:pt x="661" y="2114"/>
                    <a:pt x="890" y="1796"/>
                    <a:pt x="966" y="1364"/>
                  </a:cubicBezTo>
                  <a:cubicBezTo>
                    <a:pt x="980" y="1325"/>
                    <a:pt x="954" y="1300"/>
                    <a:pt x="916" y="1288"/>
                  </a:cubicBezTo>
                  <a:cubicBezTo>
                    <a:pt x="890" y="1288"/>
                    <a:pt x="852" y="1300"/>
                    <a:pt x="852" y="1339"/>
                  </a:cubicBezTo>
                  <a:cubicBezTo>
                    <a:pt x="765" y="1747"/>
                    <a:pt x="570" y="1987"/>
                    <a:pt x="431" y="1987"/>
                  </a:cubicBezTo>
                  <a:cubicBezTo>
                    <a:pt x="427" y="1987"/>
                    <a:pt x="424" y="1987"/>
                    <a:pt x="420" y="1987"/>
                  </a:cubicBezTo>
                  <a:cubicBezTo>
                    <a:pt x="318" y="1987"/>
                    <a:pt x="217" y="1847"/>
                    <a:pt x="178" y="1478"/>
                  </a:cubicBezTo>
                  <a:cubicBezTo>
                    <a:pt x="127" y="588"/>
                    <a:pt x="254" y="79"/>
                    <a:pt x="254" y="79"/>
                  </a:cubicBezTo>
                  <a:cubicBezTo>
                    <a:pt x="268" y="42"/>
                    <a:pt x="242" y="16"/>
                    <a:pt x="217" y="3"/>
                  </a:cubicBezTo>
                  <a:cubicBezTo>
                    <a:pt x="210" y="1"/>
                    <a:pt x="203" y="0"/>
                    <a:pt x="196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8575269" y="2397980"/>
              <a:ext cx="83028" cy="25015"/>
            </a:xfrm>
            <a:custGeom>
              <a:rect b="b" l="l" r="r" t="t"/>
              <a:pathLst>
                <a:path extrusionOk="0" h="824" w="2735">
                  <a:moveTo>
                    <a:pt x="2660" y="0"/>
                  </a:moveTo>
                  <a:cubicBezTo>
                    <a:pt x="2643" y="0"/>
                    <a:pt x="2627" y="7"/>
                    <a:pt x="2619" y="21"/>
                  </a:cubicBezTo>
                  <a:cubicBezTo>
                    <a:pt x="2619" y="35"/>
                    <a:pt x="2251" y="683"/>
                    <a:pt x="1450" y="708"/>
                  </a:cubicBezTo>
                  <a:cubicBezTo>
                    <a:pt x="1434" y="708"/>
                    <a:pt x="1418" y="709"/>
                    <a:pt x="1402" y="709"/>
                  </a:cubicBezTo>
                  <a:cubicBezTo>
                    <a:pt x="616" y="709"/>
                    <a:pt x="115" y="98"/>
                    <a:pt x="115" y="98"/>
                  </a:cubicBezTo>
                  <a:cubicBezTo>
                    <a:pt x="101" y="83"/>
                    <a:pt x="81" y="77"/>
                    <a:pt x="63" y="77"/>
                  </a:cubicBezTo>
                  <a:cubicBezTo>
                    <a:pt x="50" y="77"/>
                    <a:pt x="37" y="80"/>
                    <a:pt x="26" y="86"/>
                  </a:cubicBezTo>
                  <a:cubicBezTo>
                    <a:pt x="14" y="111"/>
                    <a:pt x="0" y="149"/>
                    <a:pt x="26" y="174"/>
                  </a:cubicBezTo>
                  <a:cubicBezTo>
                    <a:pt x="51" y="199"/>
                    <a:pt x="565" y="824"/>
                    <a:pt x="1400" y="824"/>
                  </a:cubicBezTo>
                  <a:cubicBezTo>
                    <a:pt x="1417" y="824"/>
                    <a:pt x="1433" y="823"/>
                    <a:pt x="1450" y="823"/>
                  </a:cubicBezTo>
                  <a:cubicBezTo>
                    <a:pt x="2314" y="797"/>
                    <a:pt x="2709" y="111"/>
                    <a:pt x="2721" y="86"/>
                  </a:cubicBezTo>
                  <a:cubicBezTo>
                    <a:pt x="2734" y="60"/>
                    <a:pt x="2721" y="21"/>
                    <a:pt x="2696" y="9"/>
                  </a:cubicBezTo>
                  <a:cubicBezTo>
                    <a:pt x="2685" y="4"/>
                    <a:pt x="2672" y="0"/>
                    <a:pt x="2660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8638201" y="2280375"/>
              <a:ext cx="53642" cy="27200"/>
            </a:xfrm>
            <a:custGeom>
              <a:rect b="b" l="l" r="r" t="t"/>
              <a:pathLst>
                <a:path extrusionOk="0" h="896" w="1767">
                  <a:moveTo>
                    <a:pt x="740" y="1"/>
                  </a:moveTo>
                  <a:cubicBezTo>
                    <a:pt x="543" y="1"/>
                    <a:pt x="338" y="57"/>
                    <a:pt x="127" y="171"/>
                  </a:cubicBezTo>
                  <a:cubicBezTo>
                    <a:pt x="38" y="209"/>
                    <a:pt x="0" y="323"/>
                    <a:pt x="51" y="400"/>
                  </a:cubicBezTo>
                  <a:cubicBezTo>
                    <a:pt x="77" y="461"/>
                    <a:pt x="134" y="499"/>
                    <a:pt x="197" y="499"/>
                  </a:cubicBezTo>
                  <a:cubicBezTo>
                    <a:pt x="224" y="499"/>
                    <a:pt x="253" y="491"/>
                    <a:pt x="280" y="476"/>
                  </a:cubicBezTo>
                  <a:cubicBezTo>
                    <a:pt x="437" y="393"/>
                    <a:pt x="589" y="353"/>
                    <a:pt x="733" y="353"/>
                  </a:cubicBezTo>
                  <a:cubicBezTo>
                    <a:pt x="809" y="353"/>
                    <a:pt x="883" y="365"/>
                    <a:pt x="953" y="387"/>
                  </a:cubicBezTo>
                  <a:cubicBezTo>
                    <a:pt x="1267" y="487"/>
                    <a:pt x="1653" y="895"/>
                    <a:pt x="1678" y="895"/>
                  </a:cubicBezTo>
                  <a:cubicBezTo>
                    <a:pt x="1678" y="895"/>
                    <a:pt x="1678" y="895"/>
                    <a:pt x="1678" y="895"/>
                  </a:cubicBezTo>
                  <a:cubicBezTo>
                    <a:pt x="1767" y="857"/>
                    <a:pt x="1526" y="209"/>
                    <a:pt x="1068" y="56"/>
                  </a:cubicBezTo>
                  <a:cubicBezTo>
                    <a:pt x="962" y="19"/>
                    <a:pt x="852" y="1"/>
                    <a:pt x="740" y="1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8532040" y="2282439"/>
              <a:ext cx="51365" cy="30934"/>
            </a:xfrm>
            <a:custGeom>
              <a:rect b="b" l="l" r="r" t="t"/>
              <a:pathLst>
                <a:path extrusionOk="0" h="1019" w="1692">
                  <a:moveTo>
                    <a:pt x="1071" y="1"/>
                  </a:moveTo>
                  <a:cubicBezTo>
                    <a:pt x="903" y="1"/>
                    <a:pt x="746" y="36"/>
                    <a:pt x="599" y="103"/>
                  </a:cubicBezTo>
                  <a:cubicBezTo>
                    <a:pt x="153" y="319"/>
                    <a:pt x="1" y="993"/>
                    <a:pt x="102" y="1018"/>
                  </a:cubicBezTo>
                  <a:cubicBezTo>
                    <a:pt x="102" y="1018"/>
                    <a:pt x="103" y="1018"/>
                    <a:pt x="103" y="1018"/>
                  </a:cubicBezTo>
                  <a:cubicBezTo>
                    <a:pt x="124" y="1018"/>
                    <a:pt x="450" y="559"/>
                    <a:pt x="751" y="420"/>
                  </a:cubicBezTo>
                  <a:cubicBezTo>
                    <a:pt x="846" y="376"/>
                    <a:pt x="951" y="354"/>
                    <a:pt x="1064" y="354"/>
                  </a:cubicBezTo>
                  <a:cubicBezTo>
                    <a:pt x="1177" y="354"/>
                    <a:pt x="1297" y="376"/>
                    <a:pt x="1424" y="420"/>
                  </a:cubicBezTo>
                  <a:cubicBezTo>
                    <a:pt x="1448" y="429"/>
                    <a:pt x="1471" y="433"/>
                    <a:pt x="1493" y="433"/>
                  </a:cubicBezTo>
                  <a:cubicBezTo>
                    <a:pt x="1565" y="433"/>
                    <a:pt x="1624" y="387"/>
                    <a:pt x="1653" y="319"/>
                  </a:cubicBezTo>
                  <a:cubicBezTo>
                    <a:pt x="1692" y="230"/>
                    <a:pt x="1641" y="128"/>
                    <a:pt x="1552" y="90"/>
                  </a:cubicBezTo>
                  <a:cubicBezTo>
                    <a:pt x="1383" y="29"/>
                    <a:pt x="1223" y="1"/>
                    <a:pt x="1071" y="1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8689505" y="2744875"/>
              <a:ext cx="156736" cy="126257"/>
            </a:xfrm>
            <a:custGeom>
              <a:rect b="b" l="l" r="r" t="t"/>
              <a:pathLst>
                <a:path extrusionOk="0" h="4159" w="5163">
                  <a:moveTo>
                    <a:pt x="2390" y="0"/>
                  </a:moveTo>
                  <a:cubicBezTo>
                    <a:pt x="1399" y="0"/>
                    <a:pt x="522" y="203"/>
                    <a:pt x="522" y="203"/>
                  </a:cubicBezTo>
                  <a:cubicBezTo>
                    <a:pt x="522" y="203"/>
                    <a:pt x="1" y="660"/>
                    <a:pt x="700" y="1791"/>
                  </a:cubicBezTo>
                  <a:cubicBezTo>
                    <a:pt x="1058" y="2576"/>
                    <a:pt x="1570" y="2717"/>
                    <a:pt x="1947" y="2717"/>
                  </a:cubicBezTo>
                  <a:cubicBezTo>
                    <a:pt x="2053" y="2717"/>
                    <a:pt x="2148" y="2706"/>
                    <a:pt x="2226" y="2694"/>
                  </a:cubicBezTo>
                  <a:cubicBezTo>
                    <a:pt x="2309" y="2676"/>
                    <a:pt x="2366" y="2664"/>
                    <a:pt x="2400" y="2664"/>
                  </a:cubicBezTo>
                  <a:cubicBezTo>
                    <a:pt x="2413" y="2664"/>
                    <a:pt x="2423" y="2665"/>
                    <a:pt x="2429" y="2669"/>
                  </a:cubicBezTo>
                  <a:cubicBezTo>
                    <a:pt x="2493" y="2745"/>
                    <a:pt x="2607" y="3940"/>
                    <a:pt x="2938" y="3966"/>
                  </a:cubicBezTo>
                  <a:cubicBezTo>
                    <a:pt x="3103" y="3953"/>
                    <a:pt x="3218" y="3610"/>
                    <a:pt x="3218" y="3610"/>
                  </a:cubicBezTo>
                  <a:cubicBezTo>
                    <a:pt x="3313" y="4020"/>
                    <a:pt x="3423" y="4159"/>
                    <a:pt x="3520" y="4159"/>
                  </a:cubicBezTo>
                  <a:cubicBezTo>
                    <a:pt x="3552" y="4159"/>
                    <a:pt x="3583" y="4144"/>
                    <a:pt x="3611" y="4118"/>
                  </a:cubicBezTo>
                  <a:cubicBezTo>
                    <a:pt x="3738" y="4017"/>
                    <a:pt x="3726" y="3597"/>
                    <a:pt x="3726" y="3597"/>
                  </a:cubicBezTo>
                  <a:lnTo>
                    <a:pt x="3726" y="3597"/>
                  </a:lnTo>
                  <a:cubicBezTo>
                    <a:pt x="3762" y="3900"/>
                    <a:pt x="3979" y="4078"/>
                    <a:pt x="4149" y="4078"/>
                  </a:cubicBezTo>
                  <a:cubicBezTo>
                    <a:pt x="4222" y="4078"/>
                    <a:pt x="4285" y="4046"/>
                    <a:pt x="4323" y="3978"/>
                  </a:cubicBezTo>
                  <a:cubicBezTo>
                    <a:pt x="4421" y="3794"/>
                    <a:pt x="4241" y="2463"/>
                    <a:pt x="4091" y="1949"/>
                  </a:cubicBezTo>
                  <a:lnTo>
                    <a:pt x="4091" y="1949"/>
                  </a:lnTo>
                  <a:cubicBezTo>
                    <a:pt x="4205" y="2205"/>
                    <a:pt x="4417" y="2674"/>
                    <a:pt x="4642" y="3113"/>
                  </a:cubicBezTo>
                  <a:cubicBezTo>
                    <a:pt x="4733" y="3227"/>
                    <a:pt x="4816" y="3275"/>
                    <a:pt x="4887" y="3275"/>
                  </a:cubicBezTo>
                  <a:cubicBezTo>
                    <a:pt x="5052" y="3275"/>
                    <a:pt x="5147" y="3016"/>
                    <a:pt x="5112" y="2757"/>
                  </a:cubicBezTo>
                  <a:cubicBezTo>
                    <a:pt x="5162" y="2491"/>
                    <a:pt x="4908" y="1423"/>
                    <a:pt x="4654" y="1105"/>
                  </a:cubicBezTo>
                  <a:cubicBezTo>
                    <a:pt x="4515" y="991"/>
                    <a:pt x="3752" y="215"/>
                    <a:pt x="3077" y="37"/>
                  </a:cubicBezTo>
                  <a:cubicBezTo>
                    <a:pt x="2848" y="11"/>
                    <a:pt x="2616" y="0"/>
                    <a:pt x="2390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8795270" y="2812360"/>
              <a:ext cx="7377" cy="41711"/>
            </a:xfrm>
            <a:custGeom>
              <a:rect b="b" l="l" r="r" t="t"/>
              <a:pathLst>
                <a:path extrusionOk="0" h="1374" w="243">
                  <a:moveTo>
                    <a:pt x="0" y="0"/>
                  </a:moveTo>
                  <a:lnTo>
                    <a:pt x="0" y="0"/>
                  </a:lnTo>
                  <a:cubicBezTo>
                    <a:pt x="64" y="471"/>
                    <a:pt x="127" y="929"/>
                    <a:pt x="242" y="1374"/>
                  </a:cubicBezTo>
                  <a:cubicBezTo>
                    <a:pt x="242" y="1132"/>
                    <a:pt x="217" y="904"/>
                    <a:pt x="178" y="675"/>
                  </a:cubicBezTo>
                  <a:cubicBezTo>
                    <a:pt x="141" y="446"/>
                    <a:pt x="90" y="204"/>
                    <a:pt x="0" y="0"/>
                  </a:cubicBezTo>
                  <a:close/>
                </a:path>
              </a:pathLst>
            </a:custGeom>
            <a:solidFill>
              <a:srgbClr val="BC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8779454" y="2820860"/>
              <a:ext cx="7741" cy="33606"/>
            </a:xfrm>
            <a:custGeom>
              <a:rect b="b" l="l" r="r" t="t"/>
              <a:pathLst>
                <a:path extrusionOk="0" h="1107" w="255">
                  <a:moveTo>
                    <a:pt x="0" y="0"/>
                  </a:moveTo>
                  <a:lnTo>
                    <a:pt x="0" y="0"/>
                  </a:lnTo>
                  <a:cubicBezTo>
                    <a:pt x="64" y="382"/>
                    <a:pt x="128" y="751"/>
                    <a:pt x="255" y="1107"/>
                  </a:cubicBezTo>
                  <a:cubicBezTo>
                    <a:pt x="255" y="903"/>
                    <a:pt x="216" y="712"/>
                    <a:pt x="178" y="534"/>
                  </a:cubicBezTo>
                  <a:cubicBezTo>
                    <a:pt x="140" y="344"/>
                    <a:pt x="89" y="166"/>
                    <a:pt x="0" y="0"/>
                  </a:cubicBezTo>
                  <a:close/>
                </a:path>
              </a:pathLst>
            </a:custGeom>
            <a:solidFill>
              <a:srgbClr val="BC7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8535137" y="2797697"/>
              <a:ext cx="374520" cy="124739"/>
            </a:xfrm>
            <a:custGeom>
              <a:rect b="b" l="l" r="r" t="t"/>
              <a:pathLst>
                <a:path extrusionOk="0" h="4109" w="12337">
                  <a:moveTo>
                    <a:pt x="1141" y="0"/>
                  </a:moveTo>
                  <a:cubicBezTo>
                    <a:pt x="1127" y="0"/>
                    <a:pt x="1119" y="0"/>
                    <a:pt x="1119" y="0"/>
                  </a:cubicBezTo>
                  <a:lnTo>
                    <a:pt x="0" y="319"/>
                  </a:lnTo>
                  <a:lnTo>
                    <a:pt x="39" y="1336"/>
                  </a:lnTo>
                  <a:lnTo>
                    <a:pt x="64" y="1806"/>
                  </a:lnTo>
                  <a:cubicBezTo>
                    <a:pt x="64" y="1806"/>
                    <a:pt x="7718" y="3879"/>
                    <a:pt x="9345" y="4069"/>
                  </a:cubicBezTo>
                  <a:cubicBezTo>
                    <a:pt x="9396" y="4082"/>
                    <a:pt x="9447" y="4082"/>
                    <a:pt x="9510" y="4094"/>
                  </a:cubicBezTo>
                  <a:cubicBezTo>
                    <a:pt x="9627" y="4104"/>
                    <a:pt x="9743" y="4108"/>
                    <a:pt x="9857" y="4108"/>
                  </a:cubicBezTo>
                  <a:cubicBezTo>
                    <a:pt x="11247" y="4108"/>
                    <a:pt x="12336" y="3412"/>
                    <a:pt x="12219" y="2531"/>
                  </a:cubicBezTo>
                  <a:cubicBezTo>
                    <a:pt x="12193" y="2302"/>
                    <a:pt x="12066" y="2060"/>
                    <a:pt x="11863" y="1844"/>
                  </a:cubicBezTo>
                  <a:cubicBezTo>
                    <a:pt x="11264" y="1195"/>
                    <a:pt x="9981" y="624"/>
                    <a:pt x="8290" y="471"/>
                  </a:cubicBezTo>
                  <a:cubicBezTo>
                    <a:pt x="8035" y="446"/>
                    <a:pt x="7781" y="433"/>
                    <a:pt x="7514" y="420"/>
                  </a:cubicBezTo>
                  <a:cubicBezTo>
                    <a:pt x="3952" y="11"/>
                    <a:pt x="1404" y="0"/>
                    <a:pt x="1141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8535137" y="2794752"/>
              <a:ext cx="374520" cy="127684"/>
            </a:xfrm>
            <a:custGeom>
              <a:rect b="b" l="l" r="r" t="t"/>
              <a:pathLst>
                <a:path extrusionOk="0" h="4206" w="12337">
                  <a:moveTo>
                    <a:pt x="3454" y="1"/>
                  </a:moveTo>
                  <a:cubicBezTo>
                    <a:pt x="1996" y="1"/>
                    <a:pt x="1119" y="97"/>
                    <a:pt x="1119" y="97"/>
                  </a:cubicBezTo>
                  <a:lnTo>
                    <a:pt x="0" y="416"/>
                  </a:lnTo>
                  <a:lnTo>
                    <a:pt x="39" y="1433"/>
                  </a:lnTo>
                  <a:lnTo>
                    <a:pt x="64" y="1903"/>
                  </a:lnTo>
                  <a:cubicBezTo>
                    <a:pt x="64" y="1903"/>
                    <a:pt x="7718" y="3976"/>
                    <a:pt x="9345" y="4166"/>
                  </a:cubicBezTo>
                  <a:cubicBezTo>
                    <a:pt x="9396" y="4179"/>
                    <a:pt x="9447" y="4179"/>
                    <a:pt x="9510" y="4191"/>
                  </a:cubicBezTo>
                  <a:cubicBezTo>
                    <a:pt x="9627" y="4201"/>
                    <a:pt x="9743" y="4205"/>
                    <a:pt x="9857" y="4205"/>
                  </a:cubicBezTo>
                  <a:cubicBezTo>
                    <a:pt x="11247" y="4205"/>
                    <a:pt x="12336" y="3509"/>
                    <a:pt x="12219" y="2628"/>
                  </a:cubicBezTo>
                  <a:cubicBezTo>
                    <a:pt x="12193" y="2399"/>
                    <a:pt x="12066" y="2157"/>
                    <a:pt x="11863" y="1941"/>
                  </a:cubicBezTo>
                  <a:cubicBezTo>
                    <a:pt x="11264" y="1292"/>
                    <a:pt x="10705" y="580"/>
                    <a:pt x="7527" y="238"/>
                  </a:cubicBezTo>
                  <a:cubicBezTo>
                    <a:pt x="5931" y="54"/>
                    <a:pt x="4534" y="1"/>
                    <a:pt x="3454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8816095" y="2809658"/>
              <a:ext cx="425" cy="820"/>
            </a:xfrm>
            <a:custGeom>
              <a:rect b="b" l="l" r="r" t="t"/>
              <a:pathLst>
                <a:path extrusionOk="0" h="27" w="14">
                  <a:moveTo>
                    <a:pt x="14" y="1"/>
                  </a:moveTo>
                  <a:cubicBezTo>
                    <a:pt x="14" y="13"/>
                    <a:pt x="14" y="13"/>
                    <a:pt x="1" y="26"/>
                  </a:cubicBezTo>
                  <a:lnTo>
                    <a:pt x="14" y="26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8814972" y="2809263"/>
              <a:ext cx="1548" cy="1214"/>
            </a:xfrm>
            <a:custGeom>
              <a:rect b="b" l="l" r="r" t="t"/>
              <a:pathLst>
                <a:path extrusionOk="0" h="40" w="51">
                  <a:moveTo>
                    <a:pt x="0" y="1"/>
                  </a:moveTo>
                  <a:cubicBezTo>
                    <a:pt x="12" y="14"/>
                    <a:pt x="12" y="14"/>
                    <a:pt x="12" y="26"/>
                  </a:cubicBezTo>
                  <a:cubicBezTo>
                    <a:pt x="26" y="26"/>
                    <a:pt x="38" y="26"/>
                    <a:pt x="38" y="39"/>
                  </a:cubicBezTo>
                  <a:cubicBezTo>
                    <a:pt x="51" y="26"/>
                    <a:pt x="51" y="26"/>
                    <a:pt x="51" y="14"/>
                  </a:cubicBez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C57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8780608" y="2804254"/>
              <a:ext cx="42470" cy="7772"/>
            </a:xfrm>
            <a:custGeom>
              <a:rect b="b" l="l" r="r" t="t"/>
              <a:pathLst>
                <a:path extrusionOk="0" h="256" w="1399">
                  <a:moveTo>
                    <a:pt x="0" y="1"/>
                  </a:moveTo>
                  <a:lnTo>
                    <a:pt x="0" y="1"/>
                  </a:lnTo>
                  <a:cubicBezTo>
                    <a:pt x="432" y="52"/>
                    <a:pt x="814" y="115"/>
                    <a:pt x="1144" y="191"/>
                  </a:cubicBezTo>
                  <a:cubicBezTo>
                    <a:pt x="1144" y="179"/>
                    <a:pt x="1144" y="179"/>
                    <a:pt x="1132" y="166"/>
                  </a:cubicBezTo>
                  <a:cubicBezTo>
                    <a:pt x="941" y="128"/>
                    <a:pt x="534" y="52"/>
                    <a:pt x="0" y="1"/>
                  </a:cubicBezTo>
                  <a:close/>
                  <a:moveTo>
                    <a:pt x="1183" y="179"/>
                  </a:moveTo>
                  <a:lnTo>
                    <a:pt x="1183" y="204"/>
                  </a:lnTo>
                  <a:cubicBezTo>
                    <a:pt x="1259" y="217"/>
                    <a:pt x="1336" y="230"/>
                    <a:pt x="1399" y="255"/>
                  </a:cubicBezTo>
                  <a:cubicBezTo>
                    <a:pt x="1361" y="230"/>
                    <a:pt x="1310" y="217"/>
                    <a:pt x="1271" y="204"/>
                  </a:cubicBezTo>
                  <a:cubicBezTo>
                    <a:pt x="1271" y="204"/>
                    <a:pt x="1234" y="191"/>
                    <a:pt x="1183" y="179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8741234" y="2802736"/>
              <a:ext cx="110046" cy="25500"/>
            </a:xfrm>
            <a:custGeom>
              <a:rect b="b" l="l" r="r" t="t"/>
              <a:pathLst>
                <a:path extrusionOk="0" h="840" w="3625">
                  <a:moveTo>
                    <a:pt x="0" y="0"/>
                  </a:moveTo>
                  <a:cubicBezTo>
                    <a:pt x="0" y="0"/>
                    <a:pt x="2365" y="229"/>
                    <a:pt x="3624" y="839"/>
                  </a:cubicBezTo>
                  <a:cubicBezTo>
                    <a:pt x="3624" y="839"/>
                    <a:pt x="3153" y="483"/>
                    <a:pt x="2696" y="305"/>
                  </a:cubicBezTo>
                  <a:cubicBezTo>
                    <a:pt x="2633" y="280"/>
                    <a:pt x="2556" y="267"/>
                    <a:pt x="2480" y="254"/>
                  </a:cubicBezTo>
                  <a:lnTo>
                    <a:pt x="2467" y="254"/>
                  </a:lnTo>
                  <a:cubicBezTo>
                    <a:pt x="2467" y="241"/>
                    <a:pt x="2455" y="241"/>
                    <a:pt x="2441" y="241"/>
                  </a:cubicBezTo>
                  <a:cubicBezTo>
                    <a:pt x="2111" y="165"/>
                    <a:pt x="1729" y="102"/>
                    <a:pt x="1297" y="51"/>
                  </a:cubicBezTo>
                  <a:cubicBezTo>
                    <a:pt x="1005" y="12"/>
                    <a:pt x="661" y="0"/>
                    <a:pt x="305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8897545" y="2838224"/>
              <a:ext cx="8530" cy="36308"/>
            </a:xfrm>
            <a:custGeom>
              <a:rect b="b" l="l" r="r" t="t"/>
              <a:pathLst>
                <a:path extrusionOk="0" h="1196" w="281">
                  <a:moveTo>
                    <a:pt x="179" y="1"/>
                  </a:moveTo>
                  <a:cubicBezTo>
                    <a:pt x="153" y="64"/>
                    <a:pt x="140" y="306"/>
                    <a:pt x="1" y="598"/>
                  </a:cubicBezTo>
                  <a:cubicBezTo>
                    <a:pt x="166" y="801"/>
                    <a:pt x="255" y="992"/>
                    <a:pt x="281" y="1196"/>
                  </a:cubicBezTo>
                  <a:cubicBezTo>
                    <a:pt x="267" y="789"/>
                    <a:pt x="242" y="408"/>
                    <a:pt x="230" y="52"/>
                  </a:cubicBezTo>
                  <a:cubicBezTo>
                    <a:pt x="216" y="26"/>
                    <a:pt x="191" y="13"/>
                    <a:pt x="179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8634345" y="2856348"/>
              <a:ext cx="272094" cy="66058"/>
            </a:xfrm>
            <a:custGeom>
              <a:rect b="b" l="l" r="r" t="t"/>
              <a:pathLst>
                <a:path extrusionOk="0" h="2176" w="8963">
                  <a:moveTo>
                    <a:pt x="8671" y="1"/>
                  </a:moveTo>
                  <a:cubicBezTo>
                    <a:pt x="8480" y="421"/>
                    <a:pt x="8073" y="929"/>
                    <a:pt x="7094" y="1145"/>
                  </a:cubicBezTo>
                  <a:cubicBezTo>
                    <a:pt x="7069" y="1158"/>
                    <a:pt x="7030" y="1158"/>
                    <a:pt x="6993" y="1170"/>
                  </a:cubicBezTo>
                  <a:cubicBezTo>
                    <a:pt x="6484" y="1260"/>
                    <a:pt x="5962" y="1298"/>
                    <a:pt x="5454" y="1298"/>
                  </a:cubicBezTo>
                  <a:cubicBezTo>
                    <a:pt x="3877" y="1298"/>
                    <a:pt x="2314" y="942"/>
                    <a:pt x="750" y="586"/>
                  </a:cubicBezTo>
                  <a:cubicBezTo>
                    <a:pt x="610" y="560"/>
                    <a:pt x="458" y="523"/>
                    <a:pt x="317" y="484"/>
                  </a:cubicBezTo>
                  <a:cubicBezTo>
                    <a:pt x="216" y="560"/>
                    <a:pt x="102" y="636"/>
                    <a:pt x="0" y="713"/>
                  </a:cubicBezTo>
                  <a:cubicBezTo>
                    <a:pt x="2301" y="1323"/>
                    <a:pt x="5149" y="2035"/>
                    <a:pt x="6077" y="2137"/>
                  </a:cubicBezTo>
                  <a:cubicBezTo>
                    <a:pt x="6128" y="2150"/>
                    <a:pt x="6179" y="2150"/>
                    <a:pt x="6242" y="2162"/>
                  </a:cubicBezTo>
                  <a:cubicBezTo>
                    <a:pt x="6357" y="2162"/>
                    <a:pt x="6471" y="2175"/>
                    <a:pt x="6598" y="2175"/>
                  </a:cubicBezTo>
                  <a:cubicBezTo>
                    <a:pt x="7920" y="2175"/>
                    <a:pt x="8963" y="1540"/>
                    <a:pt x="8963" y="726"/>
                  </a:cubicBezTo>
                  <a:cubicBezTo>
                    <a:pt x="8963" y="675"/>
                    <a:pt x="8951" y="636"/>
                    <a:pt x="8951" y="599"/>
                  </a:cubicBezTo>
                  <a:cubicBezTo>
                    <a:pt x="8925" y="395"/>
                    <a:pt x="8836" y="204"/>
                    <a:pt x="8671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8323636" y="2548887"/>
              <a:ext cx="202272" cy="395862"/>
            </a:xfrm>
            <a:custGeom>
              <a:rect b="b" l="l" r="r" t="t"/>
              <a:pathLst>
                <a:path extrusionOk="0" h="13040" w="6663">
                  <a:moveTo>
                    <a:pt x="1661" y="0"/>
                  </a:moveTo>
                  <a:cubicBezTo>
                    <a:pt x="1577" y="0"/>
                    <a:pt x="1498" y="21"/>
                    <a:pt x="1424" y="60"/>
                  </a:cubicBezTo>
                  <a:cubicBezTo>
                    <a:pt x="751" y="403"/>
                    <a:pt x="0" y="1598"/>
                    <a:pt x="331" y="3899"/>
                  </a:cubicBezTo>
                  <a:cubicBezTo>
                    <a:pt x="1285" y="7955"/>
                    <a:pt x="1907" y="9391"/>
                    <a:pt x="4209" y="12990"/>
                  </a:cubicBezTo>
                  <a:cubicBezTo>
                    <a:pt x="4315" y="13023"/>
                    <a:pt x="4431" y="13040"/>
                    <a:pt x="4552" y="13040"/>
                  </a:cubicBezTo>
                  <a:cubicBezTo>
                    <a:pt x="5317" y="13040"/>
                    <a:pt x="6311" y="12384"/>
                    <a:pt x="6662" y="11057"/>
                  </a:cubicBezTo>
                  <a:cubicBezTo>
                    <a:pt x="6116" y="9137"/>
                    <a:pt x="5543" y="6582"/>
                    <a:pt x="4717" y="4357"/>
                  </a:cubicBezTo>
                  <a:cubicBezTo>
                    <a:pt x="3298" y="1225"/>
                    <a:pt x="2318" y="0"/>
                    <a:pt x="1661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8323636" y="2524844"/>
              <a:ext cx="203031" cy="319968"/>
            </a:xfrm>
            <a:custGeom>
              <a:rect b="b" l="l" r="r" t="t"/>
              <a:pathLst>
                <a:path extrusionOk="0" h="10540" w="6688">
                  <a:moveTo>
                    <a:pt x="1624" y="1"/>
                  </a:moveTo>
                  <a:cubicBezTo>
                    <a:pt x="1580" y="1"/>
                    <a:pt x="1544" y="13"/>
                    <a:pt x="1514" y="38"/>
                  </a:cubicBezTo>
                  <a:cubicBezTo>
                    <a:pt x="483" y="916"/>
                    <a:pt x="0" y="2390"/>
                    <a:pt x="331" y="4691"/>
                  </a:cubicBezTo>
                  <a:cubicBezTo>
                    <a:pt x="497" y="5505"/>
                    <a:pt x="1272" y="9917"/>
                    <a:pt x="1450" y="10539"/>
                  </a:cubicBezTo>
                  <a:cubicBezTo>
                    <a:pt x="1971" y="10336"/>
                    <a:pt x="6688" y="7208"/>
                    <a:pt x="6662" y="7158"/>
                  </a:cubicBezTo>
                  <a:cubicBezTo>
                    <a:pt x="5146" y="3812"/>
                    <a:pt x="2389" y="1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8418807" y="2723685"/>
              <a:ext cx="166511" cy="129991"/>
            </a:xfrm>
            <a:custGeom>
              <a:rect b="b" l="l" r="r" t="t"/>
              <a:pathLst>
                <a:path extrusionOk="0" h="4282" w="5485">
                  <a:moveTo>
                    <a:pt x="2081" y="1"/>
                  </a:moveTo>
                  <a:cubicBezTo>
                    <a:pt x="1628" y="1"/>
                    <a:pt x="1055" y="111"/>
                    <a:pt x="896" y="214"/>
                  </a:cubicBezTo>
                  <a:cubicBezTo>
                    <a:pt x="527" y="341"/>
                    <a:pt x="209" y="684"/>
                    <a:pt x="718" y="824"/>
                  </a:cubicBezTo>
                  <a:cubicBezTo>
                    <a:pt x="968" y="837"/>
                    <a:pt x="1229" y="841"/>
                    <a:pt x="1466" y="841"/>
                  </a:cubicBezTo>
                  <a:cubicBezTo>
                    <a:pt x="1941" y="841"/>
                    <a:pt x="2320" y="824"/>
                    <a:pt x="2320" y="824"/>
                  </a:cubicBezTo>
                  <a:lnTo>
                    <a:pt x="3324" y="1358"/>
                  </a:lnTo>
                  <a:cubicBezTo>
                    <a:pt x="3324" y="1358"/>
                    <a:pt x="2549" y="1028"/>
                    <a:pt x="2294" y="977"/>
                  </a:cubicBezTo>
                  <a:cubicBezTo>
                    <a:pt x="2281" y="974"/>
                    <a:pt x="2264" y="973"/>
                    <a:pt x="2243" y="973"/>
                  </a:cubicBezTo>
                  <a:cubicBezTo>
                    <a:pt x="1861" y="973"/>
                    <a:pt x="264" y="1395"/>
                    <a:pt x="120" y="1599"/>
                  </a:cubicBezTo>
                  <a:cubicBezTo>
                    <a:pt x="0" y="1785"/>
                    <a:pt x="255" y="2055"/>
                    <a:pt x="595" y="2055"/>
                  </a:cubicBezTo>
                  <a:cubicBezTo>
                    <a:pt x="651" y="2055"/>
                    <a:pt x="709" y="2048"/>
                    <a:pt x="769" y="2032"/>
                  </a:cubicBezTo>
                  <a:lnTo>
                    <a:pt x="769" y="2032"/>
                  </a:lnTo>
                  <a:cubicBezTo>
                    <a:pt x="769" y="2032"/>
                    <a:pt x="374" y="2184"/>
                    <a:pt x="349" y="2350"/>
                  </a:cubicBezTo>
                  <a:cubicBezTo>
                    <a:pt x="321" y="2472"/>
                    <a:pt x="390" y="2566"/>
                    <a:pt x="653" y="2566"/>
                  </a:cubicBezTo>
                  <a:cubicBezTo>
                    <a:pt x="746" y="2566"/>
                    <a:pt x="864" y="2554"/>
                    <a:pt x="1010" y="2528"/>
                  </a:cubicBezTo>
                  <a:lnTo>
                    <a:pt x="1010" y="2528"/>
                  </a:lnTo>
                  <a:cubicBezTo>
                    <a:pt x="1010" y="2528"/>
                    <a:pt x="756" y="2782"/>
                    <a:pt x="820" y="2947"/>
                  </a:cubicBezTo>
                  <a:cubicBezTo>
                    <a:pt x="873" y="3036"/>
                    <a:pt x="1009" y="3067"/>
                    <a:pt x="1178" y="3067"/>
                  </a:cubicBezTo>
                  <a:cubicBezTo>
                    <a:pt x="1371" y="3067"/>
                    <a:pt x="1608" y="3026"/>
                    <a:pt x="1811" y="2986"/>
                  </a:cubicBezTo>
                  <a:cubicBezTo>
                    <a:pt x="1987" y="2954"/>
                    <a:pt x="2146" y="2915"/>
                    <a:pt x="2219" y="2915"/>
                  </a:cubicBezTo>
                  <a:cubicBezTo>
                    <a:pt x="2236" y="2915"/>
                    <a:pt x="2249" y="2917"/>
                    <a:pt x="2256" y="2921"/>
                  </a:cubicBezTo>
                  <a:cubicBezTo>
                    <a:pt x="2357" y="2947"/>
                    <a:pt x="2396" y="4193"/>
                    <a:pt x="3896" y="4244"/>
                  </a:cubicBezTo>
                  <a:cubicBezTo>
                    <a:pt x="4066" y="4270"/>
                    <a:pt x="4218" y="4282"/>
                    <a:pt x="4354" y="4282"/>
                  </a:cubicBezTo>
                  <a:cubicBezTo>
                    <a:pt x="5328" y="4282"/>
                    <a:pt x="5485" y="3684"/>
                    <a:pt x="5485" y="3684"/>
                  </a:cubicBezTo>
                  <a:cubicBezTo>
                    <a:pt x="5485" y="3684"/>
                    <a:pt x="4634" y="1587"/>
                    <a:pt x="4341" y="1192"/>
                  </a:cubicBezTo>
                  <a:cubicBezTo>
                    <a:pt x="3858" y="608"/>
                    <a:pt x="2676" y="138"/>
                    <a:pt x="2498" y="48"/>
                  </a:cubicBezTo>
                  <a:cubicBezTo>
                    <a:pt x="2391" y="15"/>
                    <a:pt x="2244" y="1"/>
                    <a:pt x="2081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8443670" y="2802736"/>
              <a:ext cx="82997" cy="41711"/>
            </a:xfrm>
            <a:custGeom>
              <a:rect b="b" l="l" r="r" t="t"/>
              <a:pathLst>
                <a:path extrusionOk="0" h="1374" w="2734">
                  <a:moveTo>
                    <a:pt x="1730" y="0"/>
                  </a:moveTo>
                  <a:cubicBezTo>
                    <a:pt x="1653" y="26"/>
                    <a:pt x="928" y="356"/>
                    <a:pt x="229" y="356"/>
                  </a:cubicBezTo>
                  <a:cubicBezTo>
                    <a:pt x="153" y="356"/>
                    <a:pt x="77" y="343"/>
                    <a:pt x="1" y="343"/>
                  </a:cubicBezTo>
                  <a:cubicBezTo>
                    <a:pt x="51" y="432"/>
                    <a:pt x="191" y="470"/>
                    <a:pt x="369" y="470"/>
                  </a:cubicBezTo>
                  <a:cubicBezTo>
                    <a:pt x="560" y="470"/>
                    <a:pt x="789" y="432"/>
                    <a:pt x="992" y="382"/>
                  </a:cubicBezTo>
                  <a:cubicBezTo>
                    <a:pt x="1182" y="343"/>
                    <a:pt x="1348" y="305"/>
                    <a:pt x="1411" y="305"/>
                  </a:cubicBezTo>
                  <a:cubicBezTo>
                    <a:pt x="1425" y="305"/>
                    <a:pt x="1425" y="305"/>
                    <a:pt x="1437" y="317"/>
                  </a:cubicBezTo>
                  <a:cubicBezTo>
                    <a:pt x="1501" y="331"/>
                    <a:pt x="1552" y="992"/>
                    <a:pt x="2137" y="1373"/>
                  </a:cubicBezTo>
                  <a:cubicBezTo>
                    <a:pt x="2327" y="1258"/>
                    <a:pt x="2530" y="1144"/>
                    <a:pt x="2734" y="1029"/>
                  </a:cubicBezTo>
                  <a:cubicBezTo>
                    <a:pt x="2276" y="992"/>
                    <a:pt x="2009" y="738"/>
                    <a:pt x="1730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8442121" y="2775293"/>
              <a:ext cx="41711" cy="10079"/>
            </a:xfrm>
            <a:custGeom>
              <a:rect b="b" l="l" r="r" t="t"/>
              <a:pathLst>
                <a:path extrusionOk="0" h="332" w="1374">
                  <a:moveTo>
                    <a:pt x="1310" y="1"/>
                  </a:moveTo>
                  <a:cubicBezTo>
                    <a:pt x="1094" y="1"/>
                    <a:pt x="891" y="52"/>
                    <a:pt x="674" y="90"/>
                  </a:cubicBezTo>
                  <a:cubicBezTo>
                    <a:pt x="445" y="154"/>
                    <a:pt x="216" y="218"/>
                    <a:pt x="1" y="332"/>
                  </a:cubicBezTo>
                  <a:cubicBezTo>
                    <a:pt x="471" y="255"/>
                    <a:pt x="916" y="116"/>
                    <a:pt x="1374" y="1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8449438" y="2793842"/>
              <a:ext cx="34395" cy="6588"/>
            </a:xfrm>
            <a:custGeom>
              <a:rect b="b" l="l" r="r" t="t"/>
              <a:pathLst>
                <a:path extrusionOk="0" h="217" w="1133">
                  <a:moveTo>
                    <a:pt x="980" y="0"/>
                  </a:moveTo>
                  <a:cubicBezTo>
                    <a:pt x="840" y="0"/>
                    <a:pt x="701" y="26"/>
                    <a:pt x="560" y="51"/>
                  </a:cubicBezTo>
                  <a:cubicBezTo>
                    <a:pt x="370" y="90"/>
                    <a:pt x="179" y="141"/>
                    <a:pt x="1" y="217"/>
                  </a:cubicBezTo>
                  <a:cubicBezTo>
                    <a:pt x="382" y="191"/>
                    <a:pt x="751" y="102"/>
                    <a:pt x="1133" y="13"/>
                  </a:cubicBezTo>
                  <a:cubicBezTo>
                    <a:pt x="1082" y="0"/>
                    <a:pt x="1031" y="0"/>
                    <a:pt x="980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8439814" y="2749064"/>
              <a:ext cx="315748" cy="208920"/>
            </a:xfrm>
            <a:custGeom>
              <a:rect b="b" l="l" r="r" t="t"/>
              <a:pathLst>
                <a:path extrusionOk="0" h="6882" w="10401">
                  <a:moveTo>
                    <a:pt x="10133" y="0"/>
                  </a:moveTo>
                  <a:lnTo>
                    <a:pt x="8747" y="65"/>
                  </a:lnTo>
                  <a:cubicBezTo>
                    <a:pt x="8747" y="65"/>
                    <a:pt x="6776" y="865"/>
                    <a:pt x="3649" y="2455"/>
                  </a:cubicBezTo>
                  <a:cubicBezTo>
                    <a:pt x="1323" y="3357"/>
                    <a:pt x="0" y="4947"/>
                    <a:pt x="165" y="5925"/>
                  </a:cubicBezTo>
                  <a:cubicBezTo>
                    <a:pt x="269" y="6538"/>
                    <a:pt x="861" y="6882"/>
                    <a:pt x="1619" y="6882"/>
                  </a:cubicBezTo>
                  <a:cubicBezTo>
                    <a:pt x="2072" y="6882"/>
                    <a:pt x="2585" y="6759"/>
                    <a:pt x="3089" y="6498"/>
                  </a:cubicBezTo>
                  <a:cubicBezTo>
                    <a:pt x="4450" y="5798"/>
                    <a:pt x="10400" y="1260"/>
                    <a:pt x="10400" y="1260"/>
                  </a:cubicBezTo>
                  <a:lnTo>
                    <a:pt x="10133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8387690" y="2801552"/>
              <a:ext cx="62961" cy="135880"/>
            </a:xfrm>
            <a:custGeom>
              <a:rect b="b" l="l" r="r" t="t"/>
              <a:pathLst>
                <a:path extrusionOk="0" h="4476" w="2074">
                  <a:moveTo>
                    <a:pt x="1653" y="0"/>
                  </a:moveTo>
                  <a:lnTo>
                    <a:pt x="1475" y="115"/>
                  </a:lnTo>
                  <a:cubicBezTo>
                    <a:pt x="1043" y="395"/>
                    <a:pt x="636" y="649"/>
                    <a:pt x="294" y="865"/>
                  </a:cubicBezTo>
                  <a:lnTo>
                    <a:pt x="1" y="1056"/>
                  </a:lnTo>
                  <a:cubicBezTo>
                    <a:pt x="497" y="2086"/>
                    <a:pt x="1094" y="3090"/>
                    <a:pt x="1972" y="4476"/>
                  </a:cubicBezTo>
                  <a:cubicBezTo>
                    <a:pt x="1933" y="4387"/>
                    <a:pt x="1908" y="4298"/>
                    <a:pt x="1882" y="4196"/>
                  </a:cubicBezTo>
                  <a:cubicBezTo>
                    <a:pt x="1845" y="3930"/>
                    <a:pt x="1908" y="3611"/>
                    <a:pt x="2073" y="3281"/>
                  </a:cubicBezTo>
                  <a:cubicBezTo>
                    <a:pt x="1692" y="2747"/>
                    <a:pt x="992" y="1285"/>
                    <a:pt x="992" y="1285"/>
                  </a:cubicBezTo>
                  <a:cubicBezTo>
                    <a:pt x="992" y="1285"/>
                    <a:pt x="1018" y="904"/>
                    <a:pt x="1692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396585" y="2805043"/>
              <a:ext cx="35913" cy="22768"/>
            </a:xfrm>
            <a:custGeom>
              <a:rect b="b" l="l" r="r" t="t"/>
              <a:pathLst>
                <a:path extrusionOk="0" h="750" w="1183">
                  <a:moveTo>
                    <a:pt x="1182" y="0"/>
                  </a:moveTo>
                  <a:lnTo>
                    <a:pt x="1" y="750"/>
                  </a:lnTo>
                  <a:cubicBezTo>
                    <a:pt x="343" y="534"/>
                    <a:pt x="750" y="280"/>
                    <a:pt x="1182" y="0"/>
                  </a:cubicBezTo>
                  <a:close/>
                </a:path>
              </a:pathLst>
            </a:custGeom>
            <a:solidFill>
              <a:srgbClr val="0093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437871" y="2800399"/>
              <a:ext cx="1973" cy="1184"/>
            </a:xfrm>
            <a:custGeom>
              <a:rect b="b" l="l" r="r" t="t"/>
              <a:pathLst>
                <a:path extrusionOk="0" h="39" w="65">
                  <a:moveTo>
                    <a:pt x="64" y="1"/>
                  </a:moveTo>
                  <a:lnTo>
                    <a:pt x="0" y="38"/>
                  </a:lnTo>
                  <a:lnTo>
                    <a:pt x="39" y="38"/>
                  </a:lnTo>
                  <a:cubicBezTo>
                    <a:pt x="39" y="26"/>
                    <a:pt x="51" y="13"/>
                    <a:pt x="64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623113" y="2877962"/>
              <a:ext cx="11263" cy="8166"/>
            </a:xfrm>
            <a:custGeom>
              <a:rect b="b" l="l" r="r" t="t"/>
              <a:pathLst>
                <a:path extrusionOk="0" h="269" w="371">
                  <a:moveTo>
                    <a:pt x="357" y="1"/>
                  </a:moveTo>
                  <a:cubicBezTo>
                    <a:pt x="243" y="90"/>
                    <a:pt x="116" y="179"/>
                    <a:pt x="1" y="268"/>
                  </a:cubicBezTo>
                  <a:cubicBezTo>
                    <a:pt x="116" y="179"/>
                    <a:pt x="243" y="90"/>
                    <a:pt x="370" y="1"/>
                  </a:cubicBezTo>
                  <a:close/>
                </a:path>
              </a:pathLst>
            </a:custGeom>
            <a:solidFill>
              <a:srgbClr val="0088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643604" y="2804649"/>
              <a:ext cx="93015" cy="66392"/>
            </a:xfrm>
            <a:custGeom>
              <a:rect b="b" l="l" r="r" t="t"/>
              <a:pathLst>
                <a:path extrusionOk="0" h="2187" w="3064">
                  <a:moveTo>
                    <a:pt x="3064" y="0"/>
                  </a:moveTo>
                  <a:cubicBezTo>
                    <a:pt x="3063" y="0"/>
                    <a:pt x="2707" y="242"/>
                    <a:pt x="2136" y="610"/>
                  </a:cubicBezTo>
                  <a:cubicBezTo>
                    <a:pt x="1513" y="1081"/>
                    <a:pt x="763" y="1628"/>
                    <a:pt x="0" y="2187"/>
                  </a:cubicBezTo>
                  <a:lnTo>
                    <a:pt x="12" y="2187"/>
                  </a:lnTo>
                  <a:cubicBezTo>
                    <a:pt x="1627" y="1056"/>
                    <a:pt x="3063" y="1"/>
                    <a:pt x="3064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633920" y="2871010"/>
              <a:ext cx="10079" cy="6982"/>
            </a:xfrm>
            <a:custGeom>
              <a:rect b="b" l="l" r="r" t="t"/>
              <a:pathLst>
                <a:path extrusionOk="0" h="230" w="332">
                  <a:moveTo>
                    <a:pt x="319" y="1"/>
                  </a:moveTo>
                  <a:cubicBezTo>
                    <a:pt x="218" y="77"/>
                    <a:pt x="103" y="153"/>
                    <a:pt x="1" y="230"/>
                  </a:cubicBezTo>
                  <a:lnTo>
                    <a:pt x="14" y="230"/>
                  </a:lnTo>
                  <a:cubicBezTo>
                    <a:pt x="116" y="153"/>
                    <a:pt x="230" y="77"/>
                    <a:pt x="331" y="1"/>
                  </a:cubicBezTo>
                  <a:close/>
                </a:path>
              </a:pathLst>
            </a:custGeom>
            <a:solidFill>
              <a:srgbClr val="C87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443670" y="2823167"/>
              <a:ext cx="264808" cy="134727"/>
            </a:xfrm>
            <a:custGeom>
              <a:rect b="b" l="l" r="r" t="t"/>
              <a:pathLst>
                <a:path extrusionOk="0" h="4438" w="8723">
                  <a:moveTo>
                    <a:pt x="8722" y="0"/>
                  </a:moveTo>
                  <a:lnTo>
                    <a:pt x="8722" y="0"/>
                  </a:lnTo>
                  <a:cubicBezTo>
                    <a:pt x="8531" y="115"/>
                    <a:pt x="8328" y="243"/>
                    <a:pt x="8099" y="395"/>
                  </a:cubicBezTo>
                  <a:cubicBezTo>
                    <a:pt x="8086" y="395"/>
                    <a:pt x="8061" y="407"/>
                    <a:pt x="8048" y="421"/>
                  </a:cubicBezTo>
                  <a:cubicBezTo>
                    <a:pt x="7934" y="484"/>
                    <a:pt x="7819" y="560"/>
                    <a:pt x="7692" y="636"/>
                  </a:cubicBezTo>
                  <a:lnTo>
                    <a:pt x="7680" y="649"/>
                  </a:lnTo>
                  <a:cubicBezTo>
                    <a:pt x="7578" y="712"/>
                    <a:pt x="7451" y="789"/>
                    <a:pt x="7336" y="853"/>
                  </a:cubicBezTo>
                  <a:cubicBezTo>
                    <a:pt x="7310" y="878"/>
                    <a:pt x="7285" y="890"/>
                    <a:pt x="7260" y="904"/>
                  </a:cubicBezTo>
                  <a:cubicBezTo>
                    <a:pt x="7005" y="1056"/>
                    <a:pt x="6751" y="1209"/>
                    <a:pt x="6471" y="1374"/>
                  </a:cubicBezTo>
                  <a:cubicBezTo>
                    <a:pt x="6446" y="1399"/>
                    <a:pt x="6408" y="1412"/>
                    <a:pt x="6370" y="1438"/>
                  </a:cubicBezTo>
                  <a:cubicBezTo>
                    <a:pt x="6256" y="1501"/>
                    <a:pt x="6129" y="1577"/>
                    <a:pt x="6014" y="1641"/>
                  </a:cubicBezTo>
                  <a:cubicBezTo>
                    <a:pt x="5988" y="1653"/>
                    <a:pt x="5976" y="1666"/>
                    <a:pt x="5951" y="1679"/>
                  </a:cubicBezTo>
                  <a:cubicBezTo>
                    <a:pt x="5823" y="1755"/>
                    <a:pt x="5683" y="1831"/>
                    <a:pt x="5544" y="1921"/>
                  </a:cubicBezTo>
                  <a:cubicBezTo>
                    <a:pt x="5505" y="1933"/>
                    <a:pt x="5467" y="1958"/>
                    <a:pt x="5429" y="1984"/>
                  </a:cubicBezTo>
                  <a:lnTo>
                    <a:pt x="5086" y="2175"/>
                  </a:lnTo>
                  <a:cubicBezTo>
                    <a:pt x="5047" y="2187"/>
                    <a:pt x="5022" y="2213"/>
                    <a:pt x="4984" y="2226"/>
                  </a:cubicBezTo>
                  <a:lnTo>
                    <a:pt x="4564" y="2455"/>
                  </a:lnTo>
                  <a:cubicBezTo>
                    <a:pt x="4527" y="2480"/>
                    <a:pt x="4501" y="2492"/>
                    <a:pt x="4463" y="2518"/>
                  </a:cubicBezTo>
                  <a:cubicBezTo>
                    <a:pt x="4349" y="2582"/>
                    <a:pt x="4234" y="2645"/>
                    <a:pt x="4120" y="2696"/>
                  </a:cubicBezTo>
                  <a:cubicBezTo>
                    <a:pt x="4081" y="2721"/>
                    <a:pt x="4044" y="2734"/>
                    <a:pt x="4005" y="2760"/>
                  </a:cubicBezTo>
                  <a:cubicBezTo>
                    <a:pt x="3866" y="2836"/>
                    <a:pt x="3725" y="2899"/>
                    <a:pt x="3586" y="2975"/>
                  </a:cubicBezTo>
                  <a:cubicBezTo>
                    <a:pt x="3547" y="2989"/>
                    <a:pt x="3522" y="3001"/>
                    <a:pt x="3496" y="3026"/>
                  </a:cubicBezTo>
                  <a:cubicBezTo>
                    <a:pt x="3369" y="3077"/>
                    <a:pt x="3255" y="3141"/>
                    <a:pt x="3140" y="3192"/>
                  </a:cubicBezTo>
                  <a:cubicBezTo>
                    <a:pt x="3103" y="3218"/>
                    <a:pt x="3064" y="3230"/>
                    <a:pt x="3026" y="3243"/>
                  </a:cubicBezTo>
                  <a:cubicBezTo>
                    <a:pt x="2886" y="3319"/>
                    <a:pt x="2747" y="3382"/>
                    <a:pt x="2620" y="3446"/>
                  </a:cubicBezTo>
                  <a:cubicBezTo>
                    <a:pt x="2594" y="3459"/>
                    <a:pt x="2581" y="3459"/>
                    <a:pt x="2556" y="3472"/>
                  </a:cubicBezTo>
                  <a:cubicBezTo>
                    <a:pt x="2442" y="3523"/>
                    <a:pt x="2327" y="3573"/>
                    <a:pt x="2200" y="3637"/>
                  </a:cubicBezTo>
                  <a:cubicBezTo>
                    <a:pt x="2162" y="3650"/>
                    <a:pt x="2137" y="3662"/>
                    <a:pt x="2098" y="3675"/>
                  </a:cubicBezTo>
                  <a:cubicBezTo>
                    <a:pt x="1908" y="3751"/>
                    <a:pt x="1755" y="3777"/>
                    <a:pt x="1628" y="3777"/>
                  </a:cubicBezTo>
                  <a:cubicBezTo>
                    <a:pt x="1348" y="3777"/>
                    <a:pt x="1221" y="3637"/>
                    <a:pt x="1170" y="3611"/>
                  </a:cubicBezTo>
                  <a:cubicBezTo>
                    <a:pt x="1170" y="3599"/>
                    <a:pt x="1170" y="3599"/>
                    <a:pt x="1157" y="3599"/>
                  </a:cubicBezTo>
                  <a:lnTo>
                    <a:pt x="1081" y="3523"/>
                  </a:lnTo>
                  <a:cubicBezTo>
                    <a:pt x="1069" y="3523"/>
                    <a:pt x="1069" y="3509"/>
                    <a:pt x="1055" y="3509"/>
                  </a:cubicBezTo>
                  <a:lnTo>
                    <a:pt x="979" y="3433"/>
                  </a:lnTo>
                  <a:cubicBezTo>
                    <a:pt x="967" y="3433"/>
                    <a:pt x="967" y="3421"/>
                    <a:pt x="954" y="3421"/>
                  </a:cubicBezTo>
                  <a:cubicBezTo>
                    <a:pt x="928" y="3395"/>
                    <a:pt x="903" y="3357"/>
                    <a:pt x="877" y="3331"/>
                  </a:cubicBezTo>
                  <a:cubicBezTo>
                    <a:pt x="865" y="3331"/>
                    <a:pt x="865" y="3319"/>
                    <a:pt x="865" y="3319"/>
                  </a:cubicBezTo>
                  <a:cubicBezTo>
                    <a:pt x="687" y="3141"/>
                    <a:pt x="509" y="2938"/>
                    <a:pt x="331" y="2709"/>
                  </a:cubicBezTo>
                  <a:cubicBezTo>
                    <a:pt x="293" y="2658"/>
                    <a:pt x="267" y="2619"/>
                    <a:pt x="229" y="2569"/>
                  </a:cubicBezTo>
                  <a:cubicBezTo>
                    <a:pt x="64" y="2899"/>
                    <a:pt x="1" y="3218"/>
                    <a:pt x="38" y="3484"/>
                  </a:cubicBezTo>
                  <a:cubicBezTo>
                    <a:pt x="64" y="3586"/>
                    <a:pt x="89" y="3675"/>
                    <a:pt x="128" y="3764"/>
                  </a:cubicBezTo>
                  <a:lnTo>
                    <a:pt x="140" y="3777"/>
                  </a:lnTo>
                  <a:lnTo>
                    <a:pt x="179" y="3853"/>
                  </a:lnTo>
                  <a:cubicBezTo>
                    <a:pt x="204" y="3891"/>
                    <a:pt x="229" y="3916"/>
                    <a:pt x="255" y="3955"/>
                  </a:cubicBezTo>
                  <a:lnTo>
                    <a:pt x="293" y="3993"/>
                  </a:lnTo>
                  <a:lnTo>
                    <a:pt x="369" y="4069"/>
                  </a:lnTo>
                  <a:cubicBezTo>
                    <a:pt x="382" y="4082"/>
                    <a:pt x="394" y="4107"/>
                    <a:pt x="420" y="4120"/>
                  </a:cubicBezTo>
                  <a:cubicBezTo>
                    <a:pt x="445" y="4133"/>
                    <a:pt x="471" y="4158"/>
                    <a:pt x="496" y="4171"/>
                  </a:cubicBezTo>
                  <a:cubicBezTo>
                    <a:pt x="509" y="4184"/>
                    <a:pt x="535" y="4196"/>
                    <a:pt x="560" y="4209"/>
                  </a:cubicBezTo>
                  <a:cubicBezTo>
                    <a:pt x="598" y="4235"/>
                    <a:pt x="636" y="4260"/>
                    <a:pt x="674" y="4272"/>
                  </a:cubicBezTo>
                  <a:cubicBezTo>
                    <a:pt x="687" y="4272"/>
                    <a:pt x="699" y="4285"/>
                    <a:pt x="699" y="4285"/>
                  </a:cubicBezTo>
                  <a:cubicBezTo>
                    <a:pt x="738" y="4311"/>
                    <a:pt x="789" y="4323"/>
                    <a:pt x="827" y="4336"/>
                  </a:cubicBezTo>
                  <a:cubicBezTo>
                    <a:pt x="840" y="4336"/>
                    <a:pt x="852" y="4349"/>
                    <a:pt x="865" y="4349"/>
                  </a:cubicBezTo>
                  <a:cubicBezTo>
                    <a:pt x="1004" y="4399"/>
                    <a:pt x="1157" y="4425"/>
                    <a:pt x="1310" y="4438"/>
                  </a:cubicBezTo>
                  <a:lnTo>
                    <a:pt x="1526" y="4438"/>
                  </a:lnTo>
                  <a:cubicBezTo>
                    <a:pt x="1577" y="4438"/>
                    <a:pt x="1640" y="4438"/>
                    <a:pt x="1704" y="4425"/>
                  </a:cubicBezTo>
                  <a:lnTo>
                    <a:pt x="1730" y="4425"/>
                  </a:lnTo>
                  <a:cubicBezTo>
                    <a:pt x="1806" y="4425"/>
                    <a:pt x="1882" y="4413"/>
                    <a:pt x="1959" y="4399"/>
                  </a:cubicBezTo>
                  <a:cubicBezTo>
                    <a:pt x="1971" y="4399"/>
                    <a:pt x="1984" y="4387"/>
                    <a:pt x="2009" y="4387"/>
                  </a:cubicBezTo>
                  <a:cubicBezTo>
                    <a:pt x="2060" y="4374"/>
                    <a:pt x="2123" y="4362"/>
                    <a:pt x="2174" y="4349"/>
                  </a:cubicBezTo>
                  <a:lnTo>
                    <a:pt x="2187" y="4349"/>
                  </a:lnTo>
                  <a:cubicBezTo>
                    <a:pt x="2200" y="4349"/>
                    <a:pt x="2225" y="4336"/>
                    <a:pt x="2250" y="4336"/>
                  </a:cubicBezTo>
                  <a:cubicBezTo>
                    <a:pt x="2301" y="4323"/>
                    <a:pt x="2352" y="4298"/>
                    <a:pt x="2416" y="4285"/>
                  </a:cubicBezTo>
                  <a:cubicBezTo>
                    <a:pt x="2428" y="4272"/>
                    <a:pt x="2454" y="4272"/>
                    <a:pt x="2467" y="4260"/>
                  </a:cubicBezTo>
                  <a:cubicBezTo>
                    <a:pt x="2530" y="4247"/>
                    <a:pt x="2594" y="4221"/>
                    <a:pt x="2657" y="4196"/>
                  </a:cubicBezTo>
                  <a:cubicBezTo>
                    <a:pt x="2683" y="4184"/>
                    <a:pt x="2708" y="4171"/>
                    <a:pt x="2734" y="4171"/>
                  </a:cubicBezTo>
                  <a:lnTo>
                    <a:pt x="2962" y="4057"/>
                  </a:lnTo>
                  <a:cubicBezTo>
                    <a:pt x="3001" y="4043"/>
                    <a:pt x="3039" y="4018"/>
                    <a:pt x="3077" y="4006"/>
                  </a:cubicBezTo>
                  <a:cubicBezTo>
                    <a:pt x="3764" y="3573"/>
                    <a:pt x="4832" y="2836"/>
                    <a:pt x="5912" y="2073"/>
                  </a:cubicBezTo>
                  <a:cubicBezTo>
                    <a:pt x="6027" y="1984"/>
                    <a:pt x="6154" y="1895"/>
                    <a:pt x="6268" y="1806"/>
                  </a:cubicBezTo>
                  <a:cubicBezTo>
                    <a:pt x="6370" y="1729"/>
                    <a:pt x="6485" y="1653"/>
                    <a:pt x="6586" y="1577"/>
                  </a:cubicBezTo>
                  <a:cubicBezTo>
                    <a:pt x="7349" y="1018"/>
                    <a:pt x="8099" y="471"/>
                    <a:pt x="8722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3"/>
          <p:cNvGrpSpPr/>
          <p:nvPr/>
        </p:nvGrpSpPr>
        <p:grpSpPr>
          <a:xfrm>
            <a:off x="5695186" y="2183449"/>
            <a:ext cx="595197" cy="2099005"/>
            <a:chOff x="4672625" y="3736800"/>
            <a:chExt cx="482175" cy="1700425"/>
          </a:xfrm>
        </p:grpSpPr>
        <p:sp>
          <p:nvSpPr>
            <p:cNvPr id="409" name="Google Shape;409;p33"/>
            <p:cNvSpPr/>
            <p:nvPr/>
          </p:nvSpPr>
          <p:spPr>
            <a:xfrm>
              <a:off x="4761925" y="3769675"/>
              <a:ext cx="301350" cy="346750"/>
            </a:xfrm>
            <a:custGeom>
              <a:rect b="b" l="l" r="r" t="t"/>
              <a:pathLst>
                <a:path extrusionOk="0" h="13870" w="12054">
                  <a:moveTo>
                    <a:pt x="8663" y="0"/>
                  </a:moveTo>
                  <a:cubicBezTo>
                    <a:pt x="7781" y="0"/>
                    <a:pt x="7120" y="622"/>
                    <a:pt x="7120" y="622"/>
                  </a:cubicBezTo>
                  <a:lnTo>
                    <a:pt x="8366" y="1970"/>
                  </a:lnTo>
                  <a:cubicBezTo>
                    <a:pt x="8366" y="1970"/>
                    <a:pt x="8786" y="3458"/>
                    <a:pt x="10109" y="4398"/>
                  </a:cubicBezTo>
                  <a:cubicBezTo>
                    <a:pt x="10109" y="4398"/>
                    <a:pt x="10134" y="4487"/>
                    <a:pt x="10146" y="4627"/>
                  </a:cubicBezTo>
                  <a:lnTo>
                    <a:pt x="3764" y="4017"/>
                  </a:lnTo>
                  <a:lnTo>
                    <a:pt x="3764" y="4017"/>
                  </a:lnTo>
                  <a:cubicBezTo>
                    <a:pt x="3764" y="4017"/>
                    <a:pt x="4527" y="5263"/>
                    <a:pt x="2289" y="7716"/>
                  </a:cubicBezTo>
                  <a:cubicBezTo>
                    <a:pt x="1" y="10221"/>
                    <a:pt x="370" y="13336"/>
                    <a:pt x="370" y="13336"/>
                  </a:cubicBezTo>
                  <a:lnTo>
                    <a:pt x="10833" y="13870"/>
                  </a:lnTo>
                  <a:lnTo>
                    <a:pt x="10934" y="6394"/>
                  </a:lnTo>
                  <a:cubicBezTo>
                    <a:pt x="10934" y="6382"/>
                    <a:pt x="10934" y="6382"/>
                    <a:pt x="10948" y="6369"/>
                  </a:cubicBezTo>
                  <a:cubicBezTo>
                    <a:pt x="11494" y="5416"/>
                    <a:pt x="12053" y="3063"/>
                    <a:pt x="10465" y="1029"/>
                  </a:cubicBezTo>
                  <a:cubicBezTo>
                    <a:pt x="9849" y="243"/>
                    <a:pt x="9213" y="0"/>
                    <a:pt x="8663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4997475" y="4163525"/>
              <a:ext cx="139225" cy="474700"/>
            </a:xfrm>
            <a:custGeom>
              <a:rect b="b" l="l" r="r" t="t"/>
              <a:pathLst>
                <a:path extrusionOk="0" h="18988" w="5569">
                  <a:moveTo>
                    <a:pt x="2430" y="1"/>
                  </a:moveTo>
                  <a:cubicBezTo>
                    <a:pt x="2000" y="1"/>
                    <a:pt x="1361" y="443"/>
                    <a:pt x="419" y="1867"/>
                  </a:cubicBezTo>
                  <a:cubicBezTo>
                    <a:pt x="127" y="2655"/>
                    <a:pt x="0" y="4028"/>
                    <a:pt x="483" y="5070"/>
                  </a:cubicBezTo>
                  <a:cubicBezTo>
                    <a:pt x="2645" y="9953"/>
                    <a:pt x="3484" y="18763"/>
                    <a:pt x="3484" y="18763"/>
                  </a:cubicBezTo>
                  <a:cubicBezTo>
                    <a:pt x="3860" y="18934"/>
                    <a:pt x="4226" y="18988"/>
                    <a:pt x="4536" y="18988"/>
                  </a:cubicBezTo>
                  <a:cubicBezTo>
                    <a:pt x="5053" y="18988"/>
                    <a:pt x="5416" y="18839"/>
                    <a:pt x="5416" y="18839"/>
                  </a:cubicBezTo>
                  <a:cubicBezTo>
                    <a:pt x="5569" y="9253"/>
                    <a:pt x="3280" y="1180"/>
                    <a:pt x="3280" y="1180"/>
                  </a:cubicBezTo>
                  <a:cubicBezTo>
                    <a:pt x="3280" y="1180"/>
                    <a:pt x="3133" y="1"/>
                    <a:pt x="2430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5077350" y="4676125"/>
              <a:ext cx="54275" cy="48175"/>
            </a:xfrm>
            <a:custGeom>
              <a:rect b="b" l="l" r="r" t="t"/>
              <a:pathLst>
                <a:path extrusionOk="0" h="1927" w="2171">
                  <a:moveTo>
                    <a:pt x="1547" y="1"/>
                  </a:moveTo>
                  <a:cubicBezTo>
                    <a:pt x="1547" y="1"/>
                    <a:pt x="1001" y="1030"/>
                    <a:pt x="899" y="1132"/>
                  </a:cubicBezTo>
                  <a:cubicBezTo>
                    <a:pt x="797" y="1221"/>
                    <a:pt x="111" y="1488"/>
                    <a:pt x="47" y="1666"/>
                  </a:cubicBezTo>
                  <a:cubicBezTo>
                    <a:pt x="1" y="1786"/>
                    <a:pt x="102" y="1926"/>
                    <a:pt x="359" y="1926"/>
                  </a:cubicBezTo>
                  <a:cubicBezTo>
                    <a:pt x="457" y="1926"/>
                    <a:pt x="577" y="1906"/>
                    <a:pt x="721" y="1857"/>
                  </a:cubicBezTo>
                  <a:cubicBezTo>
                    <a:pt x="1229" y="1679"/>
                    <a:pt x="1369" y="1615"/>
                    <a:pt x="1470" y="1526"/>
                  </a:cubicBezTo>
                  <a:cubicBezTo>
                    <a:pt x="1572" y="1425"/>
                    <a:pt x="2170" y="344"/>
                    <a:pt x="2170" y="344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5082750" y="4682800"/>
              <a:ext cx="57125" cy="59925"/>
            </a:xfrm>
            <a:custGeom>
              <a:rect b="b" l="l" r="r" t="t"/>
              <a:pathLst>
                <a:path extrusionOk="0" h="2397" w="2285">
                  <a:moveTo>
                    <a:pt x="1509" y="0"/>
                  </a:moveTo>
                  <a:cubicBezTo>
                    <a:pt x="1509" y="0"/>
                    <a:pt x="1039" y="1272"/>
                    <a:pt x="937" y="1399"/>
                  </a:cubicBezTo>
                  <a:cubicBezTo>
                    <a:pt x="835" y="1526"/>
                    <a:pt x="73" y="1921"/>
                    <a:pt x="34" y="2124"/>
                  </a:cubicBezTo>
                  <a:cubicBezTo>
                    <a:pt x="1" y="2258"/>
                    <a:pt x="116" y="2397"/>
                    <a:pt x="361" y="2397"/>
                  </a:cubicBezTo>
                  <a:cubicBezTo>
                    <a:pt x="489" y="2397"/>
                    <a:pt x="652" y="2359"/>
                    <a:pt x="848" y="2263"/>
                  </a:cubicBezTo>
                  <a:cubicBezTo>
                    <a:pt x="1407" y="1984"/>
                    <a:pt x="1560" y="1907"/>
                    <a:pt x="1661" y="1780"/>
                  </a:cubicBezTo>
                  <a:cubicBezTo>
                    <a:pt x="1763" y="1653"/>
                    <a:pt x="2285" y="319"/>
                    <a:pt x="2285" y="319"/>
                  </a:cubicBezTo>
                  <a:lnTo>
                    <a:pt x="1509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5066575" y="4627500"/>
              <a:ext cx="82200" cy="129925"/>
            </a:xfrm>
            <a:custGeom>
              <a:rect b="b" l="l" r="r" t="t"/>
              <a:pathLst>
                <a:path extrusionOk="0" h="5197" w="3288">
                  <a:moveTo>
                    <a:pt x="884" y="0"/>
                  </a:moveTo>
                  <a:cubicBezTo>
                    <a:pt x="249" y="560"/>
                    <a:pt x="135" y="1602"/>
                    <a:pt x="58" y="1907"/>
                  </a:cubicBezTo>
                  <a:cubicBezTo>
                    <a:pt x="1" y="2171"/>
                    <a:pt x="160" y="3485"/>
                    <a:pt x="554" y="3485"/>
                  </a:cubicBezTo>
                  <a:cubicBezTo>
                    <a:pt x="598" y="3485"/>
                    <a:pt x="645" y="3468"/>
                    <a:pt x="694" y="3433"/>
                  </a:cubicBezTo>
                  <a:cubicBezTo>
                    <a:pt x="1190" y="3077"/>
                    <a:pt x="935" y="2353"/>
                    <a:pt x="961" y="2238"/>
                  </a:cubicBezTo>
                  <a:cubicBezTo>
                    <a:pt x="985" y="2139"/>
                    <a:pt x="1367" y="1600"/>
                    <a:pt x="1473" y="1600"/>
                  </a:cubicBezTo>
                  <a:cubicBezTo>
                    <a:pt x="1476" y="1600"/>
                    <a:pt x="1480" y="1601"/>
                    <a:pt x="1482" y="1602"/>
                  </a:cubicBezTo>
                  <a:cubicBezTo>
                    <a:pt x="1571" y="1641"/>
                    <a:pt x="2207" y="2276"/>
                    <a:pt x="2194" y="2390"/>
                  </a:cubicBezTo>
                  <a:cubicBezTo>
                    <a:pt x="2181" y="2492"/>
                    <a:pt x="1813" y="3777"/>
                    <a:pt x="1698" y="4565"/>
                  </a:cubicBezTo>
                  <a:cubicBezTo>
                    <a:pt x="1632" y="4986"/>
                    <a:pt x="1768" y="5197"/>
                    <a:pt x="1930" y="5197"/>
                  </a:cubicBezTo>
                  <a:cubicBezTo>
                    <a:pt x="2047" y="5197"/>
                    <a:pt x="2178" y="5088"/>
                    <a:pt x="2257" y="4870"/>
                  </a:cubicBezTo>
                  <a:cubicBezTo>
                    <a:pt x="2385" y="4361"/>
                    <a:pt x="3288" y="2632"/>
                    <a:pt x="3224" y="2187"/>
                  </a:cubicBezTo>
                  <a:cubicBezTo>
                    <a:pt x="3147" y="1729"/>
                    <a:pt x="2652" y="229"/>
                    <a:pt x="2652" y="229"/>
                  </a:cubicBezTo>
                  <a:lnTo>
                    <a:pt x="2385" y="1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997475" y="4145650"/>
              <a:ext cx="148775" cy="490975"/>
            </a:xfrm>
            <a:custGeom>
              <a:rect b="b" l="l" r="r" t="t"/>
              <a:pathLst>
                <a:path extrusionOk="0" h="19639" w="5951">
                  <a:moveTo>
                    <a:pt x="2365" y="0"/>
                  </a:moveTo>
                  <a:cubicBezTo>
                    <a:pt x="2365" y="0"/>
                    <a:pt x="1144" y="1488"/>
                    <a:pt x="419" y="2582"/>
                  </a:cubicBezTo>
                  <a:cubicBezTo>
                    <a:pt x="127" y="3370"/>
                    <a:pt x="0" y="4743"/>
                    <a:pt x="483" y="5785"/>
                  </a:cubicBezTo>
                  <a:cubicBezTo>
                    <a:pt x="2645" y="10668"/>
                    <a:pt x="3484" y="19478"/>
                    <a:pt x="3484" y="19478"/>
                  </a:cubicBezTo>
                  <a:cubicBezTo>
                    <a:pt x="3742" y="19595"/>
                    <a:pt x="4030" y="19639"/>
                    <a:pt x="4316" y="19639"/>
                  </a:cubicBezTo>
                  <a:cubicBezTo>
                    <a:pt x="5143" y="19639"/>
                    <a:pt x="5950" y="19274"/>
                    <a:pt x="5950" y="19274"/>
                  </a:cubicBezTo>
                  <a:cubicBezTo>
                    <a:pt x="5797" y="3675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5132875" y="4631000"/>
              <a:ext cx="4125" cy="1600"/>
            </a:xfrm>
            <a:custGeom>
              <a:rect b="b" l="l" r="r" t="t"/>
              <a:pathLst>
                <a:path extrusionOk="0" h="64" w="165">
                  <a:moveTo>
                    <a:pt x="165" y="0"/>
                  </a:moveTo>
                  <a:cubicBezTo>
                    <a:pt x="165" y="1"/>
                    <a:pt x="138" y="11"/>
                    <a:pt x="91" y="29"/>
                  </a:cubicBezTo>
                  <a:lnTo>
                    <a:pt x="91" y="29"/>
                  </a:lnTo>
                  <a:cubicBezTo>
                    <a:pt x="117" y="22"/>
                    <a:pt x="141" y="13"/>
                    <a:pt x="165" y="0"/>
                  </a:cubicBezTo>
                  <a:close/>
                  <a:moveTo>
                    <a:pt x="91" y="29"/>
                  </a:moveTo>
                  <a:cubicBezTo>
                    <a:pt x="63" y="38"/>
                    <a:pt x="33" y="44"/>
                    <a:pt x="0" y="51"/>
                  </a:cubicBezTo>
                  <a:lnTo>
                    <a:pt x="0" y="64"/>
                  </a:lnTo>
                  <a:cubicBezTo>
                    <a:pt x="35" y="50"/>
                    <a:pt x="66" y="39"/>
                    <a:pt x="91" y="29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5131900" y="4632275"/>
              <a:ext cx="1000" cy="650"/>
            </a:xfrm>
            <a:custGeom>
              <a:rect b="b" l="l" r="r" t="t"/>
              <a:pathLst>
                <a:path extrusionOk="0" h="26" w="40">
                  <a:moveTo>
                    <a:pt x="39" y="0"/>
                  </a:moveTo>
                  <a:cubicBezTo>
                    <a:pt x="26" y="13"/>
                    <a:pt x="14" y="13"/>
                    <a:pt x="0" y="13"/>
                  </a:cubicBezTo>
                  <a:lnTo>
                    <a:pt x="26" y="26"/>
                  </a:lnTo>
                  <a:cubicBezTo>
                    <a:pt x="26" y="26"/>
                    <a:pt x="39" y="26"/>
                    <a:pt x="39" y="1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E2A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5114100" y="4632575"/>
              <a:ext cx="18450" cy="4475"/>
            </a:xfrm>
            <a:custGeom>
              <a:rect b="b" l="l" r="r" t="t"/>
              <a:pathLst>
                <a:path extrusionOk="0" h="179" w="738">
                  <a:moveTo>
                    <a:pt x="712" y="1"/>
                  </a:moveTo>
                  <a:cubicBezTo>
                    <a:pt x="509" y="65"/>
                    <a:pt x="255" y="115"/>
                    <a:pt x="0" y="141"/>
                  </a:cubicBezTo>
                  <a:lnTo>
                    <a:pt x="0" y="179"/>
                  </a:lnTo>
                  <a:cubicBezTo>
                    <a:pt x="306" y="153"/>
                    <a:pt x="573" y="77"/>
                    <a:pt x="738" y="14"/>
                  </a:cubicBezTo>
                  <a:lnTo>
                    <a:pt x="712" y="1"/>
                  </a:lnTo>
                  <a:close/>
                </a:path>
              </a:pathLst>
            </a:custGeom>
            <a:solidFill>
              <a:srgbClr val="E2AA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5066750" y="4257525"/>
              <a:ext cx="70250" cy="378575"/>
            </a:xfrm>
            <a:custGeom>
              <a:rect b="b" l="l" r="r" t="t"/>
              <a:pathLst>
                <a:path extrusionOk="0" h="15143" w="2810">
                  <a:moveTo>
                    <a:pt x="1310" y="0"/>
                  </a:moveTo>
                  <a:cubicBezTo>
                    <a:pt x="1055" y="1310"/>
                    <a:pt x="369" y="2416"/>
                    <a:pt x="165" y="3472"/>
                  </a:cubicBezTo>
                  <a:cubicBezTo>
                    <a:pt x="1" y="4323"/>
                    <a:pt x="191" y="6218"/>
                    <a:pt x="280" y="8061"/>
                  </a:cubicBezTo>
                  <a:cubicBezTo>
                    <a:pt x="331" y="9002"/>
                    <a:pt x="369" y="9930"/>
                    <a:pt x="318" y="10719"/>
                  </a:cubicBezTo>
                  <a:lnTo>
                    <a:pt x="1666" y="11239"/>
                  </a:lnTo>
                  <a:lnTo>
                    <a:pt x="1894" y="15143"/>
                  </a:lnTo>
                  <a:cubicBezTo>
                    <a:pt x="2149" y="15117"/>
                    <a:pt x="2403" y="15067"/>
                    <a:pt x="2606" y="15003"/>
                  </a:cubicBezTo>
                  <a:cubicBezTo>
                    <a:pt x="2620" y="15003"/>
                    <a:pt x="2632" y="15003"/>
                    <a:pt x="2645" y="14990"/>
                  </a:cubicBezTo>
                  <a:cubicBezTo>
                    <a:pt x="2708" y="14977"/>
                    <a:pt x="2759" y="14965"/>
                    <a:pt x="2810" y="14939"/>
                  </a:cubicBezTo>
                  <a:cubicBezTo>
                    <a:pt x="2594" y="13985"/>
                    <a:pt x="1526" y="5379"/>
                    <a:pt x="1399" y="1348"/>
                  </a:cubicBezTo>
                  <a:cubicBezTo>
                    <a:pt x="1386" y="865"/>
                    <a:pt x="1348" y="421"/>
                    <a:pt x="1310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55900" y="4050925"/>
              <a:ext cx="335975" cy="504275"/>
            </a:xfrm>
            <a:custGeom>
              <a:rect b="b" l="l" r="r" t="t"/>
              <a:pathLst>
                <a:path extrusionOk="0" h="20171" w="13439">
                  <a:moveTo>
                    <a:pt x="6065" y="1"/>
                  </a:moveTo>
                  <a:cubicBezTo>
                    <a:pt x="1971" y="1158"/>
                    <a:pt x="1" y="2670"/>
                    <a:pt x="1" y="2670"/>
                  </a:cubicBezTo>
                  <a:lnTo>
                    <a:pt x="3764" y="10044"/>
                  </a:lnTo>
                  <a:cubicBezTo>
                    <a:pt x="3764" y="10044"/>
                    <a:pt x="4386" y="12982"/>
                    <a:pt x="3611" y="14406"/>
                  </a:cubicBezTo>
                  <a:cubicBezTo>
                    <a:pt x="865" y="16796"/>
                    <a:pt x="1450" y="19402"/>
                    <a:pt x="1450" y="19402"/>
                  </a:cubicBezTo>
                  <a:cubicBezTo>
                    <a:pt x="2355" y="20011"/>
                    <a:pt x="4111" y="20171"/>
                    <a:pt x="5708" y="20171"/>
                  </a:cubicBezTo>
                  <a:cubicBezTo>
                    <a:pt x="7479" y="20171"/>
                    <a:pt x="9053" y="19974"/>
                    <a:pt x="9053" y="19974"/>
                  </a:cubicBezTo>
                  <a:cubicBezTo>
                    <a:pt x="9053" y="19974"/>
                    <a:pt x="11023" y="19389"/>
                    <a:pt x="12421" y="17571"/>
                  </a:cubicBezTo>
                  <a:cubicBezTo>
                    <a:pt x="12421" y="17571"/>
                    <a:pt x="11811" y="13884"/>
                    <a:pt x="12257" y="11838"/>
                  </a:cubicBezTo>
                  <a:cubicBezTo>
                    <a:pt x="13172" y="8939"/>
                    <a:pt x="13439" y="6891"/>
                    <a:pt x="12727" y="4794"/>
                  </a:cubicBezTo>
                  <a:cubicBezTo>
                    <a:pt x="11938" y="3382"/>
                    <a:pt x="9828" y="51"/>
                    <a:pt x="6065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964400" y="4455850"/>
              <a:ext cx="162125" cy="965800"/>
            </a:xfrm>
            <a:custGeom>
              <a:rect b="b" l="l" r="r" t="t"/>
              <a:pathLst>
                <a:path extrusionOk="0" h="38632" w="6485">
                  <a:moveTo>
                    <a:pt x="4743" y="1"/>
                  </a:moveTo>
                  <a:lnTo>
                    <a:pt x="2976" y="90"/>
                  </a:lnTo>
                  <a:lnTo>
                    <a:pt x="2200" y="141"/>
                  </a:lnTo>
                  <a:lnTo>
                    <a:pt x="1" y="306"/>
                  </a:lnTo>
                  <a:lnTo>
                    <a:pt x="77" y="1654"/>
                  </a:lnTo>
                  <a:lnTo>
                    <a:pt x="115" y="2150"/>
                  </a:lnTo>
                  <a:lnTo>
                    <a:pt x="140" y="2633"/>
                  </a:lnTo>
                  <a:lnTo>
                    <a:pt x="1196" y="19275"/>
                  </a:lnTo>
                  <a:lnTo>
                    <a:pt x="2149" y="31887"/>
                  </a:lnTo>
                  <a:lnTo>
                    <a:pt x="2225" y="32841"/>
                  </a:lnTo>
                  <a:cubicBezTo>
                    <a:pt x="2225" y="32841"/>
                    <a:pt x="2137" y="34607"/>
                    <a:pt x="2047" y="34887"/>
                  </a:cubicBezTo>
                  <a:cubicBezTo>
                    <a:pt x="1590" y="35675"/>
                    <a:pt x="2213" y="37099"/>
                    <a:pt x="2264" y="37748"/>
                  </a:cubicBezTo>
                  <a:cubicBezTo>
                    <a:pt x="2295" y="38180"/>
                    <a:pt x="3856" y="38631"/>
                    <a:pt x="5071" y="38631"/>
                  </a:cubicBezTo>
                  <a:cubicBezTo>
                    <a:pt x="5822" y="38631"/>
                    <a:pt x="6441" y="38459"/>
                    <a:pt x="6485" y="38002"/>
                  </a:cubicBezTo>
                  <a:cubicBezTo>
                    <a:pt x="6231" y="37138"/>
                    <a:pt x="4629" y="34760"/>
                    <a:pt x="4552" y="34353"/>
                  </a:cubicBezTo>
                  <a:cubicBezTo>
                    <a:pt x="4476" y="33946"/>
                    <a:pt x="4451" y="32612"/>
                    <a:pt x="4451" y="32612"/>
                  </a:cubicBezTo>
                  <a:lnTo>
                    <a:pt x="4807" y="21995"/>
                  </a:lnTo>
                  <a:lnTo>
                    <a:pt x="4908" y="19249"/>
                  </a:lnTo>
                  <a:lnTo>
                    <a:pt x="5697" y="2798"/>
                  </a:lnTo>
                  <a:lnTo>
                    <a:pt x="5697" y="2747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5004450" y="5301950"/>
              <a:ext cx="140525" cy="125900"/>
            </a:xfrm>
            <a:custGeom>
              <a:rect b="b" l="l" r="r" t="t"/>
              <a:pathLst>
                <a:path extrusionOk="0" h="5036" w="5621">
                  <a:moveTo>
                    <a:pt x="445" y="0"/>
                  </a:moveTo>
                  <a:cubicBezTo>
                    <a:pt x="445" y="0"/>
                    <a:pt x="1" y="1424"/>
                    <a:pt x="179" y="2073"/>
                  </a:cubicBezTo>
                  <a:cubicBezTo>
                    <a:pt x="179" y="2073"/>
                    <a:pt x="509" y="3751"/>
                    <a:pt x="776" y="4196"/>
                  </a:cubicBezTo>
                  <a:cubicBezTo>
                    <a:pt x="1030" y="4641"/>
                    <a:pt x="2378" y="5035"/>
                    <a:pt x="3637" y="5035"/>
                  </a:cubicBezTo>
                  <a:cubicBezTo>
                    <a:pt x="4883" y="5035"/>
                    <a:pt x="5620" y="4196"/>
                    <a:pt x="4208" y="2582"/>
                  </a:cubicBezTo>
                  <a:lnTo>
                    <a:pt x="4208" y="2582"/>
                  </a:lnTo>
                  <a:cubicBezTo>
                    <a:pt x="4208" y="2582"/>
                    <a:pt x="4124" y="3434"/>
                    <a:pt x="2916" y="3434"/>
                  </a:cubicBezTo>
                  <a:cubicBezTo>
                    <a:pt x="2889" y="3434"/>
                    <a:pt x="2863" y="3434"/>
                    <a:pt x="2835" y="3433"/>
                  </a:cubicBezTo>
                  <a:cubicBezTo>
                    <a:pt x="1539" y="3408"/>
                    <a:pt x="776" y="2391"/>
                    <a:pt x="776" y="2391"/>
                  </a:cubicBezTo>
                  <a:cubicBezTo>
                    <a:pt x="776" y="2391"/>
                    <a:pt x="560" y="1310"/>
                    <a:pt x="509" y="1234"/>
                  </a:cubicBezTo>
                  <a:cubicBezTo>
                    <a:pt x="471" y="1145"/>
                    <a:pt x="445" y="0"/>
                    <a:pt x="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755900" y="4405000"/>
              <a:ext cx="243175" cy="1020475"/>
            </a:xfrm>
            <a:custGeom>
              <a:rect b="b" l="l" r="r" t="t"/>
              <a:pathLst>
                <a:path extrusionOk="0" h="40819" w="9727">
                  <a:moveTo>
                    <a:pt x="4488" y="1"/>
                  </a:moveTo>
                  <a:cubicBezTo>
                    <a:pt x="4488" y="1"/>
                    <a:pt x="3001" y="1336"/>
                    <a:pt x="2861" y="3065"/>
                  </a:cubicBezTo>
                  <a:cubicBezTo>
                    <a:pt x="2479" y="7985"/>
                    <a:pt x="2657" y="21004"/>
                    <a:pt x="2657" y="21004"/>
                  </a:cubicBezTo>
                  <a:lnTo>
                    <a:pt x="1259" y="33578"/>
                  </a:lnTo>
                  <a:lnTo>
                    <a:pt x="1157" y="34531"/>
                  </a:lnTo>
                  <a:cubicBezTo>
                    <a:pt x="1157" y="34531"/>
                    <a:pt x="738" y="36260"/>
                    <a:pt x="598" y="36514"/>
                  </a:cubicBezTo>
                  <a:cubicBezTo>
                    <a:pt x="1" y="37201"/>
                    <a:pt x="343" y="38701"/>
                    <a:pt x="280" y="39362"/>
                  </a:cubicBezTo>
                  <a:cubicBezTo>
                    <a:pt x="224" y="39877"/>
                    <a:pt x="2290" y="40819"/>
                    <a:pt x="3516" y="40819"/>
                  </a:cubicBezTo>
                  <a:cubicBezTo>
                    <a:pt x="3955" y="40819"/>
                    <a:pt x="4287" y="40698"/>
                    <a:pt x="4374" y="40392"/>
                  </a:cubicBezTo>
                  <a:cubicBezTo>
                    <a:pt x="4298" y="39489"/>
                    <a:pt x="3154" y="36870"/>
                    <a:pt x="3154" y="36451"/>
                  </a:cubicBezTo>
                  <a:cubicBezTo>
                    <a:pt x="3166" y="36044"/>
                    <a:pt x="3446" y="34747"/>
                    <a:pt x="3383" y="34722"/>
                  </a:cubicBezTo>
                  <a:lnTo>
                    <a:pt x="6307" y="21665"/>
                  </a:lnTo>
                  <a:lnTo>
                    <a:pt x="8709" y="8493"/>
                  </a:lnTo>
                  <a:lnTo>
                    <a:pt x="9726" y="2735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821050" y="4846500"/>
              <a:ext cx="106525" cy="393500"/>
            </a:xfrm>
            <a:custGeom>
              <a:rect b="b" l="l" r="r" t="t"/>
              <a:pathLst>
                <a:path extrusionOk="0" h="15740" w="4261">
                  <a:moveTo>
                    <a:pt x="1" y="0"/>
                  </a:moveTo>
                  <a:lnTo>
                    <a:pt x="3243" y="1424"/>
                  </a:lnTo>
                  <a:lnTo>
                    <a:pt x="1082" y="15740"/>
                  </a:lnTo>
                  <a:cubicBezTo>
                    <a:pt x="1082" y="15740"/>
                    <a:pt x="2772" y="8290"/>
                    <a:pt x="3294" y="5798"/>
                  </a:cubicBezTo>
                  <a:cubicBezTo>
                    <a:pt x="3637" y="4284"/>
                    <a:pt x="4260" y="725"/>
                    <a:pt x="4260" y="7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990475" y="4859850"/>
              <a:ext cx="100125" cy="416400"/>
            </a:xfrm>
            <a:custGeom>
              <a:rect b="b" l="l" r="r" t="t"/>
              <a:pathLst>
                <a:path extrusionOk="0" h="16656" w="4005">
                  <a:moveTo>
                    <a:pt x="4005" y="0"/>
                  </a:moveTo>
                  <a:cubicBezTo>
                    <a:pt x="3967" y="51"/>
                    <a:pt x="1894" y="368"/>
                    <a:pt x="0" y="382"/>
                  </a:cubicBezTo>
                  <a:lnTo>
                    <a:pt x="3128" y="865"/>
                  </a:lnTo>
                  <a:lnTo>
                    <a:pt x="3408" y="16655"/>
                  </a:lnTo>
                  <a:lnTo>
                    <a:pt x="3560" y="12192"/>
                  </a:lnTo>
                  <a:lnTo>
                    <a:pt x="4005" y="0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759075" y="5295925"/>
              <a:ext cx="118725" cy="141300"/>
            </a:xfrm>
            <a:custGeom>
              <a:rect b="b" l="l" r="r" t="t"/>
              <a:pathLst>
                <a:path extrusionOk="0" h="5652" w="4749">
                  <a:moveTo>
                    <a:pt x="750" y="0"/>
                  </a:moveTo>
                  <a:cubicBezTo>
                    <a:pt x="750" y="1"/>
                    <a:pt x="1" y="1297"/>
                    <a:pt x="39" y="1970"/>
                  </a:cubicBezTo>
                  <a:cubicBezTo>
                    <a:pt x="39" y="1970"/>
                    <a:pt x="1" y="3674"/>
                    <a:pt x="166" y="4170"/>
                  </a:cubicBezTo>
                  <a:cubicBezTo>
                    <a:pt x="318" y="4666"/>
                    <a:pt x="1552" y="5340"/>
                    <a:pt x="2772" y="5594"/>
                  </a:cubicBezTo>
                  <a:cubicBezTo>
                    <a:pt x="2948" y="5632"/>
                    <a:pt x="3116" y="5652"/>
                    <a:pt x="3273" y="5652"/>
                  </a:cubicBezTo>
                  <a:cubicBezTo>
                    <a:pt x="4219" y="5652"/>
                    <a:pt x="4749" y="4945"/>
                    <a:pt x="3866" y="3331"/>
                  </a:cubicBezTo>
                  <a:lnTo>
                    <a:pt x="3866" y="3331"/>
                  </a:lnTo>
                  <a:cubicBezTo>
                    <a:pt x="3866" y="3331"/>
                    <a:pt x="3667" y="3936"/>
                    <a:pt x="2859" y="3936"/>
                  </a:cubicBezTo>
                  <a:cubicBezTo>
                    <a:pt x="2708" y="3936"/>
                    <a:pt x="2536" y="3915"/>
                    <a:pt x="2340" y="3865"/>
                  </a:cubicBezTo>
                  <a:cubicBezTo>
                    <a:pt x="1081" y="3560"/>
                    <a:pt x="560" y="2403"/>
                    <a:pt x="560" y="2403"/>
                  </a:cubicBezTo>
                  <a:cubicBezTo>
                    <a:pt x="560" y="2403"/>
                    <a:pt x="572" y="1309"/>
                    <a:pt x="547" y="1221"/>
                  </a:cubicBezTo>
                  <a:cubicBezTo>
                    <a:pt x="509" y="1131"/>
                    <a:pt x="750" y="1"/>
                    <a:pt x="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771150" y="4437425"/>
              <a:ext cx="360475" cy="516125"/>
            </a:xfrm>
            <a:custGeom>
              <a:rect b="b" l="l" r="r" t="t"/>
              <a:pathLst>
                <a:path extrusionOk="0" h="20645" w="14419">
                  <a:moveTo>
                    <a:pt x="3064" y="0"/>
                  </a:moveTo>
                  <a:cubicBezTo>
                    <a:pt x="3064" y="0"/>
                    <a:pt x="1221" y="3026"/>
                    <a:pt x="878" y="6879"/>
                  </a:cubicBezTo>
                  <a:cubicBezTo>
                    <a:pt x="547" y="10731"/>
                    <a:pt x="1" y="19808"/>
                    <a:pt x="1" y="19808"/>
                  </a:cubicBezTo>
                  <a:cubicBezTo>
                    <a:pt x="1" y="19808"/>
                    <a:pt x="4283" y="20644"/>
                    <a:pt x="8850" y="20644"/>
                  </a:cubicBezTo>
                  <a:cubicBezTo>
                    <a:pt x="10753" y="20644"/>
                    <a:pt x="12706" y="20499"/>
                    <a:pt x="14418" y="20088"/>
                  </a:cubicBezTo>
                  <a:lnTo>
                    <a:pt x="13490" y="4043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856025" y="3972750"/>
              <a:ext cx="111250" cy="109050"/>
            </a:xfrm>
            <a:custGeom>
              <a:rect b="b" l="l" r="r" t="t"/>
              <a:pathLst>
                <a:path extrusionOk="0" h="4362" w="4450">
                  <a:moveTo>
                    <a:pt x="3192" y="0"/>
                  </a:moveTo>
                  <a:lnTo>
                    <a:pt x="1017" y="254"/>
                  </a:lnTo>
                  <a:lnTo>
                    <a:pt x="0" y="4234"/>
                  </a:lnTo>
                  <a:lnTo>
                    <a:pt x="4438" y="4361"/>
                  </a:lnTo>
                  <a:lnTo>
                    <a:pt x="4450" y="1717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966950" y="4015650"/>
              <a:ext cx="325" cy="35625"/>
            </a:xfrm>
            <a:custGeom>
              <a:rect b="b" l="l" r="r" t="t"/>
              <a:pathLst>
                <a:path extrusionOk="0" h="1425" w="13">
                  <a:moveTo>
                    <a:pt x="13" y="1"/>
                  </a:moveTo>
                  <a:lnTo>
                    <a:pt x="1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A05C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886525" y="3997850"/>
              <a:ext cx="80750" cy="53425"/>
            </a:xfrm>
            <a:custGeom>
              <a:rect b="b" l="l" r="r" t="t"/>
              <a:pathLst>
                <a:path extrusionOk="0" h="2137" w="3230">
                  <a:moveTo>
                    <a:pt x="1" y="1"/>
                  </a:moveTo>
                  <a:lnTo>
                    <a:pt x="1" y="1"/>
                  </a:lnTo>
                  <a:cubicBezTo>
                    <a:pt x="26" y="77"/>
                    <a:pt x="192" y="1476"/>
                    <a:pt x="1692" y="1920"/>
                  </a:cubicBezTo>
                  <a:cubicBezTo>
                    <a:pt x="2187" y="2073"/>
                    <a:pt x="2696" y="2137"/>
                    <a:pt x="3065" y="2137"/>
                  </a:cubicBezTo>
                  <a:lnTo>
                    <a:pt x="3218" y="2137"/>
                  </a:lnTo>
                  <a:lnTo>
                    <a:pt x="3230" y="713"/>
                  </a:lnTo>
                  <a:lnTo>
                    <a:pt x="3230" y="713"/>
                  </a:lnTo>
                  <a:cubicBezTo>
                    <a:pt x="3230" y="713"/>
                    <a:pt x="3026" y="751"/>
                    <a:pt x="2696" y="751"/>
                  </a:cubicBezTo>
                  <a:cubicBezTo>
                    <a:pt x="2086" y="751"/>
                    <a:pt x="1031" y="637"/>
                    <a:pt x="1" y="1"/>
                  </a:cubicBezTo>
                  <a:close/>
                </a:path>
              </a:pathLst>
            </a:custGeom>
            <a:solidFill>
              <a:srgbClr val="EA9B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736200" y="4066525"/>
              <a:ext cx="373800" cy="501300"/>
            </a:xfrm>
            <a:custGeom>
              <a:rect b="b" l="l" r="r" t="t"/>
              <a:pathLst>
                <a:path extrusionOk="0" h="20052" w="14952">
                  <a:moveTo>
                    <a:pt x="4781" y="0"/>
                  </a:moveTo>
                  <a:cubicBezTo>
                    <a:pt x="4781" y="0"/>
                    <a:pt x="1182" y="1348"/>
                    <a:pt x="712" y="1868"/>
                  </a:cubicBezTo>
                  <a:cubicBezTo>
                    <a:pt x="0" y="2416"/>
                    <a:pt x="2569" y="5708"/>
                    <a:pt x="2569" y="5708"/>
                  </a:cubicBezTo>
                  <a:cubicBezTo>
                    <a:pt x="2569" y="5708"/>
                    <a:pt x="2848" y="6217"/>
                    <a:pt x="3547" y="7552"/>
                  </a:cubicBezTo>
                  <a:cubicBezTo>
                    <a:pt x="4399" y="9166"/>
                    <a:pt x="5200" y="12319"/>
                    <a:pt x="4171" y="13578"/>
                  </a:cubicBezTo>
                  <a:cubicBezTo>
                    <a:pt x="3128" y="14836"/>
                    <a:pt x="1704" y="17761"/>
                    <a:pt x="1704" y="17761"/>
                  </a:cubicBezTo>
                  <a:cubicBezTo>
                    <a:pt x="1704" y="17761"/>
                    <a:pt x="3064" y="18587"/>
                    <a:pt x="5289" y="19261"/>
                  </a:cubicBezTo>
                  <a:cubicBezTo>
                    <a:pt x="5950" y="19464"/>
                    <a:pt x="6688" y="19642"/>
                    <a:pt x="7488" y="19783"/>
                  </a:cubicBezTo>
                  <a:cubicBezTo>
                    <a:pt x="7641" y="19808"/>
                    <a:pt x="7781" y="19833"/>
                    <a:pt x="7934" y="19859"/>
                  </a:cubicBezTo>
                  <a:cubicBezTo>
                    <a:pt x="8699" y="19998"/>
                    <a:pt x="9407" y="20051"/>
                    <a:pt x="10041" y="20051"/>
                  </a:cubicBezTo>
                  <a:cubicBezTo>
                    <a:pt x="11544" y="20051"/>
                    <a:pt x="12634" y="19752"/>
                    <a:pt x="13108" y="19591"/>
                  </a:cubicBezTo>
                  <a:cubicBezTo>
                    <a:pt x="13286" y="19528"/>
                    <a:pt x="13375" y="19490"/>
                    <a:pt x="13375" y="19490"/>
                  </a:cubicBezTo>
                  <a:cubicBezTo>
                    <a:pt x="13616" y="18587"/>
                    <a:pt x="13591" y="17150"/>
                    <a:pt x="13502" y="15701"/>
                  </a:cubicBezTo>
                  <a:cubicBezTo>
                    <a:pt x="13413" y="13858"/>
                    <a:pt x="13223" y="11963"/>
                    <a:pt x="13387" y="11112"/>
                  </a:cubicBezTo>
                  <a:cubicBezTo>
                    <a:pt x="13680" y="9598"/>
                    <a:pt x="14952" y="7984"/>
                    <a:pt x="14545" y="5861"/>
                  </a:cubicBezTo>
                  <a:cubicBezTo>
                    <a:pt x="14265" y="4323"/>
                    <a:pt x="12434" y="1589"/>
                    <a:pt x="12434" y="1589"/>
                  </a:cubicBezTo>
                  <a:cubicBezTo>
                    <a:pt x="11430" y="801"/>
                    <a:pt x="9904" y="229"/>
                    <a:pt x="9904" y="229"/>
                  </a:cubicBezTo>
                  <a:lnTo>
                    <a:pt x="9904" y="229"/>
                  </a:lnTo>
                  <a:cubicBezTo>
                    <a:pt x="9904" y="229"/>
                    <a:pt x="9943" y="1640"/>
                    <a:pt x="10121" y="2504"/>
                  </a:cubicBezTo>
                  <a:cubicBezTo>
                    <a:pt x="10224" y="3015"/>
                    <a:pt x="9638" y="3324"/>
                    <a:pt x="8922" y="3324"/>
                  </a:cubicBezTo>
                  <a:cubicBezTo>
                    <a:pt x="8408" y="3324"/>
                    <a:pt x="7827" y="3165"/>
                    <a:pt x="7387" y="2809"/>
                  </a:cubicBezTo>
                  <a:cubicBezTo>
                    <a:pt x="6052" y="1704"/>
                    <a:pt x="4781" y="0"/>
                    <a:pt x="4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967900" y="4061100"/>
              <a:ext cx="186900" cy="821650"/>
            </a:xfrm>
            <a:custGeom>
              <a:rect b="b" l="l" r="r" t="t"/>
              <a:pathLst>
                <a:path extrusionOk="0" h="32866" w="7476">
                  <a:moveTo>
                    <a:pt x="0" y="0"/>
                  </a:moveTo>
                  <a:lnTo>
                    <a:pt x="0" y="0"/>
                  </a:lnTo>
                  <a:cubicBezTo>
                    <a:pt x="64" y="166"/>
                    <a:pt x="2009" y="5150"/>
                    <a:pt x="2404" y="7693"/>
                  </a:cubicBezTo>
                  <a:cubicBezTo>
                    <a:pt x="2492" y="8328"/>
                    <a:pt x="2505" y="9473"/>
                    <a:pt x="2480" y="10846"/>
                  </a:cubicBezTo>
                  <a:cubicBezTo>
                    <a:pt x="2365" y="15053"/>
                    <a:pt x="3751" y="32866"/>
                    <a:pt x="3751" y="32866"/>
                  </a:cubicBezTo>
                  <a:lnTo>
                    <a:pt x="7476" y="31785"/>
                  </a:lnTo>
                  <a:cubicBezTo>
                    <a:pt x="7476" y="31785"/>
                    <a:pt x="4348" y="10185"/>
                    <a:pt x="4679" y="9993"/>
                  </a:cubicBezTo>
                  <a:cubicBezTo>
                    <a:pt x="5023" y="9803"/>
                    <a:pt x="5772" y="7146"/>
                    <a:pt x="5607" y="6218"/>
                  </a:cubicBezTo>
                  <a:cubicBezTo>
                    <a:pt x="5442" y="5289"/>
                    <a:pt x="3395" y="1921"/>
                    <a:pt x="3001" y="1552"/>
                  </a:cubicBezTo>
                  <a:cubicBezTo>
                    <a:pt x="2607" y="1196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967900" y="4061100"/>
              <a:ext cx="80750" cy="276550"/>
            </a:xfrm>
            <a:custGeom>
              <a:rect b="b" l="l" r="r" t="t"/>
              <a:pathLst>
                <a:path extrusionOk="0" h="11062" w="3230">
                  <a:moveTo>
                    <a:pt x="0" y="0"/>
                  </a:moveTo>
                  <a:cubicBezTo>
                    <a:pt x="64" y="166"/>
                    <a:pt x="2009" y="5150"/>
                    <a:pt x="2404" y="7693"/>
                  </a:cubicBezTo>
                  <a:cubicBezTo>
                    <a:pt x="2492" y="8328"/>
                    <a:pt x="2505" y="9473"/>
                    <a:pt x="2480" y="10846"/>
                  </a:cubicBezTo>
                  <a:lnTo>
                    <a:pt x="2543" y="11061"/>
                  </a:lnTo>
                  <a:lnTo>
                    <a:pt x="3229" y="3433"/>
                  </a:lnTo>
                  <a:lnTo>
                    <a:pt x="1704" y="2797"/>
                  </a:lnTo>
                  <a:lnTo>
                    <a:pt x="2353" y="2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716800" y="4053175"/>
              <a:ext cx="274325" cy="829575"/>
            </a:xfrm>
            <a:custGeom>
              <a:rect b="b" l="l" r="r" t="t"/>
              <a:pathLst>
                <a:path extrusionOk="0" h="33183" w="10973">
                  <a:moveTo>
                    <a:pt x="5823" y="0"/>
                  </a:moveTo>
                  <a:cubicBezTo>
                    <a:pt x="5823" y="0"/>
                    <a:pt x="1361" y="1348"/>
                    <a:pt x="827" y="3292"/>
                  </a:cubicBezTo>
                  <a:cubicBezTo>
                    <a:pt x="0" y="4716"/>
                    <a:pt x="1005" y="9281"/>
                    <a:pt x="1704" y="12231"/>
                  </a:cubicBezTo>
                  <a:cubicBezTo>
                    <a:pt x="1958" y="13285"/>
                    <a:pt x="2175" y="14138"/>
                    <a:pt x="2251" y="14545"/>
                  </a:cubicBezTo>
                  <a:cubicBezTo>
                    <a:pt x="2531" y="16108"/>
                    <a:pt x="1056" y="32267"/>
                    <a:pt x="1056" y="32267"/>
                  </a:cubicBezTo>
                  <a:lnTo>
                    <a:pt x="9625" y="33183"/>
                  </a:lnTo>
                  <a:cubicBezTo>
                    <a:pt x="9625" y="33183"/>
                    <a:pt x="10973" y="16096"/>
                    <a:pt x="10298" y="11951"/>
                  </a:cubicBezTo>
                  <a:cubicBezTo>
                    <a:pt x="10019" y="10247"/>
                    <a:pt x="9778" y="8773"/>
                    <a:pt x="9637" y="8022"/>
                  </a:cubicBezTo>
                  <a:cubicBezTo>
                    <a:pt x="9154" y="5454"/>
                    <a:pt x="5823" y="0"/>
                    <a:pt x="5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743200" y="4859850"/>
              <a:ext cx="32425" cy="3500"/>
            </a:xfrm>
            <a:custGeom>
              <a:rect b="b" l="l" r="r" t="t"/>
              <a:pathLst>
                <a:path extrusionOk="0" h="140" w="1297">
                  <a:moveTo>
                    <a:pt x="0" y="0"/>
                  </a:moveTo>
                  <a:lnTo>
                    <a:pt x="1297" y="140"/>
                  </a:lnTo>
                  <a:lnTo>
                    <a:pt x="1297" y="14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775600" y="4863325"/>
              <a:ext cx="144650" cy="15275"/>
            </a:xfrm>
            <a:custGeom>
              <a:rect b="b" l="l" r="r" t="t"/>
              <a:pathLst>
                <a:path extrusionOk="0" h="611" w="5786">
                  <a:moveTo>
                    <a:pt x="1" y="1"/>
                  </a:moveTo>
                  <a:lnTo>
                    <a:pt x="1" y="1"/>
                  </a:lnTo>
                  <a:lnTo>
                    <a:pt x="5785" y="611"/>
                  </a:lnTo>
                  <a:lnTo>
                    <a:pt x="5785" y="611"/>
                  </a:lnTo>
                  <a:close/>
                </a:path>
              </a:pathLst>
            </a:custGeom>
            <a:solidFill>
              <a:srgbClr val="0252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743200" y="4312825"/>
              <a:ext cx="177050" cy="565775"/>
            </a:xfrm>
            <a:custGeom>
              <a:rect b="b" l="l" r="r" t="t"/>
              <a:pathLst>
                <a:path extrusionOk="0" h="22631" w="7082">
                  <a:moveTo>
                    <a:pt x="2721" y="1"/>
                  </a:moveTo>
                  <a:lnTo>
                    <a:pt x="2721" y="14"/>
                  </a:lnTo>
                  <a:cubicBezTo>
                    <a:pt x="2199" y="2913"/>
                    <a:pt x="2072" y="6294"/>
                    <a:pt x="2072" y="8875"/>
                  </a:cubicBezTo>
                  <a:lnTo>
                    <a:pt x="2072" y="9168"/>
                  </a:lnTo>
                  <a:lnTo>
                    <a:pt x="2950" y="9205"/>
                  </a:lnTo>
                  <a:cubicBezTo>
                    <a:pt x="3051" y="4323"/>
                    <a:pt x="2721" y="1"/>
                    <a:pt x="2721" y="1"/>
                  </a:cubicBezTo>
                  <a:close/>
                  <a:moveTo>
                    <a:pt x="419" y="16974"/>
                  </a:moveTo>
                  <a:cubicBezTo>
                    <a:pt x="204" y="19529"/>
                    <a:pt x="26" y="21538"/>
                    <a:pt x="0" y="21843"/>
                  </a:cubicBezTo>
                  <a:lnTo>
                    <a:pt x="0" y="21881"/>
                  </a:lnTo>
                  <a:lnTo>
                    <a:pt x="1297" y="22021"/>
                  </a:lnTo>
                  <a:lnTo>
                    <a:pt x="7081" y="22631"/>
                  </a:lnTo>
                  <a:cubicBezTo>
                    <a:pt x="5072" y="21538"/>
                    <a:pt x="3445" y="21220"/>
                    <a:pt x="2924" y="17698"/>
                  </a:cubicBezTo>
                  <a:cubicBezTo>
                    <a:pt x="2733" y="17660"/>
                    <a:pt x="2543" y="17520"/>
                    <a:pt x="2441" y="17291"/>
                  </a:cubicBezTo>
                  <a:lnTo>
                    <a:pt x="2416" y="17291"/>
                  </a:lnTo>
                  <a:cubicBezTo>
                    <a:pt x="2263" y="17291"/>
                    <a:pt x="979" y="17279"/>
                    <a:pt x="546" y="16974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838225" y="4053175"/>
              <a:ext cx="136050" cy="298775"/>
            </a:xfrm>
            <a:custGeom>
              <a:rect b="b" l="l" r="r" t="t"/>
              <a:pathLst>
                <a:path extrusionOk="0" h="11951" w="5442">
                  <a:moveTo>
                    <a:pt x="966" y="0"/>
                  </a:moveTo>
                  <a:lnTo>
                    <a:pt x="0" y="1983"/>
                  </a:lnTo>
                  <a:lnTo>
                    <a:pt x="1997" y="2873"/>
                  </a:lnTo>
                  <a:lnTo>
                    <a:pt x="712" y="4233"/>
                  </a:lnTo>
                  <a:lnTo>
                    <a:pt x="5441" y="11951"/>
                  </a:lnTo>
                  <a:cubicBezTo>
                    <a:pt x="5162" y="10247"/>
                    <a:pt x="4921" y="8773"/>
                    <a:pt x="4780" y="8022"/>
                  </a:cubicBezTo>
                  <a:cubicBezTo>
                    <a:pt x="4297" y="5454"/>
                    <a:pt x="966" y="0"/>
                    <a:pt x="966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672625" y="4541675"/>
              <a:ext cx="254600" cy="202500"/>
            </a:xfrm>
            <a:custGeom>
              <a:rect b="b" l="l" r="r" t="t"/>
              <a:pathLst>
                <a:path extrusionOk="0" h="8100" w="10184">
                  <a:moveTo>
                    <a:pt x="331" y="0"/>
                  </a:moveTo>
                  <a:lnTo>
                    <a:pt x="1" y="7679"/>
                  </a:lnTo>
                  <a:lnTo>
                    <a:pt x="9853" y="8100"/>
                  </a:lnTo>
                  <a:lnTo>
                    <a:pt x="10184" y="42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850625" y="4606850"/>
              <a:ext cx="55000" cy="55325"/>
            </a:xfrm>
            <a:custGeom>
              <a:rect b="b" l="l" r="r" t="t"/>
              <a:pathLst>
                <a:path extrusionOk="0" h="2213" w="2200">
                  <a:moveTo>
                    <a:pt x="1094" y="0"/>
                  </a:moveTo>
                  <a:cubicBezTo>
                    <a:pt x="484" y="0"/>
                    <a:pt x="0" y="496"/>
                    <a:pt x="0" y="1106"/>
                  </a:cubicBezTo>
                  <a:cubicBezTo>
                    <a:pt x="0" y="1716"/>
                    <a:pt x="484" y="2212"/>
                    <a:pt x="1094" y="2212"/>
                  </a:cubicBezTo>
                  <a:cubicBezTo>
                    <a:pt x="1704" y="2212"/>
                    <a:pt x="2199" y="1716"/>
                    <a:pt x="2199" y="1106"/>
                  </a:cubicBezTo>
                  <a:cubicBezTo>
                    <a:pt x="2199" y="496"/>
                    <a:pt x="1704" y="0"/>
                    <a:pt x="1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730475" y="4641800"/>
              <a:ext cx="108400" cy="114100"/>
            </a:xfrm>
            <a:custGeom>
              <a:rect b="b" l="l" r="r" t="t"/>
              <a:pathLst>
                <a:path extrusionOk="0" h="4564" w="4336">
                  <a:moveTo>
                    <a:pt x="2072" y="1"/>
                  </a:moveTo>
                  <a:cubicBezTo>
                    <a:pt x="1984" y="52"/>
                    <a:pt x="140" y="293"/>
                    <a:pt x="140" y="293"/>
                  </a:cubicBezTo>
                  <a:cubicBezTo>
                    <a:pt x="1" y="1818"/>
                    <a:pt x="255" y="3064"/>
                    <a:pt x="979" y="3751"/>
                  </a:cubicBezTo>
                  <a:cubicBezTo>
                    <a:pt x="1289" y="4121"/>
                    <a:pt x="2749" y="4132"/>
                    <a:pt x="2932" y="4132"/>
                  </a:cubicBezTo>
                  <a:cubicBezTo>
                    <a:pt x="2944" y="4132"/>
                    <a:pt x="2950" y="4132"/>
                    <a:pt x="2950" y="4132"/>
                  </a:cubicBezTo>
                  <a:cubicBezTo>
                    <a:pt x="3076" y="4422"/>
                    <a:pt x="3354" y="4564"/>
                    <a:pt x="3576" y="4564"/>
                  </a:cubicBezTo>
                  <a:cubicBezTo>
                    <a:pt x="3734" y="4564"/>
                    <a:pt x="3864" y="4492"/>
                    <a:pt x="3891" y="4349"/>
                  </a:cubicBezTo>
                  <a:cubicBezTo>
                    <a:pt x="3954" y="4005"/>
                    <a:pt x="3052" y="1501"/>
                    <a:pt x="3052" y="1501"/>
                  </a:cubicBezTo>
                  <a:lnTo>
                    <a:pt x="3052" y="1501"/>
                  </a:lnTo>
                  <a:cubicBezTo>
                    <a:pt x="3341" y="1615"/>
                    <a:pt x="3687" y="1708"/>
                    <a:pt x="3946" y="1708"/>
                  </a:cubicBezTo>
                  <a:cubicBezTo>
                    <a:pt x="4175" y="1708"/>
                    <a:pt x="4335" y="1635"/>
                    <a:pt x="4323" y="1437"/>
                  </a:cubicBezTo>
                  <a:cubicBezTo>
                    <a:pt x="4285" y="1055"/>
                    <a:pt x="2378" y="115"/>
                    <a:pt x="2072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696800" y="4129000"/>
              <a:ext cx="134150" cy="523450"/>
            </a:xfrm>
            <a:custGeom>
              <a:rect b="b" l="l" r="r" t="t"/>
              <a:pathLst>
                <a:path extrusionOk="0" h="20938" w="5366">
                  <a:moveTo>
                    <a:pt x="2288" y="1"/>
                  </a:moveTo>
                  <a:cubicBezTo>
                    <a:pt x="1442" y="1"/>
                    <a:pt x="1436" y="1391"/>
                    <a:pt x="1436" y="1391"/>
                  </a:cubicBezTo>
                  <a:cubicBezTo>
                    <a:pt x="1436" y="1391"/>
                    <a:pt x="0" y="10469"/>
                    <a:pt x="1424" y="20869"/>
                  </a:cubicBezTo>
                  <a:cubicBezTo>
                    <a:pt x="1424" y="20869"/>
                    <a:pt x="1674" y="20937"/>
                    <a:pt x="2049" y="20937"/>
                  </a:cubicBezTo>
                  <a:cubicBezTo>
                    <a:pt x="2449" y="20937"/>
                    <a:pt x="2990" y="20859"/>
                    <a:pt x="3521" y="20538"/>
                  </a:cubicBezTo>
                  <a:cubicBezTo>
                    <a:pt x="3521" y="20538"/>
                    <a:pt x="3280" y="10837"/>
                    <a:pt x="4971" y="5256"/>
                  </a:cubicBezTo>
                  <a:cubicBezTo>
                    <a:pt x="5365" y="4061"/>
                    <a:pt x="5047" y="2587"/>
                    <a:pt x="4628" y="1773"/>
                  </a:cubicBezTo>
                  <a:cubicBezTo>
                    <a:pt x="3491" y="432"/>
                    <a:pt x="2759" y="1"/>
                    <a:pt x="2288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680900" y="4114200"/>
              <a:ext cx="148775" cy="538100"/>
            </a:xfrm>
            <a:custGeom>
              <a:rect b="b" l="l" r="r" t="t"/>
              <a:pathLst>
                <a:path extrusionOk="0" h="21524" w="5951">
                  <a:moveTo>
                    <a:pt x="3262" y="0"/>
                  </a:moveTo>
                  <a:cubicBezTo>
                    <a:pt x="2387" y="0"/>
                    <a:pt x="2047" y="1068"/>
                    <a:pt x="2047" y="1068"/>
                  </a:cubicBezTo>
                  <a:cubicBezTo>
                    <a:pt x="2047" y="1068"/>
                    <a:pt x="0" y="11124"/>
                    <a:pt x="1436" y="21524"/>
                  </a:cubicBezTo>
                  <a:cubicBezTo>
                    <a:pt x="1436" y="21524"/>
                    <a:pt x="1448" y="21524"/>
                    <a:pt x="1470" y="21524"/>
                  </a:cubicBezTo>
                  <a:cubicBezTo>
                    <a:pt x="1668" y="21524"/>
                    <a:pt x="2722" y="21513"/>
                    <a:pt x="3662" y="21295"/>
                  </a:cubicBezTo>
                  <a:cubicBezTo>
                    <a:pt x="4043" y="21219"/>
                    <a:pt x="4399" y="21092"/>
                    <a:pt x="4666" y="20927"/>
                  </a:cubicBezTo>
                  <a:cubicBezTo>
                    <a:pt x="4666" y="20927"/>
                    <a:pt x="4055" y="11226"/>
                    <a:pt x="5759" y="5645"/>
                  </a:cubicBezTo>
                  <a:cubicBezTo>
                    <a:pt x="5937" y="5086"/>
                    <a:pt x="5950" y="4297"/>
                    <a:pt x="5861" y="3535"/>
                  </a:cubicBezTo>
                  <a:cubicBezTo>
                    <a:pt x="5759" y="2682"/>
                    <a:pt x="5543" y="1856"/>
                    <a:pt x="5315" y="1436"/>
                  </a:cubicBezTo>
                  <a:cubicBezTo>
                    <a:pt x="4433" y="347"/>
                    <a:pt x="3761" y="0"/>
                    <a:pt x="3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824875" y="4202550"/>
              <a:ext cx="7325" cy="52775"/>
            </a:xfrm>
            <a:custGeom>
              <a:rect b="b" l="l" r="r" t="t"/>
              <a:pathLst>
                <a:path extrusionOk="0" h="2111" w="293">
                  <a:moveTo>
                    <a:pt x="102" y="1"/>
                  </a:moveTo>
                  <a:lnTo>
                    <a:pt x="102" y="1"/>
                  </a:lnTo>
                  <a:cubicBezTo>
                    <a:pt x="191" y="763"/>
                    <a:pt x="178" y="1552"/>
                    <a:pt x="0" y="2111"/>
                  </a:cubicBezTo>
                  <a:cubicBezTo>
                    <a:pt x="293" y="1196"/>
                    <a:pt x="293" y="598"/>
                    <a:pt x="102" y="1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770825" y="4188575"/>
              <a:ext cx="58850" cy="458000"/>
            </a:xfrm>
            <a:custGeom>
              <a:rect b="b" l="l" r="r" t="t"/>
              <a:pathLst>
                <a:path extrusionOk="0" h="18320" w="2354">
                  <a:moveTo>
                    <a:pt x="2023" y="0"/>
                  </a:moveTo>
                  <a:cubicBezTo>
                    <a:pt x="1946" y="2250"/>
                    <a:pt x="1412" y="2289"/>
                    <a:pt x="1170" y="3547"/>
                  </a:cubicBezTo>
                  <a:cubicBezTo>
                    <a:pt x="433" y="7361"/>
                    <a:pt x="1" y="8480"/>
                    <a:pt x="65" y="18320"/>
                  </a:cubicBezTo>
                  <a:cubicBezTo>
                    <a:pt x="446" y="18244"/>
                    <a:pt x="802" y="18117"/>
                    <a:pt x="1069" y="17952"/>
                  </a:cubicBezTo>
                  <a:cubicBezTo>
                    <a:pt x="1069" y="17952"/>
                    <a:pt x="967" y="16235"/>
                    <a:pt x="967" y="13845"/>
                  </a:cubicBezTo>
                  <a:cubicBezTo>
                    <a:pt x="967" y="10527"/>
                    <a:pt x="1170" y="5899"/>
                    <a:pt x="2162" y="2670"/>
                  </a:cubicBezTo>
                  <a:cubicBezTo>
                    <a:pt x="2340" y="2111"/>
                    <a:pt x="2353" y="1322"/>
                    <a:pt x="2264" y="560"/>
                  </a:cubicBezTo>
                  <a:cubicBezTo>
                    <a:pt x="2201" y="368"/>
                    <a:pt x="2111" y="190"/>
                    <a:pt x="2023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863000" y="4619225"/>
              <a:ext cx="30225" cy="30225"/>
            </a:xfrm>
            <a:custGeom>
              <a:rect b="b" l="l" r="r" t="t"/>
              <a:pathLst>
                <a:path extrusionOk="0" h="1209" w="1209">
                  <a:moveTo>
                    <a:pt x="433" y="1"/>
                  </a:moveTo>
                  <a:lnTo>
                    <a:pt x="408" y="407"/>
                  </a:lnTo>
                  <a:lnTo>
                    <a:pt x="14" y="382"/>
                  </a:lnTo>
                  <a:lnTo>
                    <a:pt x="1" y="777"/>
                  </a:lnTo>
                  <a:lnTo>
                    <a:pt x="395" y="802"/>
                  </a:lnTo>
                  <a:lnTo>
                    <a:pt x="382" y="1196"/>
                  </a:lnTo>
                  <a:lnTo>
                    <a:pt x="777" y="1209"/>
                  </a:lnTo>
                  <a:lnTo>
                    <a:pt x="789" y="814"/>
                  </a:lnTo>
                  <a:lnTo>
                    <a:pt x="1184" y="827"/>
                  </a:lnTo>
                  <a:lnTo>
                    <a:pt x="1209" y="433"/>
                  </a:lnTo>
                  <a:lnTo>
                    <a:pt x="814" y="421"/>
                  </a:lnTo>
                  <a:lnTo>
                    <a:pt x="828" y="26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831225" y="3774425"/>
              <a:ext cx="196150" cy="260950"/>
            </a:xfrm>
            <a:custGeom>
              <a:rect b="b" l="l" r="r" t="t"/>
              <a:pathLst>
                <a:path extrusionOk="0" h="10438" w="7846">
                  <a:moveTo>
                    <a:pt x="3526" y="0"/>
                  </a:moveTo>
                  <a:cubicBezTo>
                    <a:pt x="3411" y="0"/>
                    <a:pt x="3295" y="8"/>
                    <a:pt x="3179" y="25"/>
                  </a:cubicBezTo>
                  <a:cubicBezTo>
                    <a:pt x="1246" y="305"/>
                    <a:pt x="0" y="2848"/>
                    <a:pt x="420" y="5721"/>
                  </a:cubicBezTo>
                  <a:cubicBezTo>
                    <a:pt x="803" y="8422"/>
                    <a:pt x="2511" y="10438"/>
                    <a:pt x="4319" y="10438"/>
                  </a:cubicBezTo>
                  <a:cubicBezTo>
                    <a:pt x="4435" y="10438"/>
                    <a:pt x="4551" y="10430"/>
                    <a:pt x="4667" y="10413"/>
                  </a:cubicBezTo>
                  <a:cubicBezTo>
                    <a:pt x="6611" y="10145"/>
                    <a:pt x="7845" y="7590"/>
                    <a:pt x="7425" y="4717"/>
                  </a:cubicBezTo>
                  <a:cubicBezTo>
                    <a:pt x="7043" y="2016"/>
                    <a:pt x="5335" y="0"/>
                    <a:pt x="3526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998725" y="3936250"/>
              <a:ext cx="16575" cy="5950"/>
            </a:xfrm>
            <a:custGeom>
              <a:rect b="b" l="l" r="r" t="t"/>
              <a:pathLst>
                <a:path extrusionOk="0" h="238" w="663">
                  <a:moveTo>
                    <a:pt x="449" y="1"/>
                  </a:moveTo>
                  <a:cubicBezTo>
                    <a:pt x="408" y="1"/>
                    <a:pt x="364" y="4"/>
                    <a:pt x="318" y="11"/>
                  </a:cubicBezTo>
                  <a:cubicBezTo>
                    <a:pt x="140" y="36"/>
                    <a:pt x="1" y="112"/>
                    <a:pt x="13" y="163"/>
                  </a:cubicBezTo>
                  <a:cubicBezTo>
                    <a:pt x="13" y="211"/>
                    <a:pt x="97" y="237"/>
                    <a:pt x="213" y="237"/>
                  </a:cubicBezTo>
                  <a:cubicBezTo>
                    <a:pt x="254" y="237"/>
                    <a:pt x="298" y="234"/>
                    <a:pt x="344" y="227"/>
                  </a:cubicBezTo>
                  <a:cubicBezTo>
                    <a:pt x="522" y="202"/>
                    <a:pt x="662" y="126"/>
                    <a:pt x="649" y="75"/>
                  </a:cubicBezTo>
                  <a:cubicBezTo>
                    <a:pt x="649" y="27"/>
                    <a:pt x="565" y="1"/>
                    <a:pt x="449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998100" y="3947400"/>
              <a:ext cx="16550" cy="5900"/>
            </a:xfrm>
            <a:custGeom>
              <a:rect b="b" l="l" r="r" t="t"/>
              <a:pathLst>
                <a:path extrusionOk="0" h="236" w="662">
                  <a:moveTo>
                    <a:pt x="212" y="0"/>
                  </a:moveTo>
                  <a:cubicBezTo>
                    <a:pt x="96" y="0"/>
                    <a:pt x="10" y="27"/>
                    <a:pt x="1" y="73"/>
                  </a:cubicBezTo>
                  <a:cubicBezTo>
                    <a:pt x="1" y="137"/>
                    <a:pt x="140" y="200"/>
                    <a:pt x="318" y="226"/>
                  </a:cubicBezTo>
                  <a:cubicBezTo>
                    <a:pt x="364" y="232"/>
                    <a:pt x="408" y="236"/>
                    <a:pt x="449" y="236"/>
                  </a:cubicBezTo>
                  <a:cubicBezTo>
                    <a:pt x="565" y="236"/>
                    <a:pt x="648" y="210"/>
                    <a:pt x="648" y="163"/>
                  </a:cubicBezTo>
                  <a:cubicBezTo>
                    <a:pt x="662" y="99"/>
                    <a:pt x="521" y="36"/>
                    <a:pt x="343" y="10"/>
                  </a:cubicBezTo>
                  <a:cubicBezTo>
                    <a:pt x="297" y="4"/>
                    <a:pt x="253" y="0"/>
                    <a:pt x="21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868100" y="3948350"/>
              <a:ext cx="16875" cy="5925"/>
            </a:xfrm>
            <a:custGeom>
              <a:rect b="b" l="l" r="r" t="t"/>
              <a:pathLst>
                <a:path extrusionOk="0" h="237" w="675">
                  <a:moveTo>
                    <a:pt x="449" y="0"/>
                  </a:moveTo>
                  <a:cubicBezTo>
                    <a:pt x="409" y="0"/>
                    <a:pt x="364" y="3"/>
                    <a:pt x="318" y="10"/>
                  </a:cubicBezTo>
                  <a:cubicBezTo>
                    <a:pt x="140" y="35"/>
                    <a:pt x="0" y="112"/>
                    <a:pt x="13" y="162"/>
                  </a:cubicBezTo>
                  <a:cubicBezTo>
                    <a:pt x="22" y="210"/>
                    <a:pt x="109" y="236"/>
                    <a:pt x="225" y="236"/>
                  </a:cubicBezTo>
                  <a:cubicBezTo>
                    <a:pt x="266" y="236"/>
                    <a:pt x="310" y="233"/>
                    <a:pt x="356" y="226"/>
                  </a:cubicBezTo>
                  <a:cubicBezTo>
                    <a:pt x="534" y="201"/>
                    <a:pt x="674" y="125"/>
                    <a:pt x="661" y="74"/>
                  </a:cubicBezTo>
                  <a:cubicBezTo>
                    <a:pt x="652" y="26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868725" y="3937225"/>
              <a:ext cx="16875" cy="5900"/>
            </a:xfrm>
            <a:custGeom>
              <a:rect b="b" l="l" r="r" t="t"/>
              <a:pathLst>
                <a:path extrusionOk="0" h="236" w="675">
                  <a:moveTo>
                    <a:pt x="225" y="1"/>
                  </a:moveTo>
                  <a:cubicBezTo>
                    <a:pt x="109" y="1"/>
                    <a:pt x="23" y="27"/>
                    <a:pt x="14" y="73"/>
                  </a:cubicBezTo>
                  <a:cubicBezTo>
                    <a:pt x="1" y="138"/>
                    <a:pt x="141" y="201"/>
                    <a:pt x="319" y="226"/>
                  </a:cubicBezTo>
                  <a:cubicBezTo>
                    <a:pt x="368" y="233"/>
                    <a:pt x="414" y="236"/>
                    <a:pt x="455" y="236"/>
                  </a:cubicBezTo>
                  <a:cubicBezTo>
                    <a:pt x="573" y="236"/>
                    <a:pt x="653" y="210"/>
                    <a:pt x="662" y="163"/>
                  </a:cubicBezTo>
                  <a:cubicBezTo>
                    <a:pt x="675" y="99"/>
                    <a:pt x="535" y="36"/>
                    <a:pt x="357" y="10"/>
                  </a:cubicBezTo>
                  <a:cubicBezTo>
                    <a:pt x="310" y="4"/>
                    <a:pt x="266" y="1"/>
                    <a:pt x="225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936450" y="3911275"/>
              <a:ext cx="23525" cy="53275"/>
            </a:xfrm>
            <a:custGeom>
              <a:rect b="b" l="l" r="r" t="t"/>
              <a:pathLst>
                <a:path extrusionOk="0" h="2131" w="941">
                  <a:moveTo>
                    <a:pt x="631" y="1"/>
                  </a:moveTo>
                  <a:cubicBezTo>
                    <a:pt x="624" y="1"/>
                    <a:pt x="617" y="3"/>
                    <a:pt x="610" y="6"/>
                  </a:cubicBezTo>
                  <a:cubicBezTo>
                    <a:pt x="572" y="18"/>
                    <a:pt x="559" y="57"/>
                    <a:pt x="572" y="82"/>
                  </a:cubicBezTo>
                  <a:cubicBezTo>
                    <a:pt x="572" y="94"/>
                    <a:pt x="763" y="577"/>
                    <a:pt x="801" y="1467"/>
                  </a:cubicBezTo>
                  <a:cubicBezTo>
                    <a:pt x="814" y="1837"/>
                    <a:pt x="712" y="1989"/>
                    <a:pt x="623" y="2015"/>
                  </a:cubicBezTo>
                  <a:cubicBezTo>
                    <a:pt x="616" y="2016"/>
                    <a:pt x="608" y="2017"/>
                    <a:pt x="601" y="2017"/>
                  </a:cubicBezTo>
                  <a:cubicBezTo>
                    <a:pt x="460" y="2017"/>
                    <a:pt x="248" y="1791"/>
                    <a:pt x="127" y="1404"/>
                  </a:cubicBezTo>
                  <a:cubicBezTo>
                    <a:pt x="116" y="1383"/>
                    <a:pt x="89" y="1363"/>
                    <a:pt x="65" y="1363"/>
                  </a:cubicBezTo>
                  <a:cubicBezTo>
                    <a:pt x="60" y="1363"/>
                    <a:pt x="55" y="1364"/>
                    <a:pt x="51" y="1366"/>
                  </a:cubicBezTo>
                  <a:cubicBezTo>
                    <a:pt x="12" y="1379"/>
                    <a:pt x="0" y="1417"/>
                    <a:pt x="0" y="1442"/>
                  </a:cubicBezTo>
                  <a:cubicBezTo>
                    <a:pt x="134" y="1856"/>
                    <a:pt x="372" y="2130"/>
                    <a:pt x="593" y="2130"/>
                  </a:cubicBezTo>
                  <a:cubicBezTo>
                    <a:pt x="603" y="2130"/>
                    <a:pt x="613" y="2130"/>
                    <a:pt x="623" y="2129"/>
                  </a:cubicBezTo>
                  <a:lnTo>
                    <a:pt x="648" y="2129"/>
                  </a:lnTo>
                  <a:cubicBezTo>
                    <a:pt x="737" y="2116"/>
                    <a:pt x="941" y="2015"/>
                    <a:pt x="928" y="1467"/>
                  </a:cubicBezTo>
                  <a:cubicBezTo>
                    <a:pt x="877" y="552"/>
                    <a:pt x="699" y="57"/>
                    <a:pt x="687" y="43"/>
                  </a:cubicBezTo>
                  <a:cubicBezTo>
                    <a:pt x="677" y="15"/>
                    <a:pt x="653" y="1"/>
                    <a:pt x="631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913225" y="3966900"/>
              <a:ext cx="61375" cy="20300"/>
            </a:xfrm>
            <a:custGeom>
              <a:rect b="b" l="l" r="r" t="t"/>
              <a:pathLst>
                <a:path extrusionOk="0" h="812" w="2455">
                  <a:moveTo>
                    <a:pt x="2402" y="0"/>
                  </a:moveTo>
                  <a:cubicBezTo>
                    <a:pt x="2385" y="0"/>
                    <a:pt x="2362" y="12"/>
                    <a:pt x="2353" y="31"/>
                  </a:cubicBezTo>
                  <a:cubicBezTo>
                    <a:pt x="2353" y="31"/>
                    <a:pt x="1946" y="641"/>
                    <a:pt x="1221" y="705"/>
                  </a:cubicBezTo>
                  <a:cubicBezTo>
                    <a:pt x="1181" y="708"/>
                    <a:pt x="1143" y="710"/>
                    <a:pt x="1105" y="710"/>
                  </a:cubicBezTo>
                  <a:cubicBezTo>
                    <a:pt x="455" y="710"/>
                    <a:pt x="102" y="222"/>
                    <a:pt x="102" y="222"/>
                  </a:cubicBezTo>
                  <a:cubicBezTo>
                    <a:pt x="87" y="207"/>
                    <a:pt x="72" y="201"/>
                    <a:pt x="57" y="201"/>
                  </a:cubicBezTo>
                  <a:cubicBezTo>
                    <a:pt x="47" y="201"/>
                    <a:pt x="36" y="204"/>
                    <a:pt x="26" y="209"/>
                  </a:cubicBezTo>
                  <a:cubicBezTo>
                    <a:pt x="0" y="222"/>
                    <a:pt x="0" y="260"/>
                    <a:pt x="14" y="285"/>
                  </a:cubicBezTo>
                  <a:cubicBezTo>
                    <a:pt x="25" y="309"/>
                    <a:pt x="402" y="812"/>
                    <a:pt x="1100" y="812"/>
                  </a:cubicBezTo>
                  <a:cubicBezTo>
                    <a:pt x="1139" y="812"/>
                    <a:pt x="1180" y="810"/>
                    <a:pt x="1221" y="807"/>
                  </a:cubicBezTo>
                  <a:cubicBezTo>
                    <a:pt x="1997" y="743"/>
                    <a:pt x="2416" y="107"/>
                    <a:pt x="2441" y="82"/>
                  </a:cubicBezTo>
                  <a:cubicBezTo>
                    <a:pt x="2455" y="56"/>
                    <a:pt x="2441" y="31"/>
                    <a:pt x="2416" y="5"/>
                  </a:cubicBezTo>
                  <a:cubicBezTo>
                    <a:pt x="2413" y="2"/>
                    <a:pt x="2408" y="0"/>
                    <a:pt x="240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874450" y="3869500"/>
              <a:ext cx="49925" cy="25725"/>
            </a:xfrm>
            <a:custGeom>
              <a:rect b="b" l="l" r="r" t="t"/>
              <a:pathLst>
                <a:path extrusionOk="0" h="1029" w="1997">
                  <a:moveTo>
                    <a:pt x="1204" y="1"/>
                  </a:moveTo>
                  <a:cubicBezTo>
                    <a:pt x="1036" y="1"/>
                    <a:pt x="876" y="29"/>
                    <a:pt x="726" y="87"/>
                  </a:cubicBezTo>
                  <a:cubicBezTo>
                    <a:pt x="204" y="291"/>
                    <a:pt x="0" y="990"/>
                    <a:pt x="115" y="1028"/>
                  </a:cubicBezTo>
                  <a:cubicBezTo>
                    <a:pt x="116" y="1028"/>
                    <a:pt x="116" y="1028"/>
                    <a:pt x="116" y="1028"/>
                  </a:cubicBezTo>
                  <a:cubicBezTo>
                    <a:pt x="139" y="1028"/>
                    <a:pt x="539" y="568"/>
                    <a:pt x="890" y="431"/>
                  </a:cubicBezTo>
                  <a:cubicBezTo>
                    <a:pt x="990" y="392"/>
                    <a:pt x="1098" y="372"/>
                    <a:pt x="1213" y="372"/>
                  </a:cubicBezTo>
                  <a:cubicBezTo>
                    <a:pt x="1360" y="372"/>
                    <a:pt x="1520" y="404"/>
                    <a:pt x="1692" y="469"/>
                  </a:cubicBezTo>
                  <a:cubicBezTo>
                    <a:pt x="1718" y="478"/>
                    <a:pt x="1746" y="483"/>
                    <a:pt x="1773" y="483"/>
                  </a:cubicBezTo>
                  <a:cubicBezTo>
                    <a:pt x="1853" y="483"/>
                    <a:pt x="1930" y="443"/>
                    <a:pt x="1958" y="367"/>
                  </a:cubicBezTo>
                  <a:cubicBezTo>
                    <a:pt x="1997" y="278"/>
                    <a:pt x="1946" y="163"/>
                    <a:pt x="1844" y="126"/>
                  </a:cubicBezTo>
                  <a:cubicBezTo>
                    <a:pt x="1622" y="42"/>
                    <a:pt x="1407" y="1"/>
                    <a:pt x="1204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966625" y="3871250"/>
              <a:ext cx="47400" cy="22400"/>
            </a:xfrm>
            <a:custGeom>
              <a:rect b="b" l="l" r="r" t="t"/>
              <a:pathLst>
                <a:path extrusionOk="0" h="896" w="1896">
                  <a:moveTo>
                    <a:pt x="817" y="1"/>
                  </a:moveTo>
                  <a:cubicBezTo>
                    <a:pt x="594" y="1"/>
                    <a:pt x="364" y="69"/>
                    <a:pt x="127" y="208"/>
                  </a:cubicBezTo>
                  <a:cubicBezTo>
                    <a:pt x="39" y="259"/>
                    <a:pt x="0" y="373"/>
                    <a:pt x="51" y="463"/>
                  </a:cubicBezTo>
                  <a:cubicBezTo>
                    <a:pt x="85" y="521"/>
                    <a:pt x="146" y="552"/>
                    <a:pt x="209" y="552"/>
                  </a:cubicBezTo>
                  <a:cubicBezTo>
                    <a:pt x="242" y="552"/>
                    <a:pt x="275" y="543"/>
                    <a:pt x="305" y="526"/>
                  </a:cubicBezTo>
                  <a:cubicBezTo>
                    <a:pt x="487" y="426"/>
                    <a:pt x="662" y="372"/>
                    <a:pt x="826" y="372"/>
                  </a:cubicBezTo>
                  <a:cubicBezTo>
                    <a:pt x="892" y="372"/>
                    <a:pt x="956" y="381"/>
                    <a:pt x="1017" y="399"/>
                  </a:cubicBezTo>
                  <a:cubicBezTo>
                    <a:pt x="1356" y="487"/>
                    <a:pt x="1781" y="895"/>
                    <a:pt x="1805" y="895"/>
                  </a:cubicBezTo>
                  <a:cubicBezTo>
                    <a:pt x="1805" y="895"/>
                    <a:pt x="1806" y="895"/>
                    <a:pt x="1806" y="895"/>
                  </a:cubicBezTo>
                  <a:cubicBezTo>
                    <a:pt x="1895" y="844"/>
                    <a:pt x="1615" y="183"/>
                    <a:pt x="1119" y="43"/>
                  </a:cubicBezTo>
                  <a:cubicBezTo>
                    <a:pt x="1020" y="15"/>
                    <a:pt x="919" y="1"/>
                    <a:pt x="817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971400" y="3900600"/>
              <a:ext cx="22275" cy="34675"/>
            </a:xfrm>
            <a:custGeom>
              <a:rect b="b" l="l" r="r" t="t"/>
              <a:pathLst>
                <a:path extrusionOk="0" h="1387" w="891">
                  <a:moveTo>
                    <a:pt x="255" y="1"/>
                  </a:moveTo>
                  <a:cubicBezTo>
                    <a:pt x="128" y="13"/>
                    <a:pt x="1" y="306"/>
                    <a:pt x="26" y="699"/>
                  </a:cubicBezTo>
                  <a:cubicBezTo>
                    <a:pt x="51" y="1086"/>
                    <a:pt x="173" y="1386"/>
                    <a:pt x="298" y="1386"/>
                  </a:cubicBezTo>
                  <a:cubicBezTo>
                    <a:pt x="300" y="1386"/>
                    <a:pt x="303" y="1386"/>
                    <a:pt x="306" y="1386"/>
                  </a:cubicBezTo>
                  <a:cubicBezTo>
                    <a:pt x="433" y="1360"/>
                    <a:pt x="521" y="1030"/>
                    <a:pt x="496" y="636"/>
                  </a:cubicBezTo>
                  <a:cubicBezTo>
                    <a:pt x="484" y="433"/>
                    <a:pt x="484" y="306"/>
                    <a:pt x="433" y="179"/>
                  </a:cubicBezTo>
                  <a:cubicBezTo>
                    <a:pt x="776" y="153"/>
                    <a:pt x="891" y="13"/>
                    <a:pt x="891" y="13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892575" y="3899975"/>
              <a:ext cx="23550" cy="34650"/>
            </a:xfrm>
            <a:custGeom>
              <a:rect b="b" l="l" r="r" t="t"/>
              <a:pathLst>
                <a:path extrusionOk="0" h="1386" w="942">
                  <a:moveTo>
                    <a:pt x="687" y="0"/>
                  </a:moveTo>
                  <a:lnTo>
                    <a:pt x="1" y="63"/>
                  </a:lnTo>
                  <a:cubicBezTo>
                    <a:pt x="1" y="63"/>
                    <a:pt x="102" y="204"/>
                    <a:pt x="509" y="216"/>
                  </a:cubicBezTo>
                  <a:cubicBezTo>
                    <a:pt x="458" y="343"/>
                    <a:pt x="433" y="521"/>
                    <a:pt x="433" y="712"/>
                  </a:cubicBezTo>
                  <a:cubicBezTo>
                    <a:pt x="420" y="1086"/>
                    <a:pt x="530" y="1386"/>
                    <a:pt x="665" y="1386"/>
                  </a:cubicBezTo>
                  <a:cubicBezTo>
                    <a:pt x="668" y="1386"/>
                    <a:pt x="671" y="1386"/>
                    <a:pt x="674" y="1385"/>
                  </a:cubicBezTo>
                  <a:cubicBezTo>
                    <a:pt x="814" y="1385"/>
                    <a:pt x="928" y="1068"/>
                    <a:pt x="941" y="687"/>
                  </a:cubicBezTo>
                  <a:cubicBezTo>
                    <a:pt x="941" y="305"/>
                    <a:pt x="826" y="0"/>
                    <a:pt x="687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954875" y="3890275"/>
              <a:ext cx="70575" cy="58675"/>
            </a:xfrm>
            <a:custGeom>
              <a:rect b="b" l="l" r="r" t="t"/>
              <a:pathLst>
                <a:path extrusionOk="0" h="2347" w="2823">
                  <a:moveTo>
                    <a:pt x="1341" y="244"/>
                  </a:moveTo>
                  <a:cubicBezTo>
                    <a:pt x="1927" y="244"/>
                    <a:pt x="2383" y="375"/>
                    <a:pt x="2569" y="439"/>
                  </a:cubicBezTo>
                  <a:cubicBezTo>
                    <a:pt x="2479" y="820"/>
                    <a:pt x="2098" y="2104"/>
                    <a:pt x="1246" y="2104"/>
                  </a:cubicBezTo>
                  <a:cubicBezTo>
                    <a:pt x="407" y="2092"/>
                    <a:pt x="255" y="782"/>
                    <a:pt x="216" y="414"/>
                  </a:cubicBezTo>
                  <a:cubicBezTo>
                    <a:pt x="617" y="288"/>
                    <a:pt x="1001" y="244"/>
                    <a:pt x="1341" y="244"/>
                  </a:cubicBezTo>
                  <a:close/>
                  <a:moveTo>
                    <a:pt x="1338" y="0"/>
                  </a:moveTo>
                  <a:cubicBezTo>
                    <a:pt x="963" y="0"/>
                    <a:pt x="537" y="50"/>
                    <a:pt x="89" y="197"/>
                  </a:cubicBezTo>
                  <a:lnTo>
                    <a:pt x="0" y="236"/>
                  </a:lnTo>
                  <a:lnTo>
                    <a:pt x="13" y="324"/>
                  </a:lnTo>
                  <a:cubicBezTo>
                    <a:pt x="26" y="1024"/>
                    <a:pt x="318" y="2333"/>
                    <a:pt x="1246" y="2346"/>
                  </a:cubicBezTo>
                  <a:cubicBezTo>
                    <a:pt x="1323" y="2346"/>
                    <a:pt x="1386" y="2333"/>
                    <a:pt x="1450" y="2321"/>
                  </a:cubicBezTo>
                  <a:cubicBezTo>
                    <a:pt x="2454" y="2129"/>
                    <a:pt x="2784" y="451"/>
                    <a:pt x="2797" y="375"/>
                  </a:cubicBezTo>
                  <a:lnTo>
                    <a:pt x="2823" y="273"/>
                  </a:lnTo>
                  <a:lnTo>
                    <a:pt x="2733" y="236"/>
                  </a:lnTo>
                  <a:cubicBezTo>
                    <a:pt x="2699" y="227"/>
                    <a:pt x="2135" y="0"/>
                    <a:pt x="1338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866825" y="3889250"/>
              <a:ext cx="75025" cy="62225"/>
            </a:xfrm>
            <a:custGeom>
              <a:rect b="b" l="l" r="r" t="t"/>
              <a:pathLst>
                <a:path extrusionOk="0" h="2489" w="3001">
                  <a:moveTo>
                    <a:pt x="1473" y="245"/>
                  </a:moveTo>
                  <a:cubicBezTo>
                    <a:pt x="1863" y="245"/>
                    <a:pt x="2313" y="297"/>
                    <a:pt x="2785" y="455"/>
                  </a:cubicBezTo>
                  <a:cubicBezTo>
                    <a:pt x="2747" y="834"/>
                    <a:pt x="2545" y="2247"/>
                    <a:pt x="1653" y="2247"/>
                  </a:cubicBezTo>
                  <a:cubicBezTo>
                    <a:pt x="1649" y="2247"/>
                    <a:pt x="1645" y="2247"/>
                    <a:pt x="1641" y="2247"/>
                  </a:cubicBezTo>
                  <a:cubicBezTo>
                    <a:pt x="725" y="2221"/>
                    <a:pt x="344" y="823"/>
                    <a:pt x="242" y="416"/>
                  </a:cubicBezTo>
                  <a:cubicBezTo>
                    <a:pt x="433" y="363"/>
                    <a:pt x="885" y="245"/>
                    <a:pt x="1473" y="245"/>
                  </a:cubicBezTo>
                  <a:close/>
                  <a:moveTo>
                    <a:pt x="1462" y="0"/>
                  </a:moveTo>
                  <a:cubicBezTo>
                    <a:pt x="675" y="0"/>
                    <a:pt x="123" y="205"/>
                    <a:pt x="90" y="213"/>
                  </a:cubicBezTo>
                  <a:lnTo>
                    <a:pt x="0" y="251"/>
                  </a:lnTo>
                  <a:lnTo>
                    <a:pt x="26" y="353"/>
                  </a:lnTo>
                  <a:cubicBezTo>
                    <a:pt x="39" y="441"/>
                    <a:pt x="407" y="2463"/>
                    <a:pt x="1641" y="2489"/>
                  </a:cubicBezTo>
                  <a:cubicBezTo>
                    <a:pt x="1704" y="2489"/>
                    <a:pt x="1780" y="2476"/>
                    <a:pt x="1844" y="2463"/>
                  </a:cubicBezTo>
                  <a:cubicBezTo>
                    <a:pt x="2683" y="2311"/>
                    <a:pt x="2963" y="1052"/>
                    <a:pt x="2988" y="365"/>
                  </a:cubicBezTo>
                  <a:lnTo>
                    <a:pt x="3001" y="277"/>
                  </a:lnTo>
                  <a:lnTo>
                    <a:pt x="2924" y="251"/>
                  </a:lnTo>
                  <a:cubicBezTo>
                    <a:pt x="2397" y="62"/>
                    <a:pt x="1894" y="0"/>
                    <a:pt x="1462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936100" y="3904875"/>
              <a:ext cx="25150" cy="10050"/>
            </a:xfrm>
            <a:custGeom>
              <a:rect b="b" l="l" r="r" t="t"/>
              <a:pathLst>
                <a:path extrusionOk="0" h="402" w="1006">
                  <a:moveTo>
                    <a:pt x="533" y="1"/>
                  </a:moveTo>
                  <a:cubicBezTo>
                    <a:pt x="324" y="1"/>
                    <a:pt x="122" y="105"/>
                    <a:pt x="1" y="198"/>
                  </a:cubicBezTo>
                  <a:lnTo>
                    <a:pt x="116" y="401"/>
                  </a:lnTo>
                  <a:cubicBezTo>
                    <a:pt x="124" y="385"/>
                    <a:pt x="323" y="237"/>
                    <a:pt x="534" y="237"/>
                  </a:cubicBezTo>
                  <a:cubicBezTo>
                    <a:pt x="646" y="237"/>
                    <a:pt x="761" y="278"/>
                    <a:pt x="853" y="401"/>
                  </a:cubicBezTo>
                  <a:lnTo>
                    <a:pt x="1006" y="249"/>
                  </a:lnTo>
                  <a:cubicBezTo>
                    <a:pt x="866" y="65"/>
                    <a:pt x="697" y="1"/>
                    <a:pt x="533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845850" y="3895175"/>
              <a:ext cx="23225" cy="7025"/>
            </a:xfrm>
            <a:custGeom>
              <a:rect b="b" l="l" r="r" t="t"/>
              <a:pathLst>
                <a:path extrusionOk="0" h="281" w="929">
                  <a:moveTo>
                    <a:pt x="903" y="1"/>
                  </a:moveTo>
                  <a:lnTo>
                    <a:pt x="0" y="40"/>
                  </a:lnTo>
                  <a:lnTo>
                    <a:pt x="26" y="281"/>
                  </a:lnTo>
                  <a:lnTo>
                    <a:pt x="929" y="243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839825" y="3736800"/>
              <a:ext cx="207550" cy="136150"/>
            </a:xfrm>
            <a:custGeom>
              <a:rect b="b" l="l" r="r" t="t"/>
              <a:pathLst>
                <a:path extrusionOk="0" h="5446" w="8302">
                  <a:moveTo>
                    <a:pt x="2948" y="1"/>
                  </a:moveTo>
                  <a:cubicBezTo>
                    <a:pt x="1696" y="1"/>
                    <a:pt x="564" y="497"/>
                    <a:pt x="0" y="1620"/>
                  </a:cubicBezTo>
                  <a:cubicBezTo>
                    <a:pt x="1144" y="5243"/>
                    <a:pt x="7755" y="5446"/>
                    <a:pt x="7755" y="5446"/>
                  </a:cubicBezTo>
                  <a:lnTo>
                    <a:pt x="8302" y="4620"/>
                  </a:lnTo>
                  <a:cubicBezTo>
                    <a:pt x="8235" y="1855"/>
                    <a:pt x="5368" y="1"/>
                    <a:pt x="294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4776550" y="3764150"/>
              <a:ext cx="139675" cy="280150"/>
            </a:xfrm>
            <a:custGeom>
              <a:rect b="b" l="l" r="r" t="t"/>
              <a:pathLst>
                <a:path extrusionOk="0" h="11206" w="5587">
                  <a:moveTo>
                    <a:pt x="3915" y="1"/>
                  </a:moveTo>
                  <a:cubicBezTo>
                    <a:pt x="3545" y="1"/>
                    <a:pt x="3105" y="120"/>
                    <a:pt x="2594" y="399"/>
                  </a:cubicBezTo>
                  <a:cubicBezTo>
                    <a:pt x="662" y="1453"/>
                    <a:pt x="1" y="2394"/>
                    <a:pt x="522" y="5420"/>
                  </a:cubicBezTo>
                  <a:cubicBezTo>
                    <a:pt x="700" y="6476"/>
                    <a:pt x="916" y="7900"/>
                    <a:pt x="687" y="9603"/>
                  </a:cubicBezTo>
                  <a:cubicBezTo>
                    <a:pt x="522" y="10239"/>
                    <a:pt x="407" y="10773"/>
                    <a:pt x="395" y="11205"/>
                  </a:cubicBezTo>
                  <a:cubicBezTo>
                    <a:pt x="967" y="11090"/>
                    <a:pt x="2823" y="10493"/>
                    <a:pt x="3192" y="9259"/>
                  </a:cubicBezTo>
                  <a:cubicBezTo>
                    <a:pt x="3560" y="8027"/>
                    <a:pt x="3269" y="5420"/>
                    <a:pt x="3269" y="5420"/>
                  </a:cubicBezTo>
                  <a:cubicBezTo>
                    <a:pt x="3179" y="3018"/>
                    <a:pt x="5264" y="2394"/>
                    <a:pt x="5264" y="2394"/>
                  </a:cubicBezTo>
                  <a:cubicBezTo>
                    <a:pt x="5586" y="1283"/>
                    <a:pt x="5131" y="1"/>
                    <a:pt x="391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/>
          <p:nvPr>
            <p:ph type="title"/>
          </p:nvPr>
        </p:nvSpPr>
        <p:spPr>
          <a:xfrm>
            <a:off x="656500" y="208575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8"/>
              <a:t>Ensembling</a:t>
            </a:r>
            <a:r>
              <a:rPr lang="en" sz="3018"/>
              <a:t> (Age+Sex+Race)</a:t>
            </a:r>
            <a:endParaRPr sz="3018"/>
          </a:p>
        </p:txBody>
      </p:sp>
      <p:sp>
        <p:nvSpPr>
          <p:cNvPr id="516" name="Google Shape;516;p42"/>
          <p:cNvSpPr txBox="1"/>
          <p:nvPr>
            <p:ph idx="1" type="body"/>
          </p:nvPr>
        </p:nvSpPr>
        <p:spPr>
          <a:xfrm>
            <a:off x="4868300" y="1212925"/>
            <a:ext cx="41235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Char char="●"/>
            </a:pPr>
            <a:r>
              <a:rPr b="1" lang="en" sz="2225"/>
              <a:t>Factors used</a:t>
            </a:r>
            <a:r>
              <a:rPr lang="en" sz="2225"/>
              <a:t>:</a:t>
            </a:r>
            <a:endParaRPr sz="22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All Ages, All Races, and Sex</a:t>
            </a:r>
            <a:endParaRPr sz="22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5"/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Char char="●"/>
            </a:pPr>
            <a:r>
              <a:rPr b="1" lang="en" sz="2225"/>
              <a:t>Accuracy</a:t>
            </a:r>
            <a:r>
              <a:rPr lang="en" sz="2225"/>
              <a:t>: 63.31%</a:t>
            </a:r>
            <a:endParaRPr sz="2225"/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Char char="●"/>
            </a:pPr>
            <a:r>
              <a:rPr b="1" lang="en" sz="2225"/>
              <a:t>AUROC Score</a:t>
            </a:r>
            <a:r>
              <a:rPr lang="en" sz="2225"/>
              <a:t>: 0.</a:t>
            </a:r>
            <a:r>
              <a:rPr lang="en" sz="2225"/>
              <a:t>69</a:t>
            </a:r>
            <a:endParaRPr sz="2225"/>
          </a:p>
        </p:txBody>
      </p:sp>
      <p:pic>
        <p:nvPicPr>
          <p:cNvPr id="517" name="Google Shape;5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00" y="1003875"/>
            <a:ext cx="4302375" cy="3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 txBox="1"/>
          <p:nvPr>
            <p:ph type="title"/>
          </p:nvPr>
        </p:nvSpPr>
        <p:spPr>
          <a:xfrm>
            <a:off x="177350" y="1548800"/>
            <a:ext cx="88587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18"/>
              <a:t>Medical</a:t>
            </a:r>
            <a:r>
              <a:rPr lang="en" sz="4618"/>
              <a:t> Factors</a:t>
            </a:r>
            <a:endParaRPr sz="3618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02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Stroke, Diabetes, Asthma, Skin Cancer, Kidney Disease</a:t>
            </a:r>
            <a:endParaRPr sz="3918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18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/>
          <p:nvPr>
            <p:ph type="ctrTitle"/>
          </p:nvPr>
        </p:nvSpPr>
        <p:spPr>
          <a:xfrm>
            <a:off x="137825" y="169975"/>
            <a:ext cx="90063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Logistic Regression (Just Medical Factors)</a:t>
            </a:r>
            <a:endParaRPr sz="3440"/>
          </a:p>
        </p:txBody>
      </p:sp>
      <p:pic>
        <p:nvPicPr>
          <p:cNvPr id="528" name="Google Shape;5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88" y="1037225"/>
            <a:ext cx="3888324" cy="32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4"/>
          <p:cNvSpPr txBox="1"/>
          <p:nvPr>
            <p:ph idx="4294967295" type="body"/>
          </p:nvPr>
        </p:nvSpPr>
        <p:spPr>
          <a:xfrm>
            <a:off x="4877750" y="1367550"/>
            <a:ext cx="4123500" cy="24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Char char="●"/>
            </a:pPr>
            <a:r>
              <a:rPr b="1" lang="en" sz="2225"/>
              <a:t>Factors used</a:t>
            </a:r>
            <a:r>
              <a:rPr lang="en" sz="2225"/>
              <a:t>:</a:t>
            </a:r>
            <a:endParaRPr sz="2225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25"/>
              <a:t>Kidney Disease, Skin Cancer, Diabetes, Asthma, and Stroke</a:t>
            </a:r>
            <a:endParaRPr sz="22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5"/>
          <p:cNvSpPr txBox="1"/>
          <p:nvPr>
            <p:ph type="title"/>
          </p:nvPr>
        </p:nvSpPr>
        <p:spPr>
          <a:xfrm>
            <a:off x="101400" y="69775"/>
            <a:ext cx="81528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18"/>
              <a:t>Medical Factors Contribution to Heart Disease</a:t>
            </a:r>
            <a:endParaRPr sz="2818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18"/>
          </a:p>
        </p:txBody>
      </p:sp>
      <p:pic>
        <p:nvPicPr>
          <p:cNvPr id="535" name="Google Shape;5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75" y="559025"/>
            <a:ext cx="6883641" cy="45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"/>
          <p:cNvSpPr txBox="1"/>
          <p:nvPr>
            <p:ph type="title"/>
          </p:nvPr>
        </p:nvSpPr>
        <p:spPr>
          <a:xfrm>
            <a:off x="91125" y="185650"/>
            <a:ext cx="86547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8"/>
              <a:t>Logistic Regression (Demographic + Medical)</a:t>
            </a:r>
            <a:endParaRPr sz="3018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18"/>
          </a:p>
        </p:txBody>
      </p:sp>
      <p:sp>
        <p:nvSpPr>
          <p:cNvPr id="541" name="Google Shape;541;p46"/>
          <p:cNvSpPr txBox="1"/>
          <p:nvPr>
            <p:ph idx="1" type="body"/>
          </p:nvPr>
        </p:nvSpPr>
        <p:spPr>
          <a:xfrm>
            <a:off x="4706125" y="1002100"/>
            <a:ext cx="42666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5"/>
              <a:buChar char="●"/>
            </a:pPr>
            <a:r>
              <a:rPr b="1" lang="en" sz="2225">
                <a:solidFill>
                  <a:schemeClr val="accent1"/>
                </a:solidFill>
              </a:rPr>
              <a:t>Factors Added</a:t>
            </a:r>
            <a:r>
              <a:rPr lang="en" sz="2225">
                <a:solidFill>
                  <a:schemeClr val="accent1"/>
                </a:solidFill>
              </a:rPr>
              <a:t>: Stroke, Kidney Disease, Skin Cancer, Diabetes</a:t>
            </a:r>
            <a:endParaRPr sz="2225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5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Accuracy</a:t>
            </a:r>
            <a:r>
              <a:rPr lang="en" sz="2400">
                <a:solidFill>
                  <a:schemeClr val="accent1"/>
                </a:solidFill>
              </a:rPr>
              <a:t>: 69%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AUROC Score</a:t>
            </a:r>
            <a:r>
              <a:rPr lang="en" sz="2400">
                <a:solidFill>
                  <a:schemeClr val="accent1"/>
                </a:solidFill>
              </a:rPr>
              <a:t>: 0.73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542" name="Google Shape;5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2750"/>
            <a:ext cx="4448600" cy="383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 txBox="1"/>
          <p:nvPr>
            <p:ph type="title"/>
          </p:nvPr>
        </p:nvSpPr>
        <p:spPr>
          <a:xfrm>
            <a:off x="94550" y="184775"/>
            <a:ext cx="82056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</a:t>
            </a:r>
            <a:r>
              <a:rPr lang="en">
                <a:solidFill>
                  <a:schemeClr val="accent2"/>
                </a:solidFill>
              </a:rPr>
              <a:t>(Demographic + Medical)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075"/>
            <a:ext cx="4448599" cy="384552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7"/>
          <p:cNvSpPr txBox="1"/>
          <p:nvPr>
            <p:ph idx="1" type="body"/>
          </p:nvPr>
        </p:nvSpPr>
        <p:spPr>
          <a:xfrm>
            <a:off x="4706100" y="1068425"/>
            <a:ext cx="4266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5"/>
              <a:buChar char="●"/>
            </a:pPr>
            <a:r>
              <a:rPr b="1" lang="en" sz="2225">
                <a:solidFill>
                  <a:schemeClr val="accent1"/>
                </a:solidFill>
              </a:rPr>
              <a:t>Factors Added</a:t>
            </a:r>
            <a:r>
              <a:rPr lang="en" sz="2225">
                <a:solidFill>
                  <a:schemeClr val="accent1"/>
                </a:solidFill>
              </a:rPr>
              <a:t>: Stroke, Kidney Disease, Skin Cancer, Diabetes</a:t>
            </a:r>
            <a:endParaRPr sz="2225">
              <a:solidFill>
                <a:schemeClr val="accen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5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Accuracy</a:t>
            </a:r>
            <a:r>
              <a:rPr lang="en" sz="2400">
                <a:solidFill>
                  <a:schemeClr val="accent1"/>
                </a:solidFill>
              </a:rPr>
              <a:t>: 68%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b="1" lang="en" sz="2400">
                <a:solidFill>
                  <a:schemeClr val="accent1"/>
                </a:solidFill>
              </a:rPr>
              <a:t>AUROC Score</a:t>
            </a:r>
            <a:r>
              <a:rPr lang="en" sz="2400">
                <a:solidFill>
                  <a:schemeClr val="accent1"/>
                </a:solidFill>
              </a:rPr>
              <a:t>: 0.73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/>
          <p:nvPr>
            <p:ph type="title"/>
          </p:nvPr>
        </p:nvSpPr>
        <p:spPr>
          <a:xfrm>
            <a:off x="56725" y="2093150"/>
            <a:ext cx="90873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31"/>
              <a:t>External Factors</a:t>
            </a:r>
            <a:endParaRPr sz="5131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1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Smoking, Alcohol, Sleep, BMI, Difficulty Walking, and Physical Activity</a:t>
            </a:r>
            <a:endParaRPr sz="3908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9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External Factors</a:t>
            </a:r>
            <a:endParaRPr/>
          </a:p>
        </p:txBody>
      </p:sp>
      <p:sp>
        <p:nvSpPr>
          <p:cNvPr id="560" name="Google Shape;560;p49"/>
          <p:cNvSpPr txBox="1"/>
          <p:nvPr>
            <p:ph idx="1" type="body"/>
          </p:nvPr>
        </p:nvSpPr>
        <p:spPr>
          <a:xfrm>
            <a:off x="5654825" y="1434425"/>
            <a:ext cx="29334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SzPts val="1925"/>
              <a:buChar char="●"/>
            </a:pPr>
            <a:r>
              <a:rPr b="1" lang="en" sz="2025"/>
              <a:t>Factors used</a:t>
            </a:r>
            <a:r>
              <a:rPr lang="en" sz="2025"/>
              <a:t>: Difficulty walking, BMI, Physical Health,  Sleep, Alcohol, and Smoking.</a:t>
            </a:r>
            <a:endParaRPr sz="2025"/>
          </a:p>
        </p:txBody>
      </p:sp>
      <p:pic>
        <p:nvPicPr>
          <p:cNvPr id="561" name="Google Shape;5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875" y="1104400"/>
            <a:ext cx="4627750" cy="37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0"/>
          <p:cNvSpPr txBox="1"/>
          <p:nvPr>
            <p:ph type="title"/>
          </p:nvPr>
        </p:nvSpPr>
        <p:spPr>
          <a:xfrm>
            <a:off x="60600" y="9705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For External Factors</a:t>
            </a:r>
            <a:endParaRPr/>
          </a:p>
        </p:txBody>
      </p:sp>
      <p:pic>
        <p:nvPicPr>
          <p:cNvPr id="567" name="Google Shape;5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50" y="604225"/>
            <a:ext cx="6035574" cy="43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1"/>
          <p:cNvSpPr txBox="1"/>
          <p:nvPr>
            <p:ph type="title"/>
          </p:nvPr>
        </p:nvSpPr>
        <p:spPr>
          <a:xfrm>
            <a:off x="0" y="265300"/>
            <a:ext cx="91440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r>
              <a:rPr lang="en">
                <a:solidFill>
                  <a:schemeClr val="accent2"/>
                </a:solidFill>
              </a:rPr>
              <a:t>(Demographic + Medical + External)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1"/>
          <p:cNvSpPr txBox="1"/>
          <p:nvPr>
            <p:ph idx="1" type="body"/>
          </p:nvPr>
        </p:nvSpPr>
        <p:spPr>
          <a:xfrm>
            <a:off x="4753400" y="1492775"/>
            <a:ext cx="36069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ts val="2325"/>
              <a:buChar char="●"/>
            </a:pPr>
            <a:r>
              <a:rPr b="1" lang="en" sz="2425"/>
              <a:t>Factors added</a:t>
            </a:r>
            <a:r>
              <a:rPr lang="en" sz="2425"/>
              <a:t>: Difficulty walking, alcohol, and smoking.</a:t>
            </a:r>
            <a:endParaRPr sz="24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5"/>
              <a:t> </a:t>
            </a:r>
            <a:endParaRPr sz="2425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ts val="2325"/>
              <a:buChar char="●"/>
            </a:pPr>
            <a:r>
              <a:rPr b="1" lang="en" sz="2425"/>
              <a:t>Accuracy</a:t>
            </a:r>
            <a:r>
              <a:rPr lang="en" sz="2425"/>
              <a:t>: 74%</a:t>
            </a:r>
            <a:endParaRPr sz="2425"/>
          </a:p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SzPts val="2425"/>
              <a:buChar char="●"/>
            </a:pPr>
            <a:r>
              <a:rPr b="1" lang="en" sz="2425"/>
              <a:t>AUROC score</a:t>
            </a:r>
            <a:r>
              <a:rPr lang="en" sz="2425"/>
              <a:t>: 0.74</a:t>
            </a:r>
            <a:endParaRPr sz="2425"/>
          </a:p>
        </p:txBody>
      </p:sp>
      <p:pic>
        <p:nvPicPr>
          <p:cNvPr id="574" name="Google Shape;57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6800"/>
            <a:ext cx="4601000" cy="380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 txBox="1"/>
          <p:nvPr>
            <p:ph type="title"/>
          </p:nvPr>
        </p:nvSpPr>
        <p:spPr>
          <a:xfrm>
            <a:off x="489175" y="1802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18"/>
              <a:t>Project Overview</a:t>
            </a:r>
            <a:endParaRPr sz="3318"/>
          </a:p>
        </p:txBody>
      </p:sp>
      <p:sp>
        <p:nvSpPr>
          <p:cNvPr id="468" name="Google Shape;468;p34"/>
          <p:cNvSpPr txBox="1"/>
          <p:nvPr>
            <p:ph idx="1" type="body"/>
          </p:nvPr>
        </p:nvSpPr>
        <p:spPr>
          <a:xfrm>
            <a:off x="160725" y="973850"/>
            <a:ext cx="88689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8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25"/>
              <a:buAutoNum type="arabicPeriod"/>
            </a:pPr>
            <a:r>
              <a:rPr lang="en" sz="2225"/>
              <a:t>Project Goals</a:t>
            </a:r>
            <a:endParaRPr sz="2225"/>
          </a:p>
          <a:p>
            <a:pPr indent="-3698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25"/>
              <a:buAutoNum type="arabicPeriod"/>
            </a:pPr>
            <a:r>
              <a:rPr lang="en" sz="2225"/>
              <a:t>About Our Data</a:t>
            </a:r>
            <a:endParaRPr sz="2225"/>
          </a:p>
          <a:p>
            <a:pPr indent="-3698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25"/>
              <a:buAutoNum type="arabicPeriod"/>
            </a:pPr>
            <a:r>
              <a:rPr lang="en" sz="2225"/>
              <a:t>Demographics - Coefficients and Model</a:t>
            </a:r>
            <a:endParaRPr sz="2225"/>
          </a:p>
          <a:p>
            <a:pPr indent="-3698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25"/>
              <a:buAutoNum type="arabicPeriod"/>
            </a:pPr>
            <a:r>
              <a:rPr lang="en" sz="2225"/>
              <a:t>Medical Factors </a:t>
            </a:r>
            <a:r>
              <a:rPr lang="en" sz="2225">
                <a:solidFill>
                  <a:schemeClr val="accent1"/>
                </a:solidFill>
              </a:rPr>
              <a:t>- Coefficients and Model</a:t>
            </a:r>
            <a:endParaRPr sz="2225"/>
          </a:p>
          <a:p>
            <a:pPr indent="-3698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25"/>
              <a:buAutoNum type="arabicPeriod"/>
            </a:pPr>
            <a:r>
              <a:rPr lang="en" sz="2225"/>
              <a:t>External Factors </a:t>
            </a:r>
            <a:r>
              <a:rPr lang="en" sz="2225">
                <a:solidFill>
                  <a:schemeClr val="accent1"/>
                </a:solidFill>
              </a:rPr>
              <a:t>- Coefficients and Model</a:t>
            </a:r>
            <a:endParaRPr sz="2225"/>
          </a:p>
          <a:p>
            <a:pPr indent="-3698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25"/>
              <a:buAutoNum type="arabicPeriod"/>
            </a:pPr>
            <a:r>
              <a:rPr lang="en" sz="2225"/>
              <a:t>Conclusion</a:t>
            </a:r>
            <a:endParaRPr sz="22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/>
          <p:nvPr>
            <p:ph type="title"/>
          </p:nvPr>
        </p:nvSpPr>
        <p:spPr>
          <a:xfrm>
            <a:off x="43050" y="255825"/>
            <a:ext cx="90579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 </a:t>
            </a:r>
            <a:r>
              <a:rPr lang="en">
                <a:solidFill>
                  <a:schemeClr val="accent2"/>
                </a:solidFill>
              </a:rPr>
              <a:t>(Demographic + Medical + External)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 txBox="1"/>
          <p:nvPr>
            <p:ph idx="1" type="body"/>
          </p:nvPr>
        </p:nvSpPr>
        <p:spPr>
          <a:xfrm>
            <a:off x="4753400" y="1492775"/>
            <a:ext cx="36069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ts val="2325"/>
              <a:buChar char="●"/>
            </a:pPr>
            <a:r>
              <a:rPr b="1" lang="en" sz="2425"/>
              <a:t>Factors added</a:t>
            </a:r>
            <a:r>
              <a:rPr lang="en" sz="2425"/>
              <a:t>: Difficulty walking, alcohol, and smoking.</a:t>
            </a:r>
            <a:endParaRPr sz="24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5"/>
              <a:t> </a:t>
            </a:r>
            <a:endParaRPr sz="2425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ts val="2325"/>
              <a:buChar char="●"/>
            </a:pPr>
            <a:r>
              <a:rPr b="1" lang="en" sz="2425"/>
              <a:t>Accuracy</a:t>
            </a:r>
            <a:r>
              <a:rPr lang="en" sz="2425"/>
              <a:t>: 71%</a:t>
            </a:r>
            <a:endParaRPr sz="2425"/>
          </a:p>
          <a:p>
            <a:pPr indent="-382587" lvl="0" marL="457200" rtl="0" algn="l">
              <a:spcBef>
                <a:spcPts val="0"/>
              </a:spcBef>
              <a:spcAft>
                <a:spcPts val="0"/>
              </a:spcAft>
              <a:buSzPts val="2425"/>
              <a:buChar char="●"/>
            </a:pPr>
            <a:r>
              <a:rPr b="1" lang="en" sz="2425"/>
              <a:t>AUROC score</a:t>
            </a:r>
            <a:r>
              <a:rPr lang="en" sz="2425"/>
              <a:t>: 0.75</a:t>
            </a:r>
            <a:endParaRPr sz="2425"/>
          </a:p>
        </p:txBody>
      </p:sp>
      <p:pic>
        <p:nvPicPr>
          <p:cNvPr id="581" name="Google Shape;5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17" y="1147900"/>
            <a:ext cx="4271692" cy="36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3"/>
          <p:cNvSpPr txBox="1"/>
          <p:nvPr>
            <p:ph type="title"/>
          </p:nvPr>
        </p:nvSpPr>
        <p:spPr>
          <a:xfrm>
            <a:off x="155375" y="369325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8"/>
              <a:t>Conclusion</a:t>
            </a:r>
            <a:endParaRPr sz="3218"/>
          </a:p>
        </p:txBody>
      </p:sp>
      <p:sp>
        <p:nvSpPr>
          <p:cNvPr id="587" name="Google Shape;587;p53"/>
          <p:cNvSpPr txBox="1"/>
          <p:nvPr/>
        </p:nvSpPr>
        <p:spPr>
          <a:xfrm>
            <a:off x="272550" y="1266900"/>
            <a:ext cx="8598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25"/>
              <a:buFont typeface="Montserrat"/>
              <a:buAutoNum type="arabicPeriod"/>
            </a:pPr>
            <a:r>
              <a:rPr lang="en" sz="1925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demographic factors the gave the </a:t>
            </a:r>
            <a:r>
              <a:rPr lang="en" sz="1925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highest</a:t>
            </a:r>
            <a:r>
              <a:rPr lang="en" sz="1925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accuracy were all </a:t>
            </a:r>
            <a:r>
              <a:rPr b="1" lang="en" sz="1925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races, all the ages, and sex</a:t>
            </a:r>
            <a:endParaRPr b="1" sz="1925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25"/>
              <a:buFont typeface="Montserrat"/>
              <a:buAutoNum type="arabicPeriod"/>
            </a:pPr>
            <a:r>
              <a:rPr lang="en" sz="1925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medical history factors with the most impact are </a:t>
            </a:r>
            <a:r>
              <a:rPr b="1" lang="en" sz="1925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strokes, kidney disease, skin cancer, and diabetes</a:t>
            </a:r>
            <a:endParaRPr b="1" sz="1925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25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25"/>
              <a:buFont typeface="Montserrat"/>
              <a:buAutoNum type="arabicPeriod"/>
            </a:pPr>
            <a:r>
              <a:rPr lang="en" sz="1925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external factors with the most impact are </a:t>
            </a:r>
            <a:r>
              <a:rPr b="1" lang="en" sz="1925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walking, smoking, and alcohol</a:t>
            </a:r>
            <a:endParaRPr sz="1925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5"/>
              <a:buFont typeface="Montserrat"/>
              <a:buAutoNum type="arabicPeriod"/>
            </a:pPr>
            <a:r>
              <a:rPr lang="en" sz="1925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Model combining all of these factors had a </a:t>
            </a:r>
            <a:r>
              <a:rPr b="1" lang="en" sz="1925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71% accuracy rate and 80% TP rate </a:t>
            </a:r>
            <a:r>
              <a:rPr lang="en" sz="1925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at predicting whether or not someone had heart disease. </a:t>
            </a:r>
            <a:endParaRPr sz="1925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ctrTitle"/>
          </p:nvPr>
        </p:nvSpPr>
        <p:spPr>
          <a:xfrm>
            <a:off x="1075350" y="1982850"/>
            <a:ext cx="6993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00"/>
              <a:t>Thank You!</a:t>
            </a:r>
            <a:endParaRPr sz="5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 txBox="1"/>
          <p:nvPr>
            <p:ph type="ctrTitle"/>
          </p:nvPr>
        </p:nvSpPr>
        <p:spPr>
          <a:xfrm>
            <a:off x="336375" y="56525"/>
            <a:ext cx="49752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598" name="Google Shape;5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450" y="880025"/>
            <a:ext cx="4463500" cy="36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5"/>
          <p:cNvSpPr txBox="1"/>
          <p:nvPr/>
        </p:nvSpPr>
        <p:spPr>
          <a:xfrm>
            <a:off x="6673300" y="2201925"/>
            <a:ext cx="210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Accuracy: 69%</a:t>
            </a:r>
            <a:endParaRPr sz="28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/>
          <p:cNvSpPr txBox="1"/>
          <p:nvPr>
            <p:ph type="title"/>
          </p:nvPr>
        </p:nvSpPr>
        <p:spPr>
          <a:xfrm>
            <a:off x="489175" y="1802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18"/>
              <a:t>Project Goals</a:t>
            </a:r>
            <a:endParaRPr sz="3318"/>
          </a:p>
        </p:txBody>
      </p:sp>
      <p:sp>
        <p:nvSpPr>
          <p:cNvPr id="474" name="Google Shape;474;p35"/>
          <p:cNvSpPr txBox="1"/>
          <p:nvPr>
            <p:ph idx="1" type="body"/>
          </p:nvPr>
        </p:nvSpPr>
        <p:spPr>
          <a:xfrm>
            <a:off x="66175" y="973850"/>
            <a:ext cx="90777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Determine </a:t>
            </a:r>
            <a:r>
              <a:rPr b="1" lang="en" sz="1925">
                <a:solidFill>
                  <a:schemeClr val="accent4"/>
                </a:solidFill>
              </a:rPr>
              <a:t>demographic factors </a:t>
            </a:r>
            <a:r>
              <a:rPr lang="en" sz="1925"/>
              <a:t>with most impact on heart disease</a:t>
            </a:r>
            <a:endParaRPr sz="19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/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>
                <a:solidFill>
                  <a:schemeClr val="accent1"/>
                </a:solidFill>
              </a:rPr>
              <a:t>Determine </a:t>
            </a:r>
            <a:r>
              <a:rPr b="1" lang="en" sz="1925">
                <a:solidFill>
                  <a:schemeClr val="accent4"/>
                </a:solidFill>
              </a:rPr>
              <a:t>medical history</a:t>
            </a:r>
            <a:r>
              <a:rPr lang="en" sz="1925">
                <a:solidFill>
                  <a:schemeClr val="accent1"/>
                </a:solidFill>
              </a:rPr>
              <a:t> (stroke, diabetes, etc.) that has the most impact on whether someone has heart disease</a:t>
            </a:r>
            <a:endParaRPr sz="1925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chemeClr val="accent1"/>
              </a:solidFill>
            </a:endParaRPr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5"/>
              <a:buAutoNum type="arabicPeriod"/>
            </a:pPr>
            <a:r>
              <a:rPr lang="en" sz="1925">
                <a:solidFill>
                  <a:schemeClr val="accent1"/>
                </a:solidFill>
              </a:rPr>
              <a:t>Determine </a:t>
            </a:r>
            <a:r>
              <a:rPr b="1" lang="en" sz="1925">
                <a:solidFill>
                  <a:schemeClr val="accent4"/>
                </a:solidFill>
              </a:rPr>
              <a:t>external factors </a:t>
            </a:r>
            <a:r>
              <a:rPr lang="en" sz="1925">
                <a:solidFill>
                  <a:schemeClr val="accent1"/>
                </a:solidFill>
              </a:rPr>
              <a:t>(sleep time, smoking, etc.) that have the most impact on whether someone has heart disease</a:t>
            </a:r>
            <a:endParaRPr sz="1925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chemeClr val="accent1"/>
              </a:solidFill>
            </a:endParaRPr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SzPts val="1925"/>
              <a:buAutoNum type="arabicPeriod"/>
            </a:pPr>
            <a:r>
              <a:rPr lang="en" sz="1925"/>
              <a:t>Use these demographic, external, and medical factors to create a </a:t>
            </a:r>
            <a:r>
              <a:rPr b="1" lang="en" sz="1925">
                <a:solidFill>
                  <a:schemeClr val="accent4"/>
                </a:solidFill>
              </a:rPr>
              <a:t>model to predict whether someone will have heart disease</a:t>
            </a:r>
            <a:endParaRPr b="1" sz="1925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/>
          <p:nvPr>
            <p:ph type="title"/>
          </p:nvPr>
        </p:nvSpPr>
        <p:spPr>
          <a:xfrm>
            <a:off x="656500" y="3504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8"/>
              <a:t>About Our Data</a:t>
            </a:r>
            <a:endParaRPr sz="3118"/>
          </a:p>
        </p:txBody>
      </p:sp>
      <p:sp>
        <p:nvSpPr>
          <p:cNvPr id="480" name="Google Shape;480;p36"/>
          <p:cNvSpPr txBox="1"/>
          <p:nvPr>
            <p:ph idx="1" type="body"/>
          </p:nvPr>
        </p:nvSpPr>
        <p:spPr>
          <a:xfrm>
            <a:off x="170200" y="1169625"/>
            <a:ext cx="8755200" cy="38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925"/>
              <a:t>Our data comes from the </a:t>
            </a:r>
            <a:r>
              <a:rPr b="1" lang="en" sz="1925">
                <a:solidFill>
                  <a:schemeClr val="accent4"/>
                </a:solidFill>
              </a:rPr>
              <a:t>2020 annual CDC survey</a:t>
            </a:r>
            <a:r>
              <a:rPr lang="en" sz="1925"/>
              <a:t> related to health status.</a:t>
            </a:r>
            <a:endParaRPr sz="19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/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SzPts val="1925"/>
              <a:buChar char="●"/>
            </a:pPr>
            <a:r>
              <a:rPr lang="en" sz="1925"/>
              <a:t>319,795 rows / 18 columns</a:t>
            </a:r>
            <a:endParaRPr sz="19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/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SzPts val="1925"/>
              <a:buChar char="●"/>
            </a:pPr>
            <a:r>
              <a:rPr lang="en" sz="1925"/>
              <a:t>Parameters used:</a:t>
            </a:r>
            <a:endParaRPr sz="1925"/>
          </a:p>
          <a:p>
            <a:pPr indent="-350837" lvl="1" marL="914400" rtl="0" algn="l">
              <a:spcBef>
                <a:spcPts val="0"/>
              </a:spcBef>
              <a:spcAft>
                <a:spcPts val="0"/>
              </a:spcAft>
              <a:buSzPts val="1925"/>
              <a:buChar char="○"/>
            </a:pPr>
            <a:r>
              <a:rPr b="1" lang="en" sz="1925"/>
              <a:t>Demographics</a:t>
            </a:r>
            <a:r>
              <a:rPr lang="en" sz="1925"/>
              <a:t>: Age, Race, and Gender</a:t>
            </a:r>
            <a:endParaRPr sz="1925"/>
          </a:p>
          <a:p>
            <a:pPr indent="-350837" lvl="1" marL="914400" rtl="0" algn="l">
              <a:spcBef>
                <a:spcPts val="0"/>
              </a:spcBef>
              <a:spcAft>
                <a:spcPts val="0"/>
              </a:spcAft>
              <a:buSzPts val="1925"/>
              <a:buChar char="○"/>
            </a:pPr>
            <a:r>
              <a:rPr b="1" lang="en" sz="1925"/>
              <a:t>Medical</a:t>
            </a:r>
            <a:r>
              <a:rPr lang="en" sz="1925"/>
              <a:t>: Stroke, Asthma, Diabetes, Kidney Disease, and Skin Cancer </a:t>
            </a:r>
            <a:endParaRPr sz="1925"/>
          </a:p>
          <a:p>
            <a:pPr indent="-350837" lvl="1" marL="914400" rtl="0" algn="l">
              <a:spcBef>
                <a:spcPts val="0"/>
              </a:spcBef>
              <a:spcAft>
                <a:spcPts val="0"/>
              </a:spcAft>
              <a:buSzPts val="1925"/>
              <a:buChar char="○"/>
            </a:pPr>
            <a:r>
              <a:rPr b="1" lang="en" sz="1925">
                <a:solidFill>
                  <a:schemeClr val="accent1"/>
                </a:solidFill>
              </a:rPr>
              <a:t>External</a:t>
            </a:r>
            <a:r>
              <a:rPr lang="en" sz="1925">
                <a:solidFill>
                  <a:schemeClr val="accent1"/>
                </a:solidFill>
              </a:rPr>
              <a:t>: Smoking, Alcohol, BMI, Sleep, Physical Activity, General Health, and Difficulty Walking</a:t>
            </a:r>
            <a:endParaRPr sz="1925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chemeClr val="accent1"/>
              </a:solidFill>
            </a:endParaRPr>
          </a:p>
          <a:p>
            <a:pPr indent="-35083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5"/>
              <a:buChar char="●"/>
            </a:pPr>
            <a:r>
              <a:rPr lang="en" sz="1925">
                <a:solidFill>
                  <a:schemeClr val="accent1"/>
                </a:solidFill>
              </a:rPr>
              <a:t>Balanced dataset </a:t>
            </a:r>
            <a:endParaRPr sz="1925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type="title"/>
          </p:nvPr>
        </p:nvSpPr>
        <p:spPr>
          <a:xfrm>
            <a:off x="647875" y="200595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18"/>
              <a:t>Demographics</a:t>
            </a:r>
            <a:endParaRPr sz="4618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9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Age, Gender, and Race</a:t>
            </a:r>
            <a:endParaRPr sz="511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/>
          <p:nvPr>
            <p:ph type="title"/>
          </p:nvPr>
        </p:nvSpPr>
        <p:spPr>
          <a:xfrm>
            <a:off x="0" y="96275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of Heart Disease by Age Group and Sex</a:t>
            </a:r>
            <a:endParaRPr/>
          </a:p>
        </p:txBody>
      </p:sp>
      <p:pic>
        <p:nvPicPr>
          <p:cNvPr id="491" name="Google Shape;4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01" y="728025"/>
            <a:ext cx="8279000" cy="44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/>
          <p:nvPr>
            <p:ph type="title"/>
          </p:nvPr>
        </p:nvSpPr>
        <p:spPr>
          <a:xfrm>
            <a:off x="58600" y="31375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8"/>
              <a:t>Demographic</a:t>
            </a:r>
            <a:r>
              <a:rPr lang="en" sz="3218"/>
              <a:t> Coefficients - Age</a:t>
            </a:r>
            <a:endParaRPr sz="3218"/>
          </a:p>
        </p:txBody>
      </p:sp>
      <p:pic>
        <p:nvPicPr>
          <p:cNvPr id="497" name="Google Shape;4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652"/>
            <a:ext cx="9143999" cy="391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type="title"/>
          </p:nvPr>
        </p:nvSpPr>
        <p:spPr>
          <a:xfrm>
            <a:off x="134225" y="10575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8"/>
              <a:t>Demographic Coefficients - Race</a:t>
            </a:r>
            <a:endParaRPr sz="3118"/>
          </a:p>
        </p:txBody>
      </p:sp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5" y="1002521"/>
            <a:ext cx="9143999" cy="3904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>
            <p:ph type="title"/>
          </p:nvPr>
        </p:nvSpPr>
        <p:spPr>
          <a:xfrm>
            <a:off x="221550" y="312575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8"/>
              <a:t>Logistic Regression (Age+Sex+Race)</a:t>
            </a:r>
            <a:endParaRPr sz="3018"/>
          </a:p>
        </p:txBody>
      </p:sp>
      <p:sp>
        <p:nvSpPr>
          <p:cNvPr id="509" name="Google Shape;509;p41"/>
          <p:cNvSpPr txBox="1"/>
          <p:nvPr>
            <p:ph idx="1" type="body"/>
          </p:nvPr>
        </p:nvSpPr>
        <p:spPr>
          <a:xfrm>
            <a:off x="4887200" y="1277888"/>
            <a:ext cx="41046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Char char="●"/>
            </a:pPr>
            <a:r>
              <a:rPr b="1" lang="en" sz="2225"/>
              <a:t>Factors used:</a:t>
            </a:r>
            <a:endParaRPr b="1" sz="22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/>
              <a:t>All Ages, All Races, and Sex</a:t>
            </a:r>
            <a:endParaRPr sz="222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5"/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Char char="●"/>
            </a:pPr>
            <a:r>
              <a:rPr b="1" lang="en" sz="2225"/>
              <a:t>Accuracy</a:t>
            </a:r>
            <a:r>
              <a:rPr lang="en" sz="2225"/>
              <a:t>: 59.56%</a:t>
            </a:r>
            <a:endParaRPr sz="2225"/>
          </a:p>
          <a:p>
            <a:pPr indent="-369887" lvl="0" marL="457200" rtl="0" algn="l">
              <a:spcBef>
                <a:spcPts val="0"/>
              </a:spcBef>
              <a:spcAft>
                <a:spcPts val="0"/>
              </a:spcAft>
              <a:buSzPts val="2225"/>
              <a:buChar char="●"/>
            </a:pPr>
            <a:r>
              <a:rPr b="1" lang="en" sz="2225"/>
              <a:t>AUROC Score: </a:t>
            </a:r>
            <a:r>
              <a:rPr lang="en" sz="2225"/>
              <a:t>0.69</a:t>
            </a:r>
            <a:endParaRPr sz="2225"/>
          </a:p>
        </p:txBody>
      </p:sp>
      <p:pic>
        <p:nvPicPr>
          <p:cNvPr id="510" name="Google Shape;5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1" y="1169625"/>
            <a:ext cx="4311200" cy="3655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diovascular System Disease by Slidesgo">
  <a:themeElements>
    <a:clrScheme name="Simple Light">
      <a:dk1>
        <a:srgbClr val="00BCBC"/>
      </a:dk1>
      <a:lt1>
        <a:srgbClr val="FFFFFF"/>
      </a:lt1>
      <a:dk2>
        <a:srgbClr val="E3F1FE"/>
      </a:dk2>
      <a:lt2>
        <a:srgbClr val="D4EBFC"/>
      </a:lt2>
      <a:accent1>
        <a:srgbClr val="0258A1"/>
      </a:accent1>
      <a:accent2>
        <a:srgbClr val="E94A4E"/>
      </a:accent2>
      <a:accent3>
        <a:srgbClr val="00958F"/>
      </a:accent3>
      <a:accent4>
        <a:srgbClr val="D4253B"/>
      </a:accent4>
      <a:accent5>
        <a:srgbClr val="414042"/>
      </a:accent5>
      <a:accent6>
        <a:srgbClr val="FFFFFF"/>
      </a:accent6>
      <a:hlink>
        <a:srgbClr val="0258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