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12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B7C-840F-3846-8757-BEFEAB2F6704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4F2-83E3-434D-AB7C-FB2B271D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B7C-840F-3846-8757-BEFEAB2F6704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4F2-83E3-434D-AB7C-FB2B271D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B7C-840F-3846-8757-BEFEAB2F6704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4F2-83E3-434D-AB7C-FB2B271D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B7C-840F-3846-8757-BEFEAB2F6704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4F2-83E3-434D-AB7C-FB2B271D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B7C-840F-3846-8757-BEFEAB2F6704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4F2-83E3-434D-AB7C-FB2B271D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2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B7C-840F-3846-8757-BEFEAB2F6704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4F2-83E3-434D-AB7C-FB2B271D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1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B7C-840F-3846-8757-BEFEAB2F6704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4F2-83E3-434D-AB7C-FB2B271D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1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B7C-840F-3846-8757-BEFEAB2F6704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4F2-83E3-434D-AB7C-FB2B271D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B7C-840F-3846-8757-BEFEAB2F6704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4F2-83E3-434D-AB7C-FB2B271D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B7C-840F-3846-8757-BEFEAB2F6704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4F2-83E3-434D-AB7C-FB2B271D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5B7C-840F-3846-8757-BEFEAB2F6704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74F2-83E3-434D-AB7C-FB2B271D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2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5B7C-840F-3846-8757-BEFEAB2F6704}" type="datetimeFigureOut">
              <a:rPr lang="en-US" smtClean="0"/>
              <a:t>04/02/15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74F2-83E3-434D-AB7C-FB2B271DF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5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4" y="780383"/>
            <a:ext cx="2767096" cy="789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815" y="497348"/>
            <a:ext cx="1347890" cy="1347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852" y="2382684"/>
            <a:ext cx="2020942" cy="170599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674323" y="858281"/>
            <a:ext cx="1055739" cy="6426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 Stream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01119" y="4421550"/>
            <a:ext cx="1055739" cy="6426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 Service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01118" y="2914344"/>
            <a:ext cx="1055739" cy="6426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 Tail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01119" y="5767482"/>
            <a:ext cx="1055739" cy="6426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6" idx="1"/>
          </p:cNvCxnSpPr>
          <p:nvPr/>
        </p:nvCxnSpPr>
        <p:spPr>
          <a:xfrm flipV="1">
            <a:off x="5730062" y="1171293"/>
            <a:ext cx="1511753" cy="8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5" idx="3"/>
          </p:cNvCxnSpPr>
          <p:nvPr/>
        </p:nvCxnSpPr>
        <p:spPr>
          <a:xfrm flipH="1" flipV="1">
            <a:off x="3091630" y="1175096"/>
            <a:ext cx="1582693" cy="4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2"/>
          </p:cNvCxnSpPr>
          <p:nvPr/>
        </p:nvCxnSpPr>
        <p:spPr>
          <a:xfrm flipH="1" flipV="1">
            <a:off x="1708082" y="1569809"/>
            <a:ext cx="20906" cy="1344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7" idx="1"/>
          </p:cNvCxnSpPr>
          <p:nvPr/>
        </p:nvCxnSpPr>
        <p:spPr>
          <a:xfrm>
            <a:off x="2256857" y="3235679"/>
            <a:ext cx="1406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9" idx="3"/>
          </p:cNvCxnSpPr>
          <p:nvPr/>
        </p:nvCxnSpPr>
        <p:spPr>
          <a:xfrm rot="5400000">
            <a:off x="3138486" y="3207047"/>
            <a:ext cx="654211" cy="24174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1" idx="0"/>
          </p:cNvCxnSpPr>
          <p:nvPr/>
        </p:nvCxnSpPr>
        <p:spPr>
          <a:xfrm>
            <a:off x="1728989" y="5064219"/>
            <a:ext cx="0" cy="703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3668" y="1316284"/>
            <a:ext cx="121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et Tweets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11966" y="1385143"/>
            <a:ext cx="133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ave Tweets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63324" y="1949639"/>
            <a:ext cx="303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 cursor for new documents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57937" y="27356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Tweet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98165" y="481974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 Tweet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63324" y="5317044"/>
            <a:ext cx="127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Tweet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0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Brandstetter</dc:creator>
  <cp:lastModifiedBy>Johannes Brandstetter</cp:lastModifiedBy>
  <cp:revision>3</cp:revision>
  <dcterms:created xsi:type="dcterms:W3CDTF">2015-02-04T10:57:32Z</dcterms:created>
  <dcterms:modified xsi:type="dcterms:W3CDTF">2015-02-04T11:25:18Z</dcterms:modified>
</cp:coreProperties>
</file>