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69" r:id="rId2"/>
    <p:sldId id="267" r:id="rId3"/>
    <p:sldId id="271" r:id="rId4"/>
    <p:sldId id="27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1889E-1A61-BB4C-A8B2-CFF3EA6C408D}" v="1" dt="2025-03-08T23:57:47.305"/>
    <p1510:client id="{EC28F728-2C4F-7B4D-9516-3B96749D3752}" v="17" dt="2025-03-09T00:15:5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1"/>
    <p:restoredTop sz="94658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08103B-A2DC-7446-80E1-4380269339D1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rddog-env.eba-mphpfhps.us-east-1.elasticbeanstal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Bird Dog">
            <a:extLst>
              <a:ext uri="{FF2B5EF4-FFF2-40B4-BE49-F238E27FC236}">
                <a16:creationId xmlns:a16="http://schemas.microsoft.com/office/drawing/2014/main" id="{EC5E13AF-E1EB-1A6F-79E7-B2047A52F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9" t="-3917" r="18681" b="-5970"/>
          <a:stretch/>
        </p:blipFill>
        <p:spPr bwMode="auto">
          <a:xfrm>
            <a:off x="0" y="228600"/>
            <a:ext cx="6321669" cy="651510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80627-681E-BFA6-44DB-7C1AB7F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86" y="2930982"/>
            <a:ext cx="5428551" cy="8377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Bird Dog Update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501FE-005D-1A55-0115-361D227BAD60}"/>
              </a:ext>
            </a:extLst>
          </p:cNvPr>
          <p:cNvSpPr txBox="1">
            <a:spLocks/>
          </p:cNvSpPr>
          <p:nvPr/>
        </p:nvSpPr>
        <p:spPr>
          <a:xfrm>
            <a:off x="6826101" y="3898142"/>
            <a:ext cx="3154511" cy="52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April 25, 2025</a:t>
            </a:r>
          </a:p>
        </p:txBody>
      </p:sp>
    </p:spTree>
    <p:extLst>
      <p:ext uri="{BB962C8B-B14F-4D97-AF65-F5344CB8AC3E}">
        <p14:creationId xmlns:p14="http://schemas.microsoft.com/office/powerpoint/2010/main" val="365915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1B28F-77A8-4DA7-C1FD-12C4E13EA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8CF5FB-3249-E1B9-9C48-644BB725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FD6BC-6C09-18CB-2804-5E1F0548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D1942-9868-6730-12DF-0023B07C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Bird Dog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135BF-8C24-6549-157A-6694C0D5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EDF9-DA93-0297-25BF-3FFC1963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44594"/>
            <a:ext cx="8595102" cy="373068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Set of automation tools to streamline archive acquisition process: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Automate spreadsheet creation and updating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Automate monitoring and reporting of archive page changes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Control the frequency of change reporting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Easy to digest change reporting (embedded in spreadsheet)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Scalable to large number of tracked pages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Self-serve web app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AWS Deployment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Update to current spreadsheet templates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904F5-F74B-BACE-0672-DA76BDB0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78484" y="3398783"/>
            <a:ext cx="2895643" cy="29877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963A7E4-A0E6-4C9A-9A2E-552A36A149BA}"/>
              </a:ext>
            </a:extLst>
          </p:cNvPr>
          <p:cNvGrpSpPr/>
          <p:nvPr/>
        </p:nvGrpSpPr>
        <p:grpSpPr>
          <a:xfrm>
            <a:off x="1643340" y="2515511"/>
            <a:ext cx="314819" cy="2928088"/>
            <a:chOff x="1643340" y="2515511"/>
            <a:chExt cx="314819" cy="2928088"/>
          </a:xfrm>
        </p:grpSpPr>
        <p:pic>
          <p:nvPicPr>
            <p:cNvPr id="5" name="Graphic 4" descr="Checkmark with solid fill">
              <a:extLst>
                <a:ext uri="{FF2B5EF4-FFF2-40B4-BE49-F238E27FC236}">
                  <a16:creationId xmlns:a16="http://schemas.microsoft.com/office/drawing/2014/main" id="{8C4C45AC-B361-716F-AF04-2AD46C4F7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2515511"/>
              <a:ext cx="314819" cy="314819"/>
            </a:xfrm>
            <a:prstGeom prst="rect">
              <a:avLst/>
            </a:prstGeom>
          </p:spPr>
        </p:pic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C1A875B4-CAD2-B949-6E58-315E3566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2888835"/>
              <a:ext cx="314819" cy="314819"/>
            </a:xfrm>
            <a:prstGeom prst="rect">
              <a:avLst/>
            </a:prstGeom>
          </p:spPr>
        </p:pic>
        <p:pic>
          <p:nvPicPr>
            <p:cNvPr id="11" name="Graphic 10" descr="Checkmark with solid fill">
              <a:extLst>
                <a:ext uri="{FF2B5EF4-FFF2-40B4-BE49-F238E27FC236}">
                  <a16:creationId xmlns:a16="http://schemas.microsoft.com/office/drawing/2014/main" id="{54E2A43C-A34C-2A29-789C-0C1622B01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3262159"/>
              <a:ext cx="314819" cy="314819"/>
            </a:xfrm>
            <a:prstGeom prst="rect">
              <a:avLst/>
            </a:prstGeom>
          </p:spPr>
        </p:pic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9410A642-FC67-81D8-64D6-78451377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3635483"/>
              <a:ext cx="314819" cy="314819"/>
            </a:xfrm>
            <a:prstGeom prst="rect">
              <a:avLst/>
            </a:prstGeom>
          </p:spPr>
        </p:pic>
        <p:pic>
          <p:nvPicPr>
            <p:cNvPr id="14" name="Graphic 13" descr="Checkmark with solid fill">
              <a:extLst>
                <a:ext uri="{FF2B5EF4-FFF2-40B4-BE49-F238E27FC236}">
                  <a16:creationId xmlns:a16="http://schemas.microsoft.com/office/drawing/2014/main" id="{713361F7-FCAE-304C-5189-F1A4BBB6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4008807"/>
              <a:ext cx="314819" cy="314819"/>
            </a:xfrm>
            <a:prstGeom prst="rect">
              <a:avLst/>
            </a:prstGeom>
          </p:spPr>
        </p:pic>
        <p:pic>
          <p:nvPicPr>
            <p:cNvPr id="15" name="Graphic 14" descr="Checkmark with solid fill">
              <a:extLst>
                <a:ext uri="{FF2B5EF4-FFF2-40B4-BE49-F238E27FC236}">
                  <a16:creationId xmlns:a16="http://schemas.microsoft.com/office/drawing/2014/main" id="{5A816A99-91B0-D4B5-2591-29C6FABF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4382131"/>
              <a:ext cx="314819" cy="314819"/>
            </a:xfrm>
            <a:prstGeom prst="rect">
              <a:avLst/>
            </a:prstGeom>
          </p:spPr>
        </p:pic>
        <p:pic>
          <p:nvPicPr>
            <p:cNvPr id="4" name="Graphic 3" descr="Checkmark with solid fill">
              <a:extLst>
                <a:ext uri="{FF2B5EF4-FFF2-40B4-BE49-F238E27FC236}">
                  <a16:creationId xmlns:a16="http://schemas.microsoft.com/office/drawing/2014/main" id="{53C38156-7185-75A6-DFD7-0AC0F608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4755455"/>
              <a:ext cx="314819" cy="314819"/>
            </a:xfrm>
            <a:prstGeom prst="rect">
              <a:avLst/>
            </a:prstGeom>
          </p:spPr>
        </p:pic>
        <p:pic>
          <p:nvPicPr>
            <p:cNvPr id="7" name="Graphic 6" descr="Checkmark with solid fill">
              <a:extLst>
                <a:ext uri="{FF2B5EF4-FFF2-40B4-BE49-F238E27FC236}">
                  <a16:creationId xmlns:a16="http://schemas.microsoft.com/office/drawing/2014/main" id="{78AA507D-C953-8CCD-AD81-31C33EC7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3340" y="5128780"/>
              <a:ext cx="314819" cy="314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6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7C84B-24DD-D802-D730-32BBED1A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B82430-2131-0B1D-5890-175E7FB9B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40226B-272B-D9F7-18E2-4F508BB62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1ACD7-87B3-94C1-17C6-27BF00EF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F2393-0532-79EC-A346-1ADC3926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hlinkClick r:id="rId2"/>
            <a:extLst>
              <a:ext uri="{FF2B5EF4-FFF2-40B4-BE49-F238E27FC236}">
                <a16:creationId xmlns:a16="http://schemas.microsoft.com/office/drawing/2014/main" id="{6F86FB4E-5023-5EF4-5F48-8B88EA40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95" y="2227901"/>
            <a:ext cx="3656210" cy="32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EF453-FC66-6C85-7B47-FEA03DC96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608EB3-4923-7074-C6C3-1DF628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0E50C4-56FB-5F41-9A65-CB110AC05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91637-1BBF-3C92-3120-406BCAAA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Open Source Code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90-ADC7-6193-517E-2CF234B48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DFEF3-D167-1227-549C-582659E3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11" y="2042214"/>
            <a:ext cx="4462568" cy="40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3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27F1-FA06-DE31-05B7-263D53AA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043322-E474-4016-B1DE-0ECC03CD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A97E65-8CE6-BE62-A5DB-F6B7FE7FE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5200-4F97-F0BD-66AE-FFA12493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91F09-412B-25C7-766A-6517C668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2129-F15B-BA6E-8A15-40A3990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Near term: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Testing with Wendy and Juliana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Bug-fixing &amp; improvements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Cost monitoring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Documentation (for users &amp; future developers)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Longer term: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Investigate AI-based classification (e.g. Jewish/non-Jewish)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Other workflow streamlining…?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93222-79DF-191E-0350-7D73965C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78484" y="3398783"/>
            <a:ext cx="2895643" cy="29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1142</TotalTime>
  <Words>112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Bird Dog Update</vt:lpstr>
      <vt:lpstr>Bird Dog</vt:lpstr>
      <vt:lpstr>Demo</vt:lpstr>
      <vt:lpstr>Open Source Code Repo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Brandt</dc:creator>
  <cp:lastModifiedBy>Jon Brandt</cp:lastModifiedBy>
  <cp:revision>17</cp:revision>
  <dcterms:created xsi:type="dcterms:W3CDTF">2025-03-08T22:39:09Z</dcterms:created>
  <dcterms:modified xsi:type="dcterms:W3CDTF">2025-04-23T22:55:28Z</dcterms:modified>
</cp:coreProperties>
</file>