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7"/>
  </p:notesMasterIdLst>
  <p:handoutMasterIdLst>
    <p:handoutMasterId r:id="rId8"/>
  </p:handoutMasterIdLst>
  <p:sldIdLst>
    <p:sldId id="476" r:id="rId2"/>
    <p:sldId id="478" r:id="rId3"/>
    <p:sldId id="473" r:id="rId4"/>
    <p:sldId id="474" r:id="rId5"/>
    <p:sldId id="475" r:id="rId6"/>
  </p:sldIdLst>
  <p:sldSz cx="8961438" cy="6721475"/>
  <p:notesSz cx="9236075" cy="7010400"/>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005">
          <p15:clr>
            <a:srgbClr val="A4A3A4"/>
          </p15:clr>
        </p15:guide>
        <p15:guide id="2" pos="79">
          <p15:clr>
            <a:srgbClr val="A4A3A4"/>
          </p15:clr>
        </p15:guide>
        <p15:guide id="3" pos="5561">
          <p15:clr>
            <a:srgbClr val="A4A3A4"/>
          </p15:clr>
        </p15:guide>
      </p15:sldGuideLst>
    </p:ext>
    <p:ext uri="{2D200454-40CA-4A62-9FC3-DE9A4176ACB9}">
      <p15:notesGuideLst xmlns:p15="http://schemas.microsoft.com/office/powerpoint/2012/main">
        <p15:guide id="1" orient="horz" pos="2208">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9428"/>
    <a:srgbClr val="C0E399"/>
    <a:srgbClr val="78B832"/>
    <a:srgbClr val="9ADD5B"/>
    <a:srgbClr val="C0E398"/>
    <a:srgbClr val="9AD35B"/>
    <a:srgbClr val="B6DF89"/>
    <a:srgbClr val="8B829E"/>
    <a:srgbClr val="EF4632"/>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87" autoAdjust="0"/>
    <p:restoredTop sz="94660" autoAdjust="0"/>
  </p:normalViewPr>
  <p:slideViewPr>
    <p:cSldViewPr snapToGrid="0">
      <p:cViewPr varScale="1">
        <p:scale>
          <a:sx n="43" d="100"/>
          <a:sy n="43" d="100"/>
        </p:scale>
        <p:origin x="307" y="43"/>
      </p:cViewPr>
      <p:guideLst>
        <p:guide orient="horz" pos="2005"/>
        <p:guide pos="79"/>
        <p:guide pos="55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188"/>
    </p:cViewPr>
  </p:sorterViewPr>
  <p:notesViewPr>
    <p:cSldViewPr snapToGrid="0">
      <p:cViewPr varScale="1">
        <p:scale>
          <a:sx n="69" d="100"/>
          <a:sy n="69" d="100"/>
        </p:scale>
        <p:origin x="-936" y="-84"/>
      </p:cViewPr>
      <p:guideLst>
        <p:guide orient="horz" pos="2208"/>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02299"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40" tIns="44970" rIns="89940" bIns="44970" numCol="1" anchor="t" anchorCtr="0" compatLnSpc="1">
            <a:prstTxWarp prst="textNoShape">
              <a:avLst/>
            </a:prstTxWarp>
          </a:bodyPr>
          <a:lstStyle>
            <a:lvl1pPr defTabSz="900113">
              <a:defRPr sz="1200">
                <a:latin typeface="Times New Roman" charset="0"/>
              </a:defRPr>
            </a:lvl1pPr>
          </a:lstStyle>
          <a:p>
            <a:pPr>
              <a:defRPr/>
            </a:pPr>
            <a:endParaRPr lang="en-US" altLang="en-US"/>
          </a:p>
        </p:txBody>
      </p:sp>
      <p:sp>
        <p:nvSpPr>
          <p:cNvPr id="7171" name="Rectangle 3"/>
          <p:cNvSpPr>
            <a:spLocks noGrp="1" noChangeArrowheads="1"/>
          </p:cNvSpPr>
          <p:nvPr>
            <p:ph type="dt" sz="quarter" idx="1"/>
          </p:nvPr>
        </p:nvSpPr>
        <p:spPr bwMode="auto">
          <a:xfrm>
            <a:off x="5233776" y="0"/>
            <a:ext cx="4002299"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40" tIns="44970" rIns="89940" bIns="44970" numCol="1" anchor="t" anchorCtr="0" compatLnSpc="1">
            <a:prstTxWarp prst="textNoShape">
              <a:avLst/>
            </a:prstTxWarp>
          </a:bodyPr>
          <a:lstStyle>
            <a:lvl1pPr algn="r" defTabSz="900113">
              <a:defRPr sz="1200">
                <a:latin typeface="Times New Roman" charset="0"/>
              </a:defRPr>
            </a:lvl1pPr>
          </a:lstStyle>
          <a:p>
            <a:pPr>
              <a:defRPr/>
            </a:pPr>
            <a:fld id="{2ACAE73B-ACB5-4C61-9D94-8EFEC411A55C}" type="datetime1">
              <a:rPr lang="en-US" altLang="en-US"/>
              <a:pPr>
                <a:defRPr/>
              </a:pPr>
              <a:t>2/10/2020</a:t>
            </a:fld>
            <a:endParaRPr lang="en-US" altLang="en-US"/>
          </a:p>
        </p:txBody>
      </p:sp>
      <p:sp>
        <p:nvSpPr>
          <p:cNvPr id="7172" name="Rectangle 4"/>
          <p:cNvSpPr>
            <a:spLocks noGrp="1" noChangeArrowheads="1"/>
          </p:cNvSpPr>
          <p:nvPr>
            <p:ph type="ftr" sz="quarter" idx="2"/>
          </p:nvPr>
        </p:nvSpPr>
        <p:spPr bwMode="auto">
          <a:xfrm>
            <a:off x="0" y="6659880"/>
            <a:ext cx="4002299"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40" tIns="44970" rIns="89940" bIns="44970" numCol="1" anchor="b" anchorCtr="0" compatLnSpc="1">
            <a:prstTxWarp prst="textNoShape">
              <a:avLst/>
            </a:prstTxWarp>
          </a:bodyPr>
          <a:lstStyle>
            <a:lvl1pPr defTabSz="900113">
              <a:defRPr sz="1200">
                <a:latin typeface="Times New Roman" charset="0"/>
              </a:defRPr>
            </a:lvl1pPr>
          </a:lstStyle>
          <a:p>
            <a:pPr>
              <a:defRPr/>
            </a:pPr>
            <a:endParaRPr lang="en-US" altLang="en-US"/>
          </a:p>
        </p:txBody>
      </p:sp>
      <p:sp>
        <p:nvSpPr>
          <p:cNvPr id="7173" name="Rectangle 5"/>
          <p:cNvSpPr>
            <a:spLocks noGrp="1" noChangeArrowheads="1"/>
          </p:cNvSpPr>
          <p:nvPr>
            <p:ph type="sldNum" sz="quarter" idx="3"/>
          </p:nvPr>
        </p:nvSpPr>
        <p:spPr bwMode="auto">
          <a:xfrm>
            <a:off x="5233776" y="6659880"/>
            <a:ext cx="4002299" cy="35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40" tIns="44970" rIns="89940" bIns="44970" numCol="1" anchor="b" anchorCtr="0" compatLnSpc="1">
            <a:prstTxWarp prst="textNoShape">
              <a:avLst/>
            </a:prstTxWarp>
          </a:bodyPr>
          <a:lstStyle>
            <a:lvl1pPr algn="r" defTabSz="900113">
              <a:defRPr sz="1200">
                <a:latin typeface="Times New Roman" charset="0"/>
              </a:defRPr>
            </a:lvl1pPr>
          </a:lstStyle>
          <a:p>
            <a:pPr>
              <a:defRPr/>
            </a:pPr>
            <a:fld id="{E1362872-C3FC-4392-B360-21B234F0B38B}" type="slidenum">
              <a:rPr lang="en-US" altLang="en-US"/>
              <a:pPr>
                <a:defRPr/>
              </a:pPr>
              <a:t>‹#›</a:t>
            </a:fld>
            <a:endParaRPr lang="en-US" altLang="en-US"/>
          </a:p>
        </p:txBody>
      </p:sp>
    </p:spTree>
    <p:extLst>
      <p:ext uri="{BB962C8B-B14F-4D97-AF65-F5344CB8AC3E}">
        <p14:creationId xmlns:p14="http://schemas.microsoft.com/office/powerpoint/2010/main" val="334285723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noRot="1" noChangeAspect="1" noChangeArrowheads="1" noTextEdit="1"/>
          </p:cNvSpPr>
          <p:nvPr>
            <p:ph type="sldImg" idx="2"/>
          </p:nvPr>
        </p:nvSpPr>
        <p:spPr bwMode="auto">
          <a:xfrm>
            <a:off x="598488" y="903288"/>
            <a:ext cx="7978775" cy="598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742414" y="251531"/>
            <a:ext cx="5458264" cy="18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noProof="0"/>
              <a:t>Click to edit Master text styles</a:t>
            </a:r>
          </a:p>
        </p:txBody>
      </p:sp>
      <p:sp>
        <p:nvSpPr>
          <p:cNvPr id="5126" name="doc id"/>
          <p:cNvSpPr>
            <a:spLocks noGrp="1" noChangeArrowheads="1"/>
          </p:cNvSpPr>
          <p:nvPr>
            <p:ph type="ftr" sz="quarter" idx="4"/>
          </p:nvPr>
        </p:nvSpPr>
        <p:spPr bwMode="auto">
          <a:xfrm>
            <a:off x="7688713" y="34081"/>
            <a:ext cx="1285996" cy="12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900113">
              <a:defRPr sz="800">
                <a:solidFill>
                  <a:srgbClr val="000000"/>
                </a:solidFill>
              </a:defRPr>
            </a:lvl1pPr>
          </a:lstStyle>
          <a:p>
            <a:pPr>
              <a:defRPr/>
            </a:pPr>
            <a:r>
              <a:rPr lang="en-US" altLang="en-US"/>
              <a:t>NY0-TIF003-20030929-VV2</a:t>
            </a:r>
          </a:p>
        </p:txBody>
      </p:sp>
      <p:sp>
        <p:nvSpPr>
          <p:cNvPr id="5127" name="pg num"/>
          <p:cNvSpPr>
            <a:spLocks noGrp="1" noChangeArrowheads="1"/>
          </p:cNvSpPr>
          <p:nvPr>
            <p:ph type="sldNum" sz="quarter" idx="5"/>
          </p:nvPr>
        </p:nvSpPr>
        <p:spPr bwMode="auto">
          <a:xfrm>
            <a:off x="8788374" y="6699923"/>
            <a:ext cx="186334" cy="18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defTabSz="900113">
              <a:defRPr sz="1200">
                <a:solidFill>
                  <a:srgbClr val="000000"/>
                </a:solidFill>
              </a:defRPr>
            </a:lvl1pPr>
          </a:lstStyle>
          <a:p>
            <a:pPr>
              <a:defRPr/>
            </a:pPr>
            <a:fld id="{CDBBBCAC-69CD-4E3E-9575-C61A32A9E9DD}" type="slidenum">
              <a:rPr lang="en-US" altLang="en-US"/>
              <a:pPr>
                <a:defRPr/>
              </a:pPr>
              <a:t>‹#›</a:t>
            </a:fld>
            <a:endParaRPr lang="en-US" altLang="en-US"/>
          </a:p>
        </p:txBody>
      </p:sp>
      <p:sp>
        <p:nvSpPr>
          <p:cNvPr id="4102" name="McK Separator" hidden="1"/>
          <p:cNvSpPr>
            <a:spLocks noChangeShapeType="1"/>
          </p:cNvSpPr>
          <p:nvPr/>
        </p:nvSpPr>
        <p:spPr bwMode="auto">
          <a:xfrm>
            <a:off x="758449" y="1071033"/>
            <a:ext cx="75363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32959067"/>
      </p:ext>
    </p:extLst>
  </p:cSld>
  <p:clrMap bg1="lt1" tx1="dk1" bg2="lt2" tx2="dk2" accent1="accent1" accent2="accent2" accent3="accent3" accent4="accent4" accent5="accent5" accent6="accent6" hlink="hlink" folHlink="folHlink"/>
  <p:hf sldNum="0" hdr="0" dt="0"/>
  <p:notesStyle>
    <a:lvl1pPr algn="l" rtl="0" eaLnBrk="0" fontAlgn="base" hangingPunct="0">
      <a:lnSpc>
        <a:spcPct val="90000"/>
      </a:lnSpc>
      <a:spcBef>
        <a:spcPct val="30000"/>
      </a:spcBef>
      <a:spcAft>
        <a:spcPct val="0"/>
      </a:spcAft>
      <a:defRPr sz="1300" kern="1200">
        <a:solidFill>
          <a:schemeClr val="tx1"/>
        </a:solidFill>
        <a:latin typeface="Times New Roman"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McK Title Elements"/>
          <p:cNvGrpSpPr>
            <a:grpSpLocks/>
          </p:cNvGrpSpPr>
          <p:nvPr userDrawn="1"/>
        </p:nvGrpSpPr>
        <p:grpSpPr bwMode="auto">
          <a:xfrm>
            <a:off x="2640013" y="2139950"/>
            <a:ext cx="5027612" cy="4510088"/>
            <a:chOff x="1663" y="1348"/>
            <a:chExt cx="3167" cy="2841"/>
          </a:xfrm>
        </p:grpSpPr>
        <p:sp>
          <p:nvSpPr>
            <p:cNvPr id="5" name="McK Confidential" hidden="1"/>
            <p:cNvSpPr txBox="1">
              <a:spLocks noChangeArrowheads="1"/>
            </p:cNvSpPr>
            <p:nvPr userDrawn="1"/>
          </p:nvSpPr>
          <p:spPr bwMode="auto">
            <a:xfrm>
              <a:off x="1663" y="1348"/>
              <a:ext cx="9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altLang="en-US" sz="1400"/>
                <a:t>CONFIDENTIAL</a:t>
              </a:r>
            </a:p>
          </p:txBody>
        </p:sp>
        <p:sp>
          <p:nvSpPr>
            <p:cNvPr id="6" name="McK Document" hidden="1"/>
            <p:cNvSpPr txBox="1">
              <a:spLocks noChangeArrowheads="1"/>
            </p:cNvSpPr>
            <p:nvPr userDrawn="1"/>
          </p:nvSpPr>
          <p:spPr bwMode="auto">
            <a:xfrm>
              <a:off x="1663" y="3049"/>
              <a:ext cx="316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altLang="en-US" sz="1400"/>
                <a:t>Document</a:t>
              </a:r>
            </a:p>
          </p:txBody>
        </p:sp>
        <p:sp>
          <p:nvSpPr>
            <p:cNvPr id="7" name="McK Date" hidden="1"/>
            <p:cNvSpPr txBox="1">
              <a:spLocks noChangeArrowheads="1"/>
            </p:cNvSpPr>
            <p:nvPr userDrawn="1"/>
          </p:nvSpPr>
          <p:spPr bwMode="auto">
            <a:xfrm>
              <a:off x="1663" y="3216"/>
              <a:ext cx="3167"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altLang="en-US" sz="1400"/>
                <a:t>Date</a:t>
              </a:r>
            </a:p>
          </p:txBody>
        </p:sp>
        <p:sp>
          <p:nvSpPr>
            <p:cNvPr id="8" name="McK Disclaimer" hidden="1"/>
            <p:cNvSpPr>
              <a:spLocks noChangeArrowheads="1"/>
            </p:cNvSpPr>
            <p:nvPr userDrawn="1">
              <p:custDataLst>
                <p:tags r:id="rId1"/>
              </p:custDataLst>
            </p:nvPr>
          </p:nvSpPr>
          <p:spPr bwMode="auto">
            <a:xfrm>
              <a:off x="1663" y="3759"/>
              <a:ext cx="2303"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defTabSz="804863">
                <a:defRPr sz="2400">
                  <a:solidFill>
                    <a:schemeClr val="tx1"/>
                  </a:solidFill>
                  <a:latin typeface="Times New Roman" charset="0"/>
                </a:defRPr>
              </a:lvl1pPr>
              <a:lvl2pPr marL="401638" defTabSz="804863">
                <a:defRPr sz="2400">
                  <a:solidFill>
                    <a:schemeClr val="tx1"/>
                  </a:solidFill>
                  <a:latin typeface="Times New Roman" charset="0"/>
                </a:defRPr>
              </a:lvl2pPr>
              <a:lvl3pPr marL="804863" defTabSz="804863">
                <a:defRPr sz="2400">
                  <a:solidFill>
                    <a:schemeClr val="tx1"/>
                  </a:solidFill>
                  <a:latin typeface="Times New Roman" charset="0"/>
                </a:defRPr>
              </a:lvl3pPr>
              <a:lvl4pPr marL="1206500" defTabSz="804863">
                <a:defRPr sz="2400">
                  <a:solidFill>
                    <a:schemeClr val="tx1"/>
                  </a:solidFill>
                  <a:latin typeface="Times New Roman" charset="0"/>
                </a:defRPr>
              </a:lvl4pPr>
              <a:lvl5pPr marL="1608138" defTabSz="804863">
                <a:defRPr sz="2400">
                  <a:solidFill>
                    <a:schemeClr val="tx1"/>
                  </a:solidFill>
                  <a:latin typeface="Times New Roman" charset="0"/>
                </a:defRPr>
              </a:lvl5pPr>
              <a:lvl6pPr marL="2065338" defTabSz="804863" fontAlgn="base">
                <a:spcBef>
                  <a:spcPct val="0"/>
                </a:spcBef>
                <a:spcAft>
                  <a:spcPct val="0"/>
                </a:spcAft>
                <a:defRPr sz="2400">
                  <a:solidFill>
                    <a:schemeClr val="tx1"/>
                  </a:solidFill>
                  <a:latin typeface="Times New Roman" charset="0"/>
                </a:defRPr>
              </a:lvl6pPr>
              <a:lvl7pPr marL="2522538" defTabSz="804863" fontAlgn="base">
                <a:spcBef>
                  <a:spcPct val="0"/>
                </a:spcBef>
                <a:spcAft>
                  <a:spcPct val="0"/>
                </a:spcAft>
                <a:defRPr sz="2400">
                  <a:solidFill>
                    <a:schemeClr val="tx1"/>
                  </a:solidFill>
                  <a:latin typeface="Times New Roman" charset="0"/>
                </a:defRPr>
              </a:lvl7pPr>
              <a:lvl8pPr marL="2979738" defTabSz="804863" fontAlgn="base">
                <a:spcBef>
                  <a:spcPct val="0"/>
                </a:spcBef>
                <a:spcAft>
                  <a:spcPct val="0"/>
                </a:spcAft>
                <a:defRPr sz="2400">
                  <a:solidFill>
                    <a:schemeClr val="tx1"/>
                  </a:solidFill>
                  <a:latin typeface="Times New Roman" charset="0"/>
                </a:defRPr>
              </a:lvl8pPr>
              <a:lvl9pPr marL="3436938" defTabSz="804863" fontAlgn="base">
                <a:spcBef>
                  <a:spcPct val="0"/>
                </a:spcBef>
                <a:spcAft>
                  <a:spcPct val="0"/>
                </a:spcAft>
                <a:defRPr sz="2400">
                  <a:solidFill>
                    <a:schemeClr val="tx1"/>
                  </a:solidFill>
                  <a:latin typeface="Times New Roman" charset="0"/>
                </a:defRPr>
              </a:lvl9pPr>
            </a:lstStyle>
            <a:p>
              <a:pPr eaLnBrk="0" hangingPunct="0">
                <a:defRPr/>
              </a:pPr>
              <a:r>
                <a:rPr lang="en-US" altLang="en-US" sz="900">
                  <a:latin typeface="Arial" charset="0"/>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9" name="Working Draft Text" hidden="1"/>
          <p:cNvSpPr>
            <a:spLocks noChangeArrowheads="1"/>
          </p:cNvSpPr>
          <p:nvPr/>
        </p:nvSpPr>
        <p:spPr bwMode="auto">
          <a:xfrm>
            <a:off x="419100" y="342900"/>
            <a:ext cx="30480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SzPct val="120000"/>
              <a:defRPr sz="1400">
                <a:solidFill>
                  <a:schemeClr val="tx1"/>
                </a:solidFill>
                <a:latin typeface="Arial" charset="0"/>
              </a:defRPr>
            </a:lvl1pPr>
            <a:lvl2pPr marL="1588" algn="ctr" defTabSz="895350">
              <a:buSzPct val="120000"/>
              <a:defRPr sz="1600">
                <a:solidFill>
                  <a:schemeClr val="tx1"/>
                </a:solidFill>
                <a:latin typeface="Arial" charset="0"/>
              </a:defRPr>
            </a:lvl2pPr>
            <a:lvl3pPr marL="146050" algn="ctr" defTabSz="895350">
              <a:defRPr sz="1600">
                <a:solidFill>
                  <a:schemeClr val="tx1"/>
                </a:solidFill>
                <a:latin typeface="Arial" charset="0"/>
              </a:defRPr>
            </a:lvl3pPr>
            <a:lvl4pPr marL="296863" algn="ctr" defTabSz="895350">
              <a:buSzPct val="89000"/>
              <a:defRPr sz="1600">
                <a:solidFill>
                  <a:schemeClr val="tx1"/>
                </a:solidFill>
                <a:latin typeface="Arial" charset="0"/>
              </a:defRPr>
            </a:lvl4pPr>
            <a:lvl5pPr marL="433388" algn="ctr" defTabSz="895350">
              <a:buSzPct val="75000"/>
              <a:defRPr sz="1600">
                <a:solidFill>
                  <a:schemeClr val="tx1"/>
                </a:solidFill>
                <a:latin typeface="Arial" charset="0"/>
              </a:defRPr>
            </a:lvl5pPr>
            <a:lvl6pPr marL="890588" algn="ctr" defTabSz="895350" fontAlgn="base">
              <a:spcBef>
                <a:spcPct val="0"/>
              </a:spcBef>
              <a:spcAft>
                <a:spcPct val="0"/>
              </a:spcAft>
              <a:buSzPct val="75000"/>
              <a:defRPr sz="1600">
                <a:solidFill>
                  <a:schemeClr val="tx1"/>
                </a:solidFill>
                <a:latin typeface="Arial" charset="0"/>
              </a:defRPr>
            </a:lvl6pPr>
            <a:lvl7pPr marL="1347788" algn="ctr" defTabSz="895350" fontAlgn="base">
              <a:spcBef>
                <a:spcPct val="0"/>
              </a:spcBef>
              <a:spcAft>
                <a:spcPct val="0"/>
              </a:spcAft>
              <a:buSzPct val="75000"/>
              <a:defRPr sz="1600">
                <a:solidFill>
                  <a:schemeClr val="tx1"/>
                </a:solidFill>
                <a:latin typeface="Arial" charset="0"/>
              </a:defRPr>
            </a:lvl7pPr>
            <a:lvl8pPr marL="1804988" algn="ctr" defTabSz="895350" fontAlgn="base">
              <a:spcBef>
                <a:spcPct val="0"/>
              </a:spcBef>
              <a:spcAft>
                <a:spcPct val="0"/>
              </a:spcAft>
              <a:buSzPct val="75000"/>
              <a:defRPr sz="1600">
                <a:solidFill>
                  <a:schemeClr val="tx1"/>
                </a:solidFill>
                <a:latin typeface="Arial" charset="0"/>
              </a:defRPr>
            </a:lvl8pPr>
            <a:lvl9pPr marL="2262188" algn="ctr" defTabSz="895350" fontAlgn="base">
              <a:spcBef>
                <a:spcPct val="0"/>
              </a:spcBef>
              <a:spcAft>
                <a:spcPct val="0"/>
              </a:spcAft>
              <a:buSzPct val="75000"/>
              <a:defRPr sz="1600">
                <a:solidFill>
                  <a:schemeClr val="tx1"/>
                </a:solidFill>
                <a:latin typeface="Arial" charset="0"/>
              </a:defRPr>
            </a:lvl9pPr>
          </a:lstStyle>
          <a:p>
            <a:pPr>
              <a:defRPr/>
            </a:pPr>
            <a:r>
              <a:rPr lang="en-US" altLang="en-US"/>
              <a:t>Working Draft    </a:t>
            </a:r>
          </a:p>
        </p:txBody>
      </p:sp>
      <p:sp>
        <p:nvSpPr>
          <p:cNvPr id="13314" name="Rectangle 1026"/>
          <p:cNvSpPr>
            <a:spLocks noGrp="1" noChangeArrowheads="1"/>
          </p:cNvSpPr>
          <p:nvPr>
            <p:ph type="ctrTitle"/>
          </p:nvPr>
        </p:nvSpPr>
        <p:spPr>
          <a:xfrm>
            <a:off x="2640013" y="2701925"/>
            <a:ext cx="5027612" cy="365125"/>
          </a:xfrm>
        </p:spPr>
        <p:txBody>
          <a:bodyPr/>
          <a:lstStyle>
            <a:lvl1pPr>
              <a:defRPr sz="2400" b="0"/>
            </a:lvl1pPr>
          </a:lstStyle>
          <a:p>
            <a:pPr lvl="0"/>
            <a:r>
              <a:rPr lang="en-US" altLang="en-US" noProof="0"/>
              <a:t>Click to edit Master title style</a:t>
            </a:r>
          </a:p>
        </p:txBody>
      </p:sp>
      <p:sp>
        <p:nvSpPr>
          <p:cNvPr id="13315" name="Rectangle 1027"/>
          <p:cNvSpPr>
            <a:spLocks noGrp="1" noChangeArrowheads="1"/>
          </p:cNvSpPr>
          <p:nvPr>
            <p:ph type="subTitle" idx="1"/>
          </p:nvPr>
        </p:nvSpPr>
        <p:spPr>
          <a:xfrm>
            <a:off x="2640013" y="3883025"/>
            <a:ext cx="5027612" cy="212725"/>
          </a:xfrm>
        </p:spPr>
        <p:txBody>
          <a:bodyPr/>
          <a:lstStyle>
            <a:lvl1pPr>
              <a:defRPr sz="1400"/>
            </a:lvl1pPr>
          </a:lstStyle>
          <a:p>
            <a:pPr lvl="0"/>
            <a:r>
              <a:rPr lang="en-US" altLang="en-US" noProof="0"/>
              <a:t>Click to edit Master subtitle style</a:t>
            </a:r>
          </a:p>
        </p:txBody>
      </p:sp>
      <p:sp>
        <p:nvSpPr>
          <p:cNvPr id="10" name="doc id"/>
          <p:cNvSpPr>
            <a:spLocks noGrp="1" noChangeArrowheads="1"/>
          </p:cNvSpPr>
          <p:nvPr>
            <p:ph type="ftr" sz="quarter" idx="10"/>
          </p:nvPr>
        </p:nvSpPr>
        <p:spPr bwMode="auto">
          <a:xfrm>
            <a:off x="8442325" y="36513"/>
            <a:ext cx="295275" cy="1222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r" defTabSz="895350">
              <a:defRPr sz="800">
                <a:solidFill>
                  <a:srgbClr val="000000"/>
                </a:solidFill>
              </a:defRPr>
            </a:lvl1pPr>
          </a:lstStyle>
          <a:p>
            <a:pPr>
              <a:defRPr/>
            </a:pPr>
            <a:endParaRPr lang="en-US" altLang="en-US"/>
          </a:p>
        </p:txBody>
      </p:sp>
    </p:spTree>
    <p:extLst>
      <p:ext uri="{BB962C8B-B14F-4D97-AF65-F5344CB8AC3E}">
        <p14:creationId xmlns:p14="http://schemas.microsoft.com/office/powerpoint/2010/main" val="269819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g num"/>
          <p:cNvSpPr>
            <a:spLocks noGrp="1" noChangeArrowheads="1"/>
          </p:cNvSpPr>
          <p:nvPr>
            <p:ph type="sldNum" sz="quarter" idx="10"/>
          </p:nvPr>
        </p:nvSpPr>
        <p:spPr>
          <a:ln/>
        </p:spPr>
        <p:txBody>
          <a:bodyPr/>
          <a:lstStyle>
            <a:lvl1pPr>
              <a:defRPr/>
            </a:lvl1pPr>
          </a:lstStyle>
          <a:p>
            <a:pPr>
              <a:defRPr/>
            </a:pPr>
            <a:fld id="{5801779A-9F81-48B2-899A-F5E4029B4199}" type="slidenum">
              <a:rPr lang="en-US" altLang="en-US"/>
              <a:pPr>
                <a:defRPr/>
              </a:pPr>
              <a:t>‹#›</a:t>
            </a:fld>
            <a:endParaRPr lang="en-US" altLang="en-US"/>
          </a:p>
        </p:txBody>
      </p:sp>
    </p:spTree>
    <p:extLst>
      <p:ext uri="{BB962C8B-B14F-4D97-AF65-F5344CB8AC3E}">
        <p14:creationId xmlns:p14="http://schemas.microsoft.com/office/powerpoint/2010/main" val="54603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3363" y="230188"/>
            <a:ext cx="2154237" cy="2265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9063" y="230188"/>
            <a:ext cx="6311900" cy="2265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g num"/>
          <p:cNvSpPr>
            <a:spLocks noGrp="1" noChangeArrowheads="1"/>
          </p:cNvSpPr>
          <p:nvPr>
            <p:ph type="sldNum" sz="quarter" idx="10"/>
          </p:nvPr>
        </p:nvSpPr>
        <p:spPr>
          <a:ln/>
        </p:spPr>
        <p:txBody>
          <a:bodyPr/>
          <a:lstStyle>
            <a:lvl1pPr>
              <a:defRPr/>
            </a:lvl1pPr>
          </a:lstStyle>
          <a:p>
            <a:pPr>
              <a:defRPr/>
            </a:pPr>
            <a:fld id="{AD2BA65A-16F9-4E3A-873A-D98635C40676}" type="slidenum">
              <a:rPr lang="en-US" altLang="en-US"/>
              <a:pPr>
                <a:defRPr/>
              </a:pPr>
              <a:t>‹#›</a:t>
            </a:fld>
            <a:endParaRPr lang="en-US" altLang="en-US"/>
          </a:p>
        </p:txBody>
      </p:sp>
    </p:spTree>
    <p:extLst>
      <p:ext uri="{BB962C8B-B14F-4D97-AF65-F5344CB8AC3E}">
        <p14:creationId xmlns:p14="http://schemas.microsoft.com/office/powerpoint/2010/main" val="2843081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9063" y="230188"/>
            <a:ext cx="8618537" cy="288925"/>
          </a:xfrm>
        </p:spPr>
        <p:txBody>
          <a:bodyPr/>
          <a:lstStyle/>
          <a:p>
            <a:r>
              <a:rPr lang="en-US"/>
              <a:t>Click to edit Master title style</a:t>
            </a:r>
          </a:p>
        </p:txBody>
      </p:sp>
      <p:sp>
        <p:nvSpPr>
          <p:cNvPr id="3" name="Table Placeholder 2"/>
          <p:cNvSpPr>
            <a:spLocks noGrp="1"/>
          </p:cNvSpPr>
          <p:nvPr>
            <p:ph type="tbl" idx="1"/>
          </p:nvPr>
        </p:nvSpPr>
        <p:spPr>
          <a:xfrm>
            <a:off x="119063" y="1273175"/>
            <a:ext cx="8618537" cy="1222375"/>
          </a:xfrm>
        </p:spPr>
        <p:txBody>
          <a:bodyPr/>
          <a:lstStyle/>
          <a:p>
            <a:pPr lvl="0"/>
            <a:endParaRPr lang="en-US" noProof="0"/>
          </a:p>
        </p:txBody>
      </p:sp>
      <p:sp>
        <p:nvSpPr>
          <p:cNvPr id="4" name="pg num"/>
          <p:cNvSpPr>
            <a:spLocks noGrp="1" noChangeArrowheads="1"/>
          </p:cNvSpPr>
          <p:nvPr>
            <p:ph type="sldNum" sz="quarter" idx="10"/>
          </p:nvPr>
        </p:nvSpPr>
        <p:spPr>
          <a:ln/>
        </p:spPr>
        <p:txBody>
          <a:bodyPr/>
          <a:lstStyle>
            <a:lvl1pPr>
              <a:defRPr/>
            </a:lvl1pPr>
          </a:lstStyle>
          <a:p>
            <a:pPr>
              <a:defRPr/>
            </a:pPr>
            <a:fld id="{30A4BA29-F0BD-46CB-AB6A-6559FB9626B4}" type="slidenum">
              <a:rPr lang="en-US" altLang="en-US"/>
              <a:pPr>
                <a:defRPr/>
              </a:pPr>
              <a:t>‹#›</a:t>
            </a:fld>
            <a:endParaRPr lang="en-US" altLang="en-US"/>
          </a:p>
        </p:txBody>
      </p:sp>
    </p:spTree>
    <p:extLst>
      <p:ext uri="{BB962C8B-B14F-4D97-AF65-F5344CB8AC3E}">
        <p14:creationId xmlns:p14="http://schemas.microsoft.com/office/powerpoint/2010/main" val="313893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g num"/>
          <p:cNvSpPr>
            <a:spLocks noGrp="1" noChangeArrowheads="1"/>
          </p:cNvSpPr>
          <p:nvPr>
            <p:ph type="sldNum" sz="quarter" idx="10"/>
          </p:nvPr>
        </p:nvSpPr>
        <p:spPr>
          <a:xfrm>
            <a:off x="8870885" y="6545263"/>
            <a:ext cx="65" cy="123111"/>
          </a:xfrm>
          <a:ln/>
        </p:spPr>
        <p:txBody>
          <a:bodyPr/>
          <a:lstStyle>
            <a:lvl1pPr>
              <a:defRPr/>
            </a:lvl1pPr>
          </a:lstStyle>
          <a:p>
            <a:pPr>
              <a:defRPr/>
            </a:pPr>
            <a:endParaRPr lang="en-US" altLang="en-US" dirty="0"/>
          </a:p>
        </p:txBody>
      </p:sp>
    </p:spTree>
    <p:extLst>
      <p:ext uri="{BB962C8B-B14F-4D97-AF65-F5344CB8AC3E}">
        <p14:creationId xmlns:p14="http://schemas.microsoft.com/office/powerpoint/2010/main" val="118977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8025" y="4319588"/>
            <a:ext cx="7616825" cy="1335087"/>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08025" y="2849563"/>
            <a:ext cx="7616825" cy="14700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pg num"/>
          <p:cNvSpPr>
            <a:spLocks noGrp="1" noChangeArrowheads="1"/>
          </p:cNvSpPr>
          <p:nvPr>
            <p:ph type="sldNum" sz="quarter" idx="10"/>
          </p:nvPr>
        </p:nvSpPr>
        <p:spPr>
          <a:ln/>
        </p:spPr>
        <p:txBody>
          <a:bodyPr/>
          <a:lstStyle>
            <a:lvl1pPr>
              <a:defRPr/>
            </a:lvl1pPr>
          </a:lstStyle>
          <a:p>
            <a:pPr>
              <a:defRPr/>
            </a:pPr>
            <a:fld id="{11B60BD3-D267-4F7B-8B3F-BAC8DAD0E7FF}" type="slidenum">
              <a:rPr lang="en-US" altLang="en-US"/>
              <a:pPr>
                <a:defRPr/>
              </a:pPr>
              <a:t>‹#›</a:t>
            </a:fld>
            <a:endParaRPr lang="en-US" altLang="en-US"/>
          </a:p>
        </p:txBody>
      </p:sp>
    </p:spTree>
    <p:extLst>
      <p:ext uri="{BB962C8B-B14F-4D97-AF65-F5344CB8AC3E}">
        <p14:creationId xmlns:p14="http://schemas.microsoft.com/office/powerpoint/2010/main" val="177953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063" y="1273175"/>
            <a:ext cx="4232275"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3738" y="1273175"/>
            <a:ext cx="4233862" cy="1222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g num"/>
          <p:cNvSpPr>
            <a:spLocks noGrp="1" noChangeArrowheads="1"/>
          </p:cNvSpPr>
          <p:nvPr>
            <p:ph type="sldNum" sz="quarter" idx="10"/>
          </p:nvPr>
        </p:nvSpPr>
        <p:spPr>
          <a:ln/>
        </p:spPr>
        <p:txBody>
          <a:bodyPr/>
          <a:lstStyle>
            <a:lvl1pPr>
              <a:defRPr/>
            </a:lvl1pPr>
          </a:lstStyle>
          <a:p>
            <a:pPr>
              <a:defRPr/>
            </a:pPr>
            <a:fld id="{8907BCF7-814C-40B9-BD86-F3EFC6D0E54F}" type="slidenum">
              <a:rPr lang="en-US" altLang="en-US"/>
              <a:pPr>
                <a:defRPr/>
              </a:pPr>
              <a:t>‹#›</a:t>
            </a:fld>
            <a:endParaRPr lang="en-US" altLang="en-US"/>
          </a:p>
        </p:txBody>
      </p:sp>
    </p:spTree>
    <p:extLst>
      <p:ext uri="{BB962C8B-B14F-4D97-AF65-F5344CB8AC3E}">
        <p14:creationId xmlns:p14="http://schemas.microsoft.com/office/powerpoint/2010/main" val="220693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9875"/>
            <a:ext cx="8066088" cy="11191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47675" y="1504950"/>
            <a:ext cx="3959225"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47675" y="2132013"/>
            <a:ext cx="3959225"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52950" y="1504950"/>
            <a:ext cx="3960813" cy="6270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52950" y="2132013"/>
            <a:ext cx="3960813" cy="38719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g num"/>
          <p:cNvSpPr>
            <a:spLocks noGrp="1" noChangeArrowheads="1"/>
          </p:cNvSpPr>
          <p:nvPr>
            <p:ph type="sldNum" sz="quarter" idx="10"/>
          </p:nvPr>
        </p:nvSpPr>
        <p:spPr>
          <a:ln/>
        </p:spPr>
        <p:txBody>
          <a:bodyPr/>
          <a:lstStyle>
            <a:lvl1pPr>
              <a:defRPr/>
            </a:lvl1pPr>
          </a:lstStyle>
          <a:p>
            <a:pPr>
              <a:defRPr/>
            </a:pPr>
            <a:fld id="{2234213C-717A-4223-A7C7-30113BA8E498}" type="slidenum">
              <a:rPr lang="en-US" altLang="en-US"/>
              <a:pPr>
                <a:defRPr/>
              </a:pPr>
              <a:t>‹#›</a:t>
            </a:fld>
            <a:endParaRPr lang="en-US" altLang="en-US"/>
          </a:p>
        </p:txBody>
      </p:sp>
    </p:spTree>
    <p:extLst>
      <p:ext uri="{BB962C8B-B14F-4D97-AF65-F5344CB8AC3E}">
        <p14:creationId xmlns:p14="http://schemas.microsoft.com/office/powerpoint/2010/main" val="266675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pg num"/>
          <p:cNvSpPr>
            <a:spLocks noGrp="1" noChangeArrowheads="1"/>
          </p:cNvSpPr>
          <p:nvPr>
            <p:ph type="sldNum" sz="quarter" idx="10"/>
          </p:nvPr>
        </p:nvSpPr>
        <p:spPr>
          <a:ln/>
        </p:spPr>
        <p:txBody>
          <a:bodyPr/>
          <a:lstStyle>
            <a:lvl1pPr>
              <a:defRPr/>
            </a:lvl1pPr>
          </a:lstStyle>
          <a:p>
            <a:pPr>
              <a:defRPr/>
            </a:pPr>
            <a:fld id="{1A2D0021-3706-4032-841C-F7E8396D91A1}" type="slidenum">
              <a:rPr lang="en-US" altLang="en-US"/>
              <a:pPr>
                <a:defRPr/>
              </a:pPr>
              <a:t>‹#›</a:t>
            </a:fld>
            <a:endParaRPr lang="en-US" altLang="en-US"/>
          </a:p>
        </p:txBody>
      </p:sp>
    </p:spTree>
    <p:extLst>
      <p:ext uri="{BB962C8B-B14F-4D97-AF65-F5344CB8AC3E}">
        <p14:creationId xmlns:p14="http://schemas.microsoft.com/office/powerpoint/2010/main" val="333034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g num"/>
          <p:cNvSpPr>
            <a:spLocks noGrp="1" noChangeArrowheads="1"/>
          </p:cNvSpPr>
          <p:nvPr>
            <p:ph type="sldNum" sz="quarter" idx="10"/>
          </p:nvPr>
        </p:nvSpPr>
        <p:spPr>
          <a:ln/>
        </p:spPr>
        <p:txBody>
          <a:bodyPr/>
          <a:lstStyle>
            <a:lvl1pPr>
              <a:defRPr/>
            </a:lvl1pPr>
          </a:lstStyle>
          <a:p>
            <a:pPr>
              <a:defRPr/>
            </a:pPr>
            <a:fld id="{1CD6CBE7-F558-4EEF-AA3C-D8ABBF43502F}" type="slidenum">
              <a:rPr lang="en-US" altLang="en-US"/>
              <a:pPr>
                <a:defRPr/>
              </a:pPr>
              <a:t>‹#›</a:t>
            </a:fld>
            <a:endParaRPr lang="en-US" altLang="en-US"/>
          </a:p>
        </p:txBody>
      </p:sp>
    </p:spTree>
    <p:extLst>
      <p:ext uri="{BB962C8B-B14F-4D97-AF65-F5344CB8AC3E}">
        <p14:creationId xmlns:p14="http://schemas.microsoft.com/office/powerpoint/2010/main" val="359596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675" y="268288"/>
            <a:ext cx="2947988" cy="11382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03613" y="268288"/>
            <a:ext cx="5010150" cy="57356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7675" y="1406525"/>
            <a:ext cx="2947988" cy="45974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pg num"/>
          <p:cNvSpPr>
            <a:spLocks noGrp="1" noChangeArrowheads="1"/>
          </p:cNvSpPr>
          <p:nvPr>
            <p:ph type="sldNum" sz="quarter" idx="10"/>
          </p:nvPr>
        </p:nvSpPr>
        <p:spPr>
          <a:ln/>
        </p:spPr>
        <p:txBody>
          <a:bodyPr/>
          <a:lstStyle>
            <a:lvl1pPr>
              <a:defRPr/>
            </a:lvl1pPr>
          </a:lstStyle>
          <a:p>
            <a:pPr>
              <a:defRPr/>
            </a:pPr>
            <a:fld id="{17D0E06B-8305-46E4-9E6F-DF6AFD372B72}" type="slidenum">
              <a:rPr lang="en-US" altLang="en-US"/>
              <a:pPr>
                <a:defRPr/>
              </a:pPr>
              <a:t>‹#›</a:t>
            </a:fld>
            <a:endParaRPr lang="en-US" altLang="en-US"/>
          </a:p>
        </p:txBody>
      </p:sp>
    </p:spTree>
    <p:extLst>
      <p:ext uri="{BB962C8B-B14F-4D97-AF65-F5344CB8AC3E}">
        <p14:creationId xmlns:p14="http://schemas.microsoft.com/office/powerpoint/2010/main" val="87172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55775" y="4705350"/>
            <a:ext cx="5376863" cy="5556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55775" y="600075"/>
            <a:ext cx="5376863" cy="40338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55775" y="5260975"/>
            <a:ext cx="5376863" cy="7889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pg num"/>
          <p:cNvSpPr>
            <a:spLocks noGrp="1" noChangeArrowheads="1"/>
          </p:cNvSpPr>
          <p:nvPr>
            <p:ph type="sldNum" sz="quarter" idx="10"/>
          </p:nvPr>
        </p:nvSpPr>
        <p:spPr>
          <a:ln/>
        </p:spPr>
        <p:txBody>
          <a:bodyPr/>
          <a:lstStyle>
            <a:lvl1pPr>
              <a:defRPr/>
            </a:lvl1pPr>
          </a:lstStyle>
          <a:p>
            <a:pPr>
              <a:defRPr/>
            </a:pPr>
            <a:fld id="{D2E1BAA1-E397-4A91-A1D1-2C6A940B2064}" type="slidenum">
              <a:rPr lang="en-US" altLang="en-US"/>
              <a:pPr>
                <a:defRPr/>
              </a:pPr>
              <a:t>‹#›</a:t>
            </a:fld>
            <a:endParaRPr lang="en-US" altLang="en-US"/>
          </a:p>
        </p:txBody>
      </p:sp>
    </p:spTree>
    <p:extLst>
      <p:ext uri="{BB962C8B-B14F-4D97-AF65-F5344CB8AC3E}">
        <p14:creationId xmlns:p14="http://schemas.microsoft.com/office/powerpoint/2010/main" val="89192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pg num"/>
          <p:cNvSpPr>
            <a:spLocks noGrp="1" noChangeArrowheads="1"/>
          </p:cNvSpPr>
          <p:nvPr>
            <p:ph type="sldNum" sz="quarter" idx="4"/>
          </p:nvPr>
        </p:nvSpPr>
        <p:spPr bwMode="auto">
          <a:xfrm>
            <a:off x="8747125" y="6545263"/>
            <a:ext cx="1238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lvl1pPr algn="r" defTabSz="895350">
              <a:defRPr sz="800">
                <a:solidFill>
                  <a:srgbClr val="000000"/>
                </a:solidFill>
              </a:defRPr>
            </a:lvl1pPr>
          </a:lstStyle>
          <a:p>
            <a:pPr>
              <a:defRPr/>
            </a:pPr>
            <a:fld id="{D4697454-C90A-4D0E-AA2A-5D6BE9C52FE4}" type="slidenum">
              <a:rPr lang="en-US" altLang="en-US"/>
              <a:pPr>
                <a:defRPr/>
              </a:pPr>
              <a:t>‹#›</a:t>
            </a:fld>
            <a:endParaRPr lang="en-US" altLang="en-US"/>
          </a:p>
        </p:txBody>
      </p:sp>
      <p:sp>
        <p:nvSpPr>
          <p:cNvPr id="1027" name="Rectangle 2"/>
          <p:cNvSpPr>
            <a:spLocks noGrp="1" noChangeArrowheads="1"/>
          </p:cNvSpPr>
          <p:nvPr>
            <p:ph type="title"/>
          </p:nvPr>
        </p:nvSpPr>
        <p:spPr bwMode="auto">
          <a:xfrm>
            <a:off x="119063" y="230188"/>
            <a:ext cx="8618537"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Click to edit Master title style</a:t>
            </a:r>
          </a:p>
        </p:txBody>
      </p:sp>
      <p:sp>
        <p:nvSpPr>
          <p:cNvPr id="1028" name="Rectangle 3"/>
          <p:cNvSpPr>
            <a:spLocks noGrp="1" noChangeArrowheads="1"/>
          </p:cNvSpPr>
          <p:nvPr>
            <p:ph type="body" idx="1"/>
          </p:nvPr>
        </p:nvSpPr>
        <p:spPr bwMode="auto">
          <a:xfrm>
            <a:off x="119063" y="1273175"/>
            <a:ext cx="8618537"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1029" name="McK Slide Elements"/>
          <p:cNvGrpSpPr>
            <a:grpSpLocks/>
          </p:cNvGrpSpPr>
          <p:nvPr userDrawn="1"/>
        </p:nvGrpSpPr>
        <p:grpSpPr bwMode="auto">
          <a:xfrm>
            <a:off x="119063" y="531813"/>
            <a:ext cx="8618537" cy="6162675"/>
            <a:chOff x="75" y="335"/>
            <a:chExt cx="5429" cy="3882"/>
          </a:xfrm>
        </p:grpSpPr>
        <p:sp>
          <p:nvSpPr>
            <p:cNvPr id="1032" name="McK Measure" hidden="1"/>
            <p:cNvSpPr txBox="1">
              <a:spLocks noChangeArrowheads="1"/>
            </p:cNvSpPr>
            <p:nvPr userDrawn="1"/>
          </p:nvSpPr>
          <p:spPr bwMode="auto">
            <a:xfrm>
              <a:off x="75" y="335"/>
              <a:ext cx="542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defRPr sz="2400">
                  <a:solidFill>
                    <a:schemeClr val="tx1"/>
                  </a:solidFill>
                  <a:latin typeface="Times New Roman" charset="0"/>
                </a:defRPr>
              </a:lvl1pPr>
              <a:lvl2pPr marL="447675" defTabSz="895350">
                <a:defRPr sz="2400">
                  <a:solidFill>
                    <a:schemeClr val="tx1"/>
                  </a:solidFill>
                  <a:latin typeface="Times New Roman" charset="0"/>
                </a:defRPr>
              </a:lvl2pPr>
              <a:lvl3pPr marL="895350" defTabSz="895350">
                <a:defRPr sz="2400">
                  <a:solidFill>
                    <a:schemeClr val="tx1"/>
                  </a:solidFill>
                  <a:latin typeface="Times New Roman" charset="0"/>
                </a:defRPr>
              </a:lvl3pPr>
              <a:lvl4pPr marL="1344613" defTabSz="895350">
                <a:defRPr sz="2400">
                  <a:solidFill>
                    <a:schemeClr val="tx1"/>
                  </a:solidFill>
                  <a:latin typeface="Times New Roman" charset="0"/>
                </a:defRPr>
              </a:lvl4pPr>
              <a:lvl5pPr marL="1792288" defTabSz="895350">
                <a:defRPr sz="2400">
                  <a:solidFill>
                    <a:schemeClr val="tx1"/>
                  </a:solidFill>
                  <a:latin typeface="Times New Roman" charset="0"/>
                </a:defRPr>
              </a:lvl5pPr>
              <a:lvl6pPr marL="2249488" defTabSz="895350" fontAlgn="base">
                <a:spcBef>
                  <a:spcPct val="0"/>
                </a:spcBef>
                <a:spcAft>
                  <a:spcPct val="0"/>
                </a:spcAft>
                <a:defRPr sz="2400">
                  <a:solidFill>
                    <a:schemeClr val="tx1"/>
                  </a:solidFill>
                  <a:latin typeface="Times New Roman" charset="0"/>
                </a:defRPr>
              </a:lvl6pPr>
              <a:lvl7pPr marL="2706688" defTabSz="895350" fontAlgn="base">
                <a:spcBef>
                  <a:spcPct val="0"/>
                </a:spcBef>
                <a:spcAft>
                  <a:spcPct val="0"/>
                </a:spcAft>
                <a:defRPr sz="2400">
                  <a:solidFill>
                    <a:schemeClr val="tx1"/>
                  </a:solidFill>
                  <a:latin typeface="Times New Roman" charset="0"/>
                </a:defRPr>
              </a:lvl7pPr>
              <a:lvl8pPr marL="3163888" defTabSz="895350" fontAlgn="base">
                <a:spcBef>
                  <a:spcPct val="0"/>
                </a:spcBef>
                <a:spcAft>
                  <a:spcPct val="0"/>
                </a:spcAft>
                <a:defRPr sz="2400">
                  <a:solidFill>
                    <a:schemeClr val="tx1"/>
                  </a:solidFill>
                  <a:latin typeface="Times New Roman" charset="0"/>
                </a:defRPr>
              </a:lvl8pPr>
              <a:lvl9pPr marL="3621088" defTabSz="895350" fontAlgn="base">
                <a:spcBef>
                  <a:spcPct val="0"/>
                </a:spcBef>
                <a:spcAft>
                  <a:spcPct val="0"/>
                </a:spcAft>
                <a:defRPr sz="2400">
                  <a:solidFill>
                    <a:schemeClr val="tx1"/>
                  </a:solidFill>
                  <a:latin typeface="Times New Roman" charset="0"/>
                </a:defRPr>
              </a:lvl9pPr>
            </a:lstStyle>
            <a:p>
              <a:pPr>
                <a:defRPr/>
              </a:pPr>
              <a:r>
                <a:rPr lang="en-US" altLang="en-US" sz="1600">
                  <a:latin typeface="Arial" charset="0"/>
                </a:rPr>
                <a:t>Unit of measure</a:t>
              </a:r>
            </a:p>
          </p:txBody>
        </p:sp>
        <p:sp>
          <p:nvSpPr>
            <p:cNvPr id="1033" name="McK Footnote" hidden="1"/>
            <p:cNvSpPr txBox="1">
              <a:spLocks noChangeArrowheads="1"/>
            </p:cNvSpPr>
            <p:nvPr userDrawn="1"/>
          </p:nvSpPr>
          <p:spPr bwMode="auto">
            <a:xfrm>
              <a:off x="75" y="3964"/>
              <a:ext cx="5145"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563563" indent="-563563" defTabSz="895350">
                <a:tabLst>
                  <a:tab pos="517525" algn="r"/>
                </a:tabLst>
                <a:defRPr sz="2400">
                  <a:solidFill>
                    <a:schemeClr val="tx1"/>
                  </a:solidFill>
                  <a:latin typeface="Times New Roman" charset="0"/>
                </a:defRPr>
              </a:lvl1pPr>
              <a:lvl2pPr marL="1031875" defTabSz="895350">
                <a:tabLst>
                  <a:tab pos="517525" algn="r"/>
                </a:tabLst>
                <a:defRPr sz="2400">
                  <a:solidFill>
                    <a:schemeClr val="tx1"/>
                  </a:solidFill>
                  <a:latin typeface="Times New Roman" charset="0"/>
                </a:defRPr>
              </a:lvl2pPr>
              <a:lvl3pPr marL="1217613" defTabSz="895350">
                <a:tabLst>
                  <a:tab pos="517525" algn="r"/>
                </a:tabLst>
                <a:defRPr sz="2400">
                  <a:solidFill>
                    <a:schemeClr val="tx1"/>
                  </a:solidFill>
                  <a:latin typeface="Times New Roman" charset="0"/>
                </a:defRPr>
              </a:lvl3pPr>
              <a:lvl4pPr marL="1404938" defTabSz="895350">
                <a:tabLst>
                  <a:tab pos="517525" algn="r"/>
                </a:tabLst>
                <a:defRPr sz="2400">
                  <a:solidFill>
                    <a:schemeClr val="tx1"/>
                  </a:solidFill>
                  <a:latin typeface="Times New Roman" charset="0"/>
                </a:defRPr>
              </a:lvl4pPr>
              <a:lvl5pPr marL="1792288" defTabSz="895350">
                <a:tabLst>
                  <a:tab pos="517525" algn="r"/>
                </a:tabLst>
                <a:defRPr sz="2400">
                  <a:solidFill>
                    <a:schemeClr val="tx1"/>
                  </a:solidFill>
                  <a:latin typeface="Times New Roman" charset="0"/>
                </a:defRPr>
              </a:lvl5pPr>
              <a:lvl6pPr marL="2249488" defTabSz="895350" fontAlgn="base">
                <a:spcBef>
                  <a:spcPct val="0"/>
                </a:spcBef>
                <a:spcAft>
                  <a:spcPct val="0"/>
                </a:spcAft>
                <a:tabLst>
                  <a:tab pos="517525" algn="r"/>
                </a:tabLst>
                <a:defRPr sz="2400">
                  <a:solidFill>
                    <a:schemeClr val="tx1"/>
                  </a:solidFill>
                  <a:latin typeface="Times New Roman" charset="0"/>
                </a:defRPr>
              </a:lvl6pPr>
              <a:lvl7pPr marL="2706688" defTabSz="895350" fontAlgn="base">
                <a:spcBef>
                  <a:spcPct val="0"/>
                </a:spcBef>
                <a:spcAft>
                  <a:spcPct val="0"/>
                </a:spcAft>
                <a:tabLst>
                  <a:tab pos="517525" algn="r"/>
                </a:tabLst>
                <a:defRPr sz="2400">
                  <a:solidFill>
                    <a:schemeClr val="tx1"/>
                  </a:solidFill>
                  <a:latin typeface="Times New Roman" charset="0"/>
                </a:defRPr>
              </a:lvl7pPr>
              <a:lvl8pPr marL="3163888" defTabSz="895350" fontAlgn="base">
                <a:spcBef>
                  <a:spcPct val="0"/>
                </a:spcBef>
                <a:spcAft>
                  <a:spcPct val="0"/>
                </a:spcAft>
                <a:tabLst>
                  <a:tab pos="517525" algn="r"/>
                </a:tabLst>
                <a:defRPr sz="2400">
                  <a:solidFill>
                    <a:schemeClr val="tx1"/>
                  </a:solidFill>
                  <a:latin typeface="Times New Roman" charset="0"/>
                </a:defRPr>
              </a:lvl8pPr>
              <a:lvl9pPr marL="3621088" defTabSz="895350" fontAlgn="base">
                <a:spcBef>
                  <a:spcPct val="0"/>
                </a:spcBef>
                <a:spcAft>
                  <a:spcPct val="0"/>
                </a:spcAft>
                <a:tabLst>
                  <a:tab pos="517525" algn="r"/>
                </a:tabLst>
                <a:defRPr sz="2400">
                  <a:solidFill>
                    <a:schemeClr val="tx1"/>
                  </a:solidFill>
                  <a:latin typeface="Times New Roman" charset="0"/>
                </a:defRPr>
              </a:lvl9pPr>
            </a:lstStyle>
            <a:p>
              <a:pPr>
                <a:defRPr/>
              </a:pPr>
              <a:r>
                <a:rPr lang="en-US" altLang="en-US" sz="1200">
                  <a:solidFill>
                    <a:srgbClr val="000000"/>
                  </a:solidFill>
                  <a:latin typeface="Arial" charset="0"/>
                </a:rPr>
                <a:t>	*	Footnote</a:t>
              </a:r>
            </a:p>
            <a:p>
              <a:pPr>
                <a:spcBef>
                  <a:spcPct val="20000"/>
                </a:spcBef>
                <a:defRPr/>
              </a:pPr>
              <a:r>
                <a:rPr lang="en-US" altLang="en-US" sz="1200">
                  <a:solidFill>
                    <a:srgbClr val="000000"/>
                  </a:solidFill>
                  <a:latin typeface="Arial" charset="0"/>
                </a:rPr>
                <a:t>	Source:	Source</a:t>
              </a:r>
            </a:p>
          </p:txBody>
        </p:sp>
      </p:grpSp>
      <p:sp>
        <p:nvSpPr>
          <p:cNvPr id="2" name="Working Draft" hidden="1"/>
          <p:cNvSpPr txBox="1">
            <a:spLocks noChangeArrowheads="1"/>
          </p:cNvSpPr>
          <p:nvPr/>
        </p:nvSpPr>
        <p:spPr bwMode="auto">
          <a:xfrm rot="5400000">
            <a:off x="8656638" y="3198813"/>
            <a:ext cx="466725" cy="9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altLang="en-US" sz="600"/>
              <a:t>Working Draft</a:t>
            </a:r>
          </a:p>
        </p:txBody>
      </p:sp>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p:titleStyle>
    <p:bodyStyle>
      <a:lvl1pPr algn="l" defTabSz="895350" rtl="0" eaLnBrk="0" fontAlgn="base" hangingPunct="0">
        <a:spcBef>
          <a:spcPct val="0"/>
        </a:spcBef>
        <a:spcAft>
          <a:spcPct val="0"/>
        </a:spcAft>
        <a:buSzPct val="120000"/>
        <a:defRPr sz="1600">
          <a:solidFill>
            <a:schemeClr val="tx1"/>
          </a:solidFill>
          <a:latin typeface="+mn-lt"/>
          <a:ea typeface="+mn-ea"/>
          <a:cs typeface="+mn-cs"/>
        </a:defRPr>
      </a:lvl1pPr>
      <a:lvl2pPr marL="144463" indent="-142875" algn="l" defTabSz="895350" rtl="0" eaLnBrk="0" fontAlgn="base" hangingPunct="0">
        <a:spcBef>
          <a:spcPct val="0"/>
        </a:spcBef>
        <a:spcAft>
          <a:spcPct val="0"/>
        </a:spcAft>
        <a:buSzPct val="120000"/>
        <a:buChar char="•"/>
        <a:defRPr sz="1600">
          <a:solidFill>
            <a:schemeClr val="tx1"/>
          </a:solidFill>
          <a:latin typeface="+mn-lt"/>
        </a:defRPr>
      </a:lvl2pPr>
      <a:lvl3pPr marL="295275" indent="-149225" algn="l" defTabSz="895350" rtl="0" eaLnBrk="0" fontAlgn="base" hangingPunct="0">
        <a:spcBef>
          <a:spcPct val="0"/>
        </a:spcBef>
        <a:spcAft>
          <a:spcPct val="0"/>
        </a:spcAft>
        <a:buChar char="–"/>
        <a:defRPr sz="1600">
          <a:solidFill>
            <a:schemeClr val="tx1"/>
          </a:solidFill>
          <a:latin typeface="+mn-lt"/>
        </a:defRPr>
      </a:lvl3pPr>
      <a:lvl4pPr marL="431800" indent="-134938" algn="l" defTabSz="895350" rtl="0" eaLnBrk="0" fontAlgn="base" hangingPunct="0">
        <a:spcBef>
          <a:spcPct val="0"/>
        </a:spcBef>
        <a:spcAft>
          <a:spcPct val="0"/>
        </a:spcAft>
        <a:buSzPct val="89000"/>
        <a:buChar char="•"/>
        <a:defRPr sz="1600">
          <a:solidFill>
            <a:schemeClr val="tx1"/>
          </a:solidFill>
          <a:latin typeface="+mn-lt"/>
        </a:defRPr>
      </a:lvl4pPr>
      <a:lvl5pPr marL="582613" indent="-149225" algn="l" defTabSz="895350" rtl="0" eaLnBrk="0" fontAlgn="base" hangingPunct="0">
        <a:spcBef>
          <a:spcPct val="0"/>
        </a:spcBef>
        <a:spcAft>
          <a:spcPct val="0"/>
        </a:spcAft>
        <a:buSzPct val="75000"/>
        <a:buChar char="–"/>
        <a:defRPr sz="1600">
          <a:solidFill>
            <a:schemeClr val="tx1"/>
          </a:solidFill>
          <a:latin typeface="+mn-lt"/>
        </a:defRPr>
      </a:lvl5pPr>
      <a:lvl6pPr marL="1039813" indent="-149225" algn="l" defTabSz="895350" rtl="0" fontAlgn="base">
        <a:spcBef>
          <a:spcPct val="0"/>
        </a:spcBef>
        <a:spcAft>
          <a:spcPct val="0"/>
        </a:spcAft>
        <a:buSzPct val="75000"/>
        <a:buChar char="–"/>
        <a:defRPr sz="1600">
          <a:solidFill>
            <a:schemeClr val="tx1"/>
          </a:solidFill>
          <a:latin typeface="+mn-lt"/>
        </a:defRPr>
      </a:lvl6pPr>
      <a:lvl7pPr marL="1497013" indent="-149225" algn="l" defTabSz="895350" rtl="0" fontAlgn="base">
        <a:spcBef>
          <a:spcPct val="0"/>
        </a:spcBef>
        <a:spcAft>
          <a:spcPct val="0"/>
        </a:spcAft>
        <a:buSzPct val="75000"/>
        <a:buChar char="–"/>
        <a:defRPr sz="1600">
          <a:solidFill>
            <a:schemeClr val="tx1"/>
          </a:solidFill>
          <a:latin typeface="+mn-lt"/>
        </a:defRPr>
      </a:lvl7pPr>
      <a:lvl8pPr marL="1954213" indent="-149225" algn="l" defTabSz="895350" rtl="0" fontAlgn="base">
        <a:spcBef>
          <a:spcPct val="0"/>
        </a:spcBef>
        <a:spcAft>
          <a:spcPct val="0"/>
        </a:spcAft>
        <a:buSzPct val="75000"/>
        <a:buChar char="–"/>
        <a:defRPr sz="1600">
          <a:solidFill>
            <a:schemeClr val="tx1"/>
          </a:solidFill>
          <a:latin typeface="+mn-lt"/>
        </a:defRPr>
      </a:lvl8pPr>
      <a:lvl9pPr marL="2411413" indent="-149225" algn="l" defTabSz="895350" rtl="0" fontAlgn="base">
        <a:spcBef>
          <a:spcPct val="0"/>
        </a:spcBef>
        <a:spcAft>
          <a:spcPct val="0"/>
        </a:spcAft>
        <a:buSzPct val="7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slideLayout" Target="../slideLayouts/slideLayout7.xml"/><Relationship Id="rId4" Type="http://schemas.openxmlformats.org/officeDocument/2006/relationships/tags" Target="../tags/tag7.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xml"/><Relationship Id="rId7" Type="http://schemas.openxmlformats.org/officeDocument/2006/relationships/slideLayout" Target="../slideLayouts/slideLayout7.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2770"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8961437" cy="2886075"/>
          </a:xfrm>
          <a:prstGeom prst="rect">
            <a:avLst/>
          </a:prstGeom>
          <a:noFill/>
          <a:extLst>
            <a:ext uri="{909E8E84-426E-40DD-AFC4-6F175D3DCCD1}">
              <a14:hiddenFill xmlns:a14="http://schemas.microsoft.com/office/drawing/2010/main">
                <a:solidFill>
                  <a:srgbClr val="FFFFFF"/>
                </a:solidFill>
              </a14:hiddenFill>
            </a:ext>
          </a:extLst>
        </p:spPr>
      </p:pic>
      <p:pic>
        <p:nvPicPr>
          <p:cNvPr id="32769" name="Picture 2" descr="New_York_City_Sanitation_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1479">
            <a:off x="3676650" y="3377734"/>
            <a:ext cx="1468438" cy="14684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896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3343275"/>
            <a:ext cx="896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tabLst>
                <a:tab pos="1354138" algn="l"/>
              </a:tabLst>
              <a:defRPr sz="1600">
                <a:solidFill>
                  <a:schemeClr val="tx1"/>
                </a:solidFill>
                <a:latin typeface="Arial" pitchFamily="34" charset="0"/>
              </a:defRPr>
            </a:lvl1pPr>
            <a:lvl2pPr eaLnBrk="0" hangingPunct="0">
              <a:tabLst>
                <a:tab pos="1354138" algn="l"/>
              </a:tabLst>
              <a:defRPr sz="1600">
                <a:solidFill>
                  <a:schemeClr val="tx1"/>
                </a:solidFill>
                <a:latin typeface="Arial" pitchFamily="34" charset="0"/>
              </a:defRPr>
            </a:lvl2pPr>
            <a:lvl3pPr eaLnBrk="0" hangingPunct="0">
              <a:tabLst>
                <a:tab pos="1354138" algn="l"/>
              </a:tabLst>
              <a:defRPr sz="1600">
                <a:solidFill>
                  <a:schemeClr val="tx1"/>
                </a:solidFill>
                <a:latin typeface="Arial" pitchFamily="34" charset="0"/>
              </a:defRPr>
            </a:lvl3pPr>
            <a:lvl4pPr eaLnBrk="0" hangingPunct="0">
              <a:tabLst>
                <a:tab pos="1354138" algn="l"/>
              </a:tabLst>
              <a:defRPr sz="1600">
                <a:solidFill>
                  <a:schemeClr val="tx1"/>
                </a:solidFill>
                <a:latin typeface="Arial" pitchFamily="34" charset="0"/>
              </a:defRPr>
            </a:lvl4pPr>
            <a:lvl5pPr eaLnBrk="0" hangingPunct="0">
              <a:tabLst>
                <a:tab pos="1354138" algn="l"/>
              </a:tabLst>
              <a:defRPr sz="1600">
                <a:solidFill>
                  <a:schemeClr val="tx1"/>
                </a:solidFill>
                <a:latin typeface="Arial" pitchFamily="34" charset="0"/>
              </a:defRPr>
            </a:lvl5pPr>
            <a:lvl6pPr eaLnBrk="0" fontAlgn="base" hangingPunct="0">
              <a:spcBef>
                <a:spcPct val="0"/>
              </a:spcBef>
              <a:spcAft>
                <a:spcPct val="0"/>
              </a:spcAft>
              <a:tabLst>
                <a:tab pos="1354138" algn="l"/>
              </a:tabLst>
              <a:defRPr sz="1600">
                <a:solidFill>
                  <a:schemeClr val="tx1"/>
                </a:solidFill>
                <a:latin typeface="Arial" pitchFamily="34" charset="0"/>
              </a:defRPr>
            </a:lvl6pPr>
            <a:lvl7pPr eaLnBrk="0" fontAlgn="base" hangingPunct="0">
              <a:spcBef>
                <a:spcPct val="0"/>
              </a:spcBef>
              <a:spcAft>
                <a:spcPct val="0"/>
              </a:spcAft>
              <a:tabLst>
                <a:tab pos="1354138" algn="l"/>
              </a:tabLst>
              <a:defRPr sz="1600">
                <a:solidFill>
                  <a:schemeClr val="tx1"/>
                </a:solidFill>
                <a:latin typeface="Arial" pitchFamily="34" charset="0"/>
              </a:defRPr>
            </a:lvl7pPr>
            <a:lvl8pPr eaLnBrk="0" fontAlgn="base" hangingPunct="0">
              <a:spcBef>
                <a:spcPct val="0"/>
              </a:spcBef>
              <a:spcAft>
                <a:spcPct val="0"/>
              </a:spcAft>
              <a:tabLst>
                <a:tab pos="1354138" algn="l"/>
              </a:tabLst>
              <a:defRPr sz="1600">
                <a:solidFill>
                  <a:schemeClr val="tx1"/>
                </a:solidFill>
                <a:latin typeface="Arial" pitchFamily="34" charset="0"/>
              </a:defRPr>
            </a:lvl8pPr>
            <a:lvl9pPr eaLnBrk="0" fontAlgn="base" hangingPunct="0">
              <a:spcBef>
                <a:spcPct val="0"/>
              </a:spcBef>
              <a:spcAft>
                <a:spcPct val="0"/>
              </a:spcAft>
              <a:tabLst>
                <a:tab pos="1354138" algn="l"/>
              </a:tabLst>
              <a:defRPr sz="1600">
                <a:solidFill>
                  <a:schemeClr val="tx1"/>
                </a:solidFill>
                <a:latin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54138" algn="l"/>
              </a:tabLst>
            </a:pPr>
            <a:r>
              <a:rPr kumimoji="0" lang="en-US" altLang="en-US" sz="12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altLang="en-US" sz="5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4138" algn="l"/>
              </a:tabLst>
            </a:pPr>
            <a:r>
              <a:rPr kumimoji="0" lang="en-US" altLang="en-US" sz="1200" b="0" i="0" u="none" strike="noStrike" cap="none" normalizeH="0" baseline="0">
                <a:ln>
                  <a:noFill/>
                </a:ln>
                <a:solidFill>
                  <a:schemeClr val="tx1"/>
                </a:solidFill>
                <a:effectLst/>
                <a:latin typeface="Calibri" pitchFamily="34" charset="0"/>
                <a:ea typeface="Times New Roman" pitchFamily="18" charset="0"/>
                <a:cs typeface="Times New Roman" pitchFamily="18" charset="0"/>
              </a:rPr>
              <a:t>	</a:t>
            </a:r>
            <a:endParaRPr kumimoji="0" lang="en-US" altLang="en-US" sz="500" b="0" i="0" u="none" strike="noStrike" cap="none" normalizeH="0" baseline="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354138" algn="l"/>
              </a:tabLst>
            </a:pPr>
            <a:endParaRPr kumimoji="0" lang="en-US" altLang="en-US" sz="1600" b="0" i="0" u="none" strike="noStrike" cap="none" normalizeH="0" baseline="0">
              <a:ln>
                <a:noFill/>
              </a:ln>
              <a:solidFill>
                <a:schemeClr val="tx1"/>
              </a:solidFill>
              <a:effectLst/>
              <a:latin typeface="Arial" pitchFamily="34" charset="0"/>
            </a:endParaRPr>
          </a:p>
        </p:txBody>
      </p:sp>
      <p:sp>
        <p:nvSpPr>
          <p:cNvPr id="7" name="Rectangle 5"/>
          <p:cNvSpPr>
            <a:spLocks noChangeArrowheads="1"/>
          </p:cNvSpPr>
          <p:nvPr/>
        </p:nvSpPr>
        <p:spPr bwMode="auto">
          <a:xfrm>
            <a:off x="1983889" y="5312847"/>
            <a:ext cx="4993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itchFamily="34" charset="0"/>
                <a:ea typeface="Times New Roman" pitchFamily="18" charset="0"/>
                <a:cs typeface="Arial" pitchFamily="34" charset="0"/>
              </a:rPr>
              <a:t>BIT PMO PROJECT</a:t>
            </a:r>
            <a:r>
              <a:rPr kumimoji="0" lang="en-US" altLang="en-US" sz="1800" b="1" i="0" u="none" strike="noStrike" cap="none" normalizeH="0" dirty="0">
                <a:ln>
                  <a:noFill/>
                </a:ln>
                <a:solidFill>
                  <a:schemeClr val="tx1"/>
                </a:solidFill>
                <a:effectLst/>
                <a:latin typeface="Arial" pitchFamily="34" charset="0"/>
                <a:ea typeface="Times New Roman" pitchFamily="18" charset="0"/>
                <a:cs typeface="Arial" pitchFamily="34" charset="0"/>
              </a:rPr>
              <a:t> APPROVAL APPROACH</a:t>
            </a:r>
            <a:endParaRPr kumimoji="0" lang="en-US" altLang="en-US" sz="16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86060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35"/>
          <p:cNvSpPr>
            <a:spLocks noChangeArrowheads="1"/>
          </p:cNvSpPr>
          <p:nvPr/>
        </p:nvSpPr>
        <p:spPr bwMode="auto">
          <a:xfrm>
            <a:off x="2074863" y="5908675"/>
            <a:ext cx="50419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r>
              <a:rPr lang="en-US" altLang="en-US" sz="1400" b="1"/>
              <a:t>Establish appropriate Business Area/ICT alignment process</a:t>
            </a:r>
          </a:p>
        </p:txBody>
      </p:sp>
      <p:sp>
        <p:nvSpPr>
          <p:cNvPr id="11" name="Rectangle 1038"/>
          <p:cNvSpPr>
            <a:spLocks noChangeArrowheads="1"/>
          </p:cNvSpPr>
          <p:nvPr/>
        </p:nvSpPr>
        <p:spPr bwMode="auto">
          <a:xfrm>
            <a:off x="906463" y="2047875"/>
            <a:ext cx="15351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Summarize process and requirements components</a:t>
            </a:r>
            <a:br>
              <a:rPr lang="en-US" altLang="en-US" sz="1200" dirty="0"/>
            </a:br>
            <a:endParaRPr lang="en-US" altLang="en-US" sz="1200" dirty="0"/>
          </a:p>
          <a:p>
            <a:pPr lvl="1" eaLnBrk="1" hangingPunct="1"/>
            <a:r>
              <a:rPr lang="en-US" altLang="en-US" sz="1200" dirty="0"/>
              <a:t>Understand timeline of strategic focus</a:t>
            </a:r>
          </a:p>
        </p:txBody>
      </p:sp>
      <p:grpSp>
        <p:nvGrpSpPr>
          <p:cNvPr id="14" name="Group 1053"/>
          <p:cNvGrpSpPr>
            <a:grpSpLocks/>
          </p:cNvGrpSpPr>
          <p:nvPr/>
        </p:nvGrpSpPr>
        <p:grpSpPr bwMode="auto">
          <a:xfrm>
            <a:off x="836613" y="906463"/>
            <a:ext cx="1863725" cy="823912"/>
            <a:chOff x="181" y="501"/>
            <a:chExt cx="1159" cy="368"/>
          </a:xfrm>
          <a:solidFill>
            <a:srgbClr val="C0E399"/>
          </a:solidFill>
        </p:grpSpPr>
        <p:sp>
          <p:nvSpPr>
            <p:cNvPr id="15"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16" name="Rectangle 1055"/>
            <p:cNvSpPr>
              <a:spLocks noChangeArrowheads="1"/>
            </p:cNvSpPr>
            <p:nvPr/>
          </p:nvSpPr>
          <p:spPr bwMode="auto">
            <a:xfrm>
              <a:off x="204" y="561"/>
              <a:ext cx="1059" cy="24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GB" altLang="en-US" sz="1400" b="1" dirty="0">
                  <a:solidFill>
                    <a:schemeClr val="tx2"/>
                  </a:solidFill>
                </a:rPr>
                <a:t>Project Request  Received from Business Unit</a:t>
              </a:r>
              <a:endParaRPr lang="en-US" altLang="en-US" sz="1400" b="1" dirty="0">
                <a:solidFill>
                  <a:schemeClr val="tx2"/>
                </a:solidFill>
              </a:endParaRPr>
            </a:p>
          </p:txBody>
        </p:sp>
      </p:grpSp>
      <p:sp>
        <p:nvSpPr>
          <p:cNvPr id="19" name="Rectangle 1070"/>
          <p:cNvSpPr>
            <a:spLocks noChangeArrowheads="1"/>
          </p:cNvSpPr>
          <p:nvPr/>
        </p:nvSpPr>
        <p:spPr bwMode="auto">
          <a:xfrm>
            <a:off x="6799263" y="2085975"/>
            <a:ext cx="1738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endParaRPr lang="en-US" altLang="en-US" sz="1200" dirty="0"/>
          </a:p>
          <a:p>
            <a:pPr lvl="1" eaLnBrk="1" hangingPunct="1"/>
            <a:endParaRPr lang="en-US" altLang="en-US" sz="1200" dirty="0"/>
          </a:p>
        </p:txBody>
      </p:sp>
      <p:grpSp>
        <p:nvGrpSpPr>
          <p:cNvPr id="20" name="Group 1053"/>
          <p:cNvGrpSpPr>
            <a:grpSpLocks/>
          </p:cNvGrpSpPr>
          <p:nvPr/>
        </p:nvGrpSpPr>
        <p:grpSpPr bwMode="auto">
          <a:xfrm>
            <a:off x="945595" y="5496719"/>
            <a:ext cx="7474505" cy="823912"/>
            <a:chOff x="181" y="501"/>
            <a:chExt cx="1159" cy="368"/>
          </a:xfrm>
          <a:solidFill>
            <a:srgbClr val="C0E399"/>
          </a:solidFill>
        </p:grpSpPr>
        <p:sp>
          <p:nvSpPr>
            <p:cNvPr id="21"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22" name="Rectangle 1055"/>
            <p:cNvSpPr>
              <a:spLocks noChangeArrowheads="1"/>
            </p:cNvSpPr>
            <p:nvPr/>
          </p:nvSpPr>
          <p:spPr bwMode="auto">
            <a:xfrm>
              <a:off x="204" y="643"/>
              <a:ext cx="1059" cy="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US" altLang="en-US" sz="1400" b="1" dirty="0">
                  <a:solidFill>
                    <a:schemeClr val="tx2"/>
                  </a:solidFill>
                </a:rPr>
                <a:t>Maintain Strategic Alignment of Projects against Business Strategy/Priorities</a:t>
              </a:r>
            </a:p>
          </p:txBody>
        </p:sp>
      </p:grpSp>
      <p:sp>
        <p:nvSpPr>
          <p:cNvPr id="42" name="Rectangle 1026"/>
          <p:cNvSpPr txBox="1">
            <a:spLocks noChangeArrowheads="1"/>
          </p:cNvSpPr>
          <p:nvPr/>
        </p:nvSpPr>
        <p:spPr>
          <a:xfrm>
            <a:off x="7144" y="258763"/>
            <a:ext cx="8618537" cy="292100"/>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algn="ctr" eaLnBrk="1" hangingPunct="1"/>
            <a:r>
              <a:rPr lang="en-US" altLang="en-US" kern="0" dirty="0">
                <a:solidFill>
                  <a:srgbClr val="619428"/>
                </a:solidFill>
              </a:rPr>
              <a:t>BIT PMO</a:t>
            </a:r>
          </a:p>
          <a:p>
            <a:pPr algn="ctr" eaLnBrk="1" hangingPunct="1"/>
            <a:r>
              <a:rPr lang="en-US" altLang="en-US" kern="0" dirty="0">
                <a:solidFill>
                  <a:srgbClr val="619428"/>
                </a:solidFill>
              </a:rPr>
              <a:t>PROJECT APPROVAL APPROACH</a:t>
            </a:r>
          </a:p>
        </p:txBody>
      </p:sp>
      <p:pic>
        <p:nvPicPr>
          <p:cNvPr id="18" name="Picture 17"/>
          <p:cNvPicPr/>
          <p:nvPr/>
        </p:nvPicPr>
        <p:blipFill>
          <a:blip r:embed="rId2">
            <a:extLst>
              <a:ext uri="{28A0092B-C50C-407E-A947-70E740481C1C}">
                <a14:useLocalDpi xmlns:a14="http://schemas.microsoft.com/office/drawing/2010/main" val="0"/>
              </a:ext>
            </a:extLst>
          </a:blip>
          <a:srcRect/>
          <a:stretch>
            <a:fillRect/>
          </a:stretch>
        </p:blipFill>
        <p:spPr bwMode="auto">
          <a:xfrm>
            <a:off x="8166100" y="46038"/>
            <a:ext cx="742950" cy="717550"/>
          </a:xfrm>
          <a:prstGeom prst="rect">
            <a:avLst/>
          </a:prstGeom>
          <a:noFill/>
          <a:ln>
            <a:noFill/>
          </a:ln>
        </p:spPr>
      </p:pic>
    </p:spTree>
    <p:extLst>
      <p:ext uri="{BB962C8B-B14F-4D97-AF65-F5344CB8AC3E}">
        <p14:creationId xmlns:p14="http://schemas.microsoft.com/office/powerpoint/2010/main" val="733253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35"/>
          <p:cNvSpPr>
            <a:spLocks noChangeArrowheads="1"/>
          </p:cNvSpPr>
          <p:nvPr/>
        </p:nvSpPr>
        <p:spPr bwMode="auto">
          <a:xfrm>
            <a:off x="2074863" y="5908675"/>
            <a:ext cx="50419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r>
              <a:rPr lang="en-US" altLang="en-US" sz="1400" b="1"/>
              <a:t>Establish appropriate Business Area/ICT alignment process</a:t>
            </a:r>
          </a:p>
        </p:txBody>
      </p:sp>
      <p:sp>
        <p:nvSpPr>
          <p:cNvPr id="11" name="Rectangle 1038"/>
          <p:cNvSpPr>
            <a:spLocks noChangeArrowheads="1"/>
          </p:cNvSpPr>
          <p:nvPr/>
        </p:nvSpPr>
        <p:spPr bwMode="auto">
          <a:xfrm>
            <a:off x="906463" y="2047875"/>
            <a:ext cx="15351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Summarize process and requirements components</a:t>
            </a:r>
            <a:br>
              <a:rPr lang="en-US" altLang="en-US" sz="1200" dirty="0"/>
            </a:br>
            <a:endParaRPr lang="en-US" altLang="en-US" sz="1200" dirty="0"/>
          </a:p>
          <a:p>
            <a:pPr lvl="1" eaLnBrk="1" hangingPunct="1"/>
            <a:r>
              <a:rPr lang="en-US" altLang="en-US" sz="1200" dirty="0"/>
              <a:t>Understand timeline of strategic focus</a:t>
            </a:r>
          </a:p>
        </p:txBody>
      </p:sp>
      <p:sp>
        <p:nvSpPr>
          <p:cNvPr id="12" name="Freeform 1048"/>
          <p:cNvSpPr>
            <a:spLocks/>
          </p:cNvSpPr>
          <p:nvPr>
            <p:custDataLst>
              <p:tags r:id="rId1"/>
            </p:custDataLst>
          </p:nvPr>
        </p:nvSpPr>
        <p:spPr bwMode="auto">
          <a:xfrm>
            <a:off x="2597150" y="908050"/>
            <a:ext cx="1979613" cy="820738"/>
          </a:xfrm>
          <a:custGeom>
            <a:avLst/>
            <a:gdLst>
              <a:gd name="T0" fmla="*/ 0 w 1623"/>
              <a:gd name="T1" fmla="*/ 0 h 576"/>
              <a:gd name="T2" fmla="*/ 2147483647 w 1623"/>
              <a:gd name="T3" fmla="*/ 0 h 576"/>
              <a:gd name="T4" fmla="*/ 2147483647 w 1623"/>
              <a:gd name="T5" fmla="*/ 2147483647 h 576"/>
              <a:gd name="T6" fmla="*/ 2147483647 w 1623"/>
              <a:gd name="T7" fmla="*/ 2147483647 h 576"/>
              <a:gd name="T8" fmla="*/ 0 w 1623"/>
              <a:gd name="T9" fmla="*/ 2147483647 h 576"/>
              <a:gd name="T10" fmla="*/ 0 w 1623"/>
              <a:gd name="T11" fmla="*/ 2147483647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9AD35B"/>
          </a:solidFill>
          <a:ln w="19050" cap="flat" cmpd="sng">
            <a:solidFill>
              <a:schemeClr val="tx1"/>
            </a:solidFill>
            <a:prstDash val="solid"/>
            <a:round/>
            <a:headEnd/>
            <a:tailEnd/>
          </a:ln>
          <a:effectLst>
            <a:outerShdw dist="35921" dir="2700000" algn="ctr" rotWithShape="0">
              <a:schemeClr val="bg2"/>
            </a:outerShdw>
          </a:effectLst>
        </p:spPr>
        <p:txBody>
          <a:bodyPr lIns="45720" tIns="0" rIns="45720" bIns="0" anchor="ctr">
            <a:spAutoFit/>
          </a:bodyPr>
          <a:lstStyle/>
          <a:p>
            <a:endParaRPr lang="en-US"/>
          </a:p>
        </p:txBody>
      </p:sp>
      <p:sp>
        <p:nvSpPr>
          <p:cNvPr id="13" name="Rectangle 1049"/>
          <p:cNvSpPr>
            <a:spLocks noChangeArrowheads="1"/>
          </p:cNvSpPr>
          <p:nvPr>
            <p:custDataLst>
              <p:tags r:id="rId2"/>
            </p:custDataLst>
          </p:nvPr>
        </p:nvSpPr>
        <p:spPr bwMode="auto">
          <a:xfrm>
            <a:off x="2836863" y="1130300"/>
            <a:ext cx="1682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pPr>
            <a:r>
              <a:rPr lang="en-US" altLang="en-US" sz="1400" b="1" dirty="0">
                <a:solidFill>
                  <a:schemeClr val="tx2"/>
                </a:solidFill>
              </a:rPr>
              <a:t>BIT/PMO Review and Approval</a:t>
            </a:r>
          </a:p>
        </p:txBody>
      </p:sp>
      <p:grpSp>
        <p:nvGrpSpPr>
          <p:cNvPr id="14" name="Group 1053"/>
          <p:cNvGrpSpPr>
            <a:grpSpLocks/>
          </p:cNvGrpSpPr>
          <p:nvPr/>
        </p:nvGrpSpPr>
        <p:grpSpPr bwMode="auto">
          <a:xfrm>
            <a:off x="836613" y="906463"/>
            <a:ext cx="1863725" cy="823912"/>
            <a:chOff x="181" y="501"/>
            <a:chExt cx="1159" cy="368"/>
          </a:xfrm>
          <a:solidFill>
            <a:srgbClr val="C0E399"/>
          </a:solidFill>
        </p:grpSpPr>
        <p:sp>
          <p:nvSpPr>
            <p:cNvPr id="15"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16" name="Rectangle 1055"/>
            <p:cNvSpPr>
              <a:spLocks noChangeArrowheads="1"/>
            </p:cNvSpPr>
            <p:nvPr/>
          </p:nvSpPr>
          <p:spPr bwMode="auto">
            <a:xfrm>
              <a:off x="204" y="561"/>
              <a:ext cx="1059" cy="24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GB" altLang="en-US" sz="1400" b="1" dirty="0">
                  <a:solidFill>
                    <a:schemeClr val="tx2"/>
                  </a:solidFill>
                </a:rPr>
                <a:t>Project Request  Received from Business Unit</a:t>
              </a:r>
              <a:endParaRPr lang="en-US" altLang="en-US" sz="1400" b="1" dirty="0">
                <a:solidFill>
                  <a:schemeClr val="tx2"/>
                </a:solidFill>
              </a:endParaRPr>
            </a:p>
          </p:txBody>
        </p:sp>
      </p:grpSp>
      <p:sp>
        <p:nvSpPr>
          <p:cNvPr id="17" name="Rectangle 1068"/>
          <p:cNvSpPr>
            <a:spLocks noChangeArrowheads="1"/>
          </p:cNvSpPr>
          <p:nvPr/>
        </p:nvSpPr>
        <p:spPr bwMode="auto">
          <a:xfrm>
            <a:off x="2760663" y="2060575"/>
            <a:ext cx="166211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Translate strategic priorities into  capability requirements</a:t>
            </a:r>
            <a:br>
              <a:rPr lang="en-US" altLang="en-US" sz="1200" dirty="0"/>
            </a:br>
            <a:endParaRPr lang="en-US" altLang="en-US" sz="1200" dirty="0"/>
          </a:p>
          <a:p>
            <a:pPr lvl="1" eaLnBrk="1" hangingPunct="1"/>
            <a:r>
              <a:rPr lang="en-US" altLang="en-US" sz="1200" dirty="0"/>
              <a:t>Work with business areas to develop  vision of capability rollout</a:t>
            </a:r>
            <a:br>
              <a:rPr lang="en-US" altLang="en-US" sz="1200" dirty="0"/>
            </a:br>
            <a:endParaRPr lang="en-US" altLang="en-US" sz="1200" dirty="0"/>
          </a:p>
          <a:p>
            <a:pPr lvl="1" eaLnBrk="1" hangingPunct="1"/>
            <a:r>
              <a:rPr lang="en-US" altLang="en-US" sz="1200" dirty="0"/>
              <a:t>Define enabling technology requirements</a:t>
            </a:r>
          </a:p>
        </p:txBody>
      </p:sp>
      <p:sp>
        <p:nvSpPr>
          <p:cNvPr id="19" name="Rectangle 1070"/>
          <p:cNvSpPr>
            <a:spLocks noChangeArrowheads="1"/>
          </p:cNvSpPr>
          <p:nvPr/>
        </p:nvSpPr>
        <p:spPr bwMode="auto">
          <a:xfrm>
            <a:off x="6799263" y="2085975"/>
            <a:ext cx="1738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endParaRPr lang="en-US" altLang="en-US" sz="1200" dirty="0"/>
          </a:p>
          <a:p>
            <a:pPr lvl="1" eaLnBrk="1" hangingPunct="1"/>
            <a:endParaRPr lang="en-US" altLang="en-US" sz="1200" dirty="0"/>
          </a:p>
        </p:txBody>
      </p:sp>
      <p:grpSp>
        <p:nvGrpSpPr>
          <p:cNvPr id="20" name="Group 1053"/>
          <p:cNvGrpSpPr>
            <a:grpSpLocks/>
          </p:cNvGrpSpPr>
          <p:nvPr/>
        </p:nvGrpSpPr>
        <p:grpSpPr bwMode="auto">
          <a:xfrm>
            <a:off x="945595" y="5496719"/>
            <a:ext cx="7474505" cy="823912"/>
            <a:chOff x="181" y="501"/>
            <a:chExt cx="1159" cy="368"/>
          </a:xfrm>
          <a:solidFill>
            <a:srgbClr val="9AD35B"/>
          </a:solidFill>
        </p:grpSpPr>
        <p:sp>
          <p:nvSpPr>
            <p:cNvPr id="21"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22" name="Rectangle 1055"/>
            <p:cNvSpPr>
              <a:spLocks noChangeArrowheads="1"/>
            </p:cNvSpPr>
            <p:nvPr/>
          </p:nvSpPr>
          <p:spPr bwMode="auto">
            <a:xfrm>
              <a:off x="204" y="643"/>
              <a:ext cx="1059" cy="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US" altLang="en-US" sz="1400" b="1" dirty="0">
                  <a:solidFill>
                    <a:schemeClr val="tx2"/>
                  </a:solidFill>
                </a:rPr>
                <a:t>Maintain Strategic Alignment of Projects against Business Strategy/Priorities</a:t>
              </a:r>
            </a:p>
          </p:txBody>
        </p:sp>
      </p:grpSp>
      <p:sp>
        <p:nvSpPr>
          <p:cNvPr id="42" name="Rectangle 1026"/>
          <p:cNvSpPr txBox="1">
            <a:spLocks noChangeArrowheads="1"/>
          </p:cNvSpPr>
          <p:nvPr/>
        </p:nvSpPr>
        <p:spPr>
          <a:xfrm>
            <a:off x="7144" y="258763"/>
            <a:ext cx="8618537" cy="292100"/>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algn="ctr" eaLnBrk="1" hangingPunct="1"/>
            <a:r>
              <a:rPr lang="en-US" altLang="en-US" kern="0" dirty="0">
                <a:solidFill>
                  <a:srgbClr val="619428"/>
                </a:solidFill>
              </a:rPr>
              <a:t>BIT PMO</a:t>
            </a:r>
          </a:p>
          <a:p>
            <a:pPr algn="ctr" eaLnBrk="1" hangingPunct="1"/>
            <a:r>
              <a:rPr lang="en-US" altLang="en-US" kern="0" dirty="0">
                <a:solidFill>
                  <a:srgbClr val="619428"/>
                </a:solidFill>
              </a:rPr>
              <a:t>PROJECT APPROVAL APPROACH</a:t>
            </a:r>
          </a:p>
        </p:txBody>
      </p:sp>
      <p:pic>
        <p:nvPicPr>
          <p:cNvPr id="43" name="Picture 42"/>
          <p:cNvPicPr/>
          <p:nvPr/>
        </p:nvPicPr>
        <p:blipFill>
          <a:blip r:embed="rId4">
            <a:extLst>
              <a:ext uri="{28A0092B-C50C-407E-A947-70E740481C1C}">
                <a14:useLocalDpi xmlns:a14="http://schemas.microsoft.com/office/drawing/2010/main" val="0"/>
              </a:ext>
            </a:extLst>
          </a:blip>
          <a:srcRect/>
          <a:stretch>
            <a:fillRect/>
          </a:stretch>
        </p:blipFill>
        <p:spPr bwMode="auto">
          <a:xfrm>
            <a:off x="8166100" y="46038"/>
            <a:ext cx="742950" cy="717550"/>
          </a:xfrm>
          <a:prstGeom prst="rect">
            <a:avLst/>
          </a:prstGeom>
          <a:noFill/>
          <a:ln>
            <a:noFill/>
          </a:ln>
        </p:spPr>
      </p:pic>
    </p:spTree>
    <p:extLst>
      <p:ext uri="{BB962C8B-B14F-4D97-AF65-F5344CB8AC3E}">
        <p14:creationId xmlns:p14="http://schemas.microsoft.com/office/powerpoint/2010/main" val="263253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051"/>
          <p:cNvSpPr>
            <a:spLocks/>
          </p:cNvSpPr>
          <p:nvPr>
            <p:custDataLst>
              <p:tags r:id="rId1"/>
            </p:custDataLst>
          </p:nvPr>
        </p:nvSpPr>
        <p:spPr bwMode="auto">
          <a:xfrm>
            <a:off x="4316413" y="908050"/>
            <a:ext cx="2209800" cy="822325"/>
          </a:xfrm>
          <a:custGeom>
            <a:avLst/>
            <a:gdLst>
              <a:gd name="T0" fmla="*/ 0 w 1623"/>
              <a:gd name="T1" fmla="*/ 0 h 576"/>
              <a:gd name="T2" fmla="*/ 2147483647 w 1623"/>
              <a:gd name="T3" fmla="*/ 0 h 576"/>
              <a:gd name="T4" fmla="*/ 2147483647 w 1623"/>
              <a:gd name="T5" fmla="*/ 2147483647 h 576"/>
              <a:gd name="T6" fmla="*/ 2147483647 w 1623"/>
              <a:gd name="T7" fmla="*/ 2147483647 h 576"/>
              <a:gd name="T8" fmla="*/ 0 w 1623"/>
              <a:gd name="T9" fmla="*/ 2147483647 h 576"/>
              <a:gd name="T10" fmla="*/ 0 w 1623"/>
              <a:gd name="T11" fmla="*/ 2147483647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78B832"/>
          </a:solidFill>
          <a:ln w="19050" cap="flat" cmpd="sng">
            <a:solidFill>
              <a:schemeClr val="tx1"/>
            </a:solidFill>
            <a:prstDash val="solid"/>
            <a:round/>
            <a:headEnd/>
            <a:tailEnd/>
          </a:ln>
          <a:effectLst>
            <a:outerShdw dist="35921" dir="2700000" algn="ctr" rotWithShape="0">
              <a:schemeClr val="bg2"/>
            </a:outerShdw>
          </a:effectLst>
        </p:spPr>
        <p:txBody>
          <a:bodyPr lIns="45720" tIns="0" rIns="45720" bIns="0" anchor="ctr">
            <a:spAutoFit/>
          </a:bodyPr>
          <a:lstStyle/>
          <a:p>
            <a:endParaRPr lang="en-US"/>
          </a:p>
        </p:txBody>
      </p:sp>
      <p:sp>
        <p:nvSpPr>
          <p:cNvPr id="7" name="Rectangle 1052"/>
          <p:cNvSpPr>
            <a:spLocks noChangeArrowheads="1"/>
          </p:cNvSpPr>
          <p:nvPr>
            <p:custDataLst>
              <p:tags r:id="rId2"/>
            </p:custDataLst>
          </p:nvPr>
        </p:nvSpPr>
        <p:spPr bwMode="auto">
          <a:xfrm>
            <a:off x="4579938" y="941847"/>
            <a:ext cx="1917700"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pPr>
            <a:r>
              <a:rPr lang="en-US" altLang="en-US" sz="1400" b="1" dirty="0">
                <a:solidFill>
                  <a:schemeClr val="tx2"/>
                </a:solidFill>
              </a:rPr>
              <a:t>Executive Governance Committee Review and Approval</a:t>
            </a:r>
          </a:p>
        </p:txBody>
      </p:sp>
      <p:sp>
        <p:nvSpPr>
          <p:cNvPr id="8" name="Rectangle 1026"/>
          <p:cNvSpPr txBox="1">
            <a:spLocks noChangeArrowheads="1"/>
          </p:cNvSpPr>
          <p:nvPr/>
        </p:nvSpPr>
        <p:spPr>
          <a:xfrm>
            <a:off x="7144" y="258763"/>
            <a:ext cx="8618537" cy="292100"/>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algn="ctr" eaLnBrk="1" hangingPunct="1"/>
            <a:r>
              <a:rPr lang="en-US" altLang="en-US" kern="0" dirty="0">
                <a:solidFill>
                  <a:srgbClr val="619428"/>
                </a:solidFill>
              </a:rPr>
              <a:t>BIT PMO</a:t>
            </a:r>
          </a:p>
          <a:p>
            <a:pPr algn="ctr" eaLnBrk="1" hangingPunct="1"/>
            <a:r>
              <a:rPr lang="en-US" altLang="en-US" kern="0" dirty="0">
                <a:solidFill>
                  <a:srgbClr val="619428"/>
                </a:solidFill>
              </a:rPr>
              <a:t>PROJECT APPROVAL APPROACH</a:t>
            </a:r>
          </a:p>
        </p:txBody>
      </p:sp>
      <p:sp>
        <p:nvSpPr>
          <p:cNvPr id="9" name="Rectangle 1035"/>
          <p:cNvSpPr>
            <a:spLocks noChangeArrowheads="1"/>
          </p:cNvSpPr>
          <p:nvPr/>
        </p:nvSpPr>
        <p:spPr bwMode="auto">
          <a:xfrm>
            <a:off x="2074863" y="5908675"/>
            <a:ext cx="50419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r>
              <a:rPr lang="en-US" altLang="en-US" sz="1400" b="1"/>
              <a:t>Establish appropriate Business Area/ICT alignment process</a:t>
            </a:r>
          </a:p>
        </p:txBody>
      </p:sp>
      <p:sp>
        <p:nvSpPr>
          <p:cNvPr id="10" name="Rectangle 1038"/>
          <p:cNvSpPr>
            <a:spLocks noChangeArrowheads="1"/>
          </p:cNvSpPr>
          <p:nvPr/>
        </p:nvSpPr>
        <p:spPr bwMode="auto">
          <a:xfrm>
            <a:off x="906463" y="2047875"/>
            <a:ext cx="15351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Summarize process and requirements components</a:t>
            </a:r>
            <a:br>
              <a:rPr lang="en-US" altLang="en-US" sz="1200" dirty="0"/>
            </a:br>
            <a:endParaRPr lang="en-US" altLang="en-US" sz="1200" dirty="0"/>
          </a:p>
          <a:p>
            <a:pPr lvl="1" eaLnBrk="1" hangingPunct="1"/>
            <a:r>
              <a:rPr lang="en-US" altLang="en-US" sz="1200" dirty="0"/>
              <a:t>Understand timeline of strategic focus</a:t>
            </a:r>
          </a:p>
        </p:txBody>
      </p:sp>
      <p:sp>
        <p:nvSpPr>
          <p:cNvPr id="11" name="Freeform 1048"/>
          <p:cNvSpPr>
            <a:spLocks/>
          </p:cNvSpPr>
          <p:nvPr>
            <p:custDataLst>
              <p:tags r:id="rId3"/>
            </p:custDataLst>
          </p:nvPr>
        </p:nvSpPr>
        <p:spPr bwMode="auto">
          <a:xfrm>
            <a:off x="2597150" y="908050"/>
            <a:ext cx="1979613" cy="820738"/>
          </a:xfrm>
          <a:custGeom>
            <a:avLst/>
            <a:gdLst>
              <a:gd name="T0" fmla="*/ 0 w 1623"/>
              <a:gd name="T1" fmla="*/ 0 h 576"/>
              <a:gd name="T2" fmla="*/ 2147483647 w 1623"/>
              <a:gd name="T3" fmla="*/ 0 h 576"/>
              <a:gd name="T4" fmla="*/ 2147483647 w 1623"/>
              <a:gd name="T5" fmla="*/ 2147483647 h 576"/>
              <a:gd name="T6" fmla="*/ 2147483647 w 1623"/>
              <a:gd name="T7" fmla="*/ 2147483647 h 576"/>
              <a:gd name="T8" fmla="*/ 0 w 1623"/>
              <a:gd name="T9" fmla="*/ 2147483647 h 576"/>
              <a:gd name="T10" fmla="*/ 0 w 1623"/>
              <a:gd name="T11" fmla="*/ 2147483647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9AD35B"/>
          </a:solidFill>
          <a:ln w="19050" cap="flat" cmpd="sng">
            <a:solidFill>
              <a:schemeClr val="tx1"/>
            </a:solidFill>
            <a:prstDash val="solid"/>
            <a:round/>
            <a:headEnd/>
            <a:tailEnd/>
          </a:ln>
          <a:effectLst>
            <a:outerShdw dist="35921" dir="2700000" algn="ctr" rotWithShape="0">
              <a:schemeClr val="bg2"/>
            </a:outerShdw>
          </a:effectLst>
        </p:spPr>
        <p:txBody>
          <a:bodyPr lIns="45720" tIns="0" rIns="45720" bIns="0" anchor="ctr">
            <a:spAutoFit/>
          </a:bodyPr>
          <a:lstStyle/>
          <a:p>
            <a:endParaRPr lang="en-US"/>
          </a:p>
        </p:txBody>
      </p:sp>
      <p:sp>
        <p:nvSpPr>
          <p:cNvPr id="12" name="Rectangle 1049"/>
          <p:cNvSpPr>
            <a:spLocks noChangeArrowheads="1"/>
          </p:cNvSpPr>
          <p:nvPr>
            <p:custDataLst>
              <p:tags r:id="rId4"/>
            </p:custDataLst>
          </p:nvPr>
        </p:nvSpPr>
        <p:spPr bwMode="auto">
          <a:xfrm>
            <a:off x="2836863" y="1130300"/>
            <a:ext cx="1682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pPr>
            <a:r>
              <a:rPr lang="en-US" altLang="en-US" sz="1400" b="1" dirty="0">
                <a:solidFill>
                  <a:schemeClr val="tx2"/>
                </a:solidFill>
              </a:rPr>
              <a:t>BIT/PMO Review and Approval</a:t>
            </a:r>
          </a:p>
        </p:txBody>
      </p:sp>
      <p:grpSp>
        <p:nvGrpSpPr>
          <p:cNvPr id="13" name="Group 1053"/>
          <p:cNvGrpSpPr>
            <a:grpSpLocks/>
          </p:cNvGrpSpPr>
          <p:nvPr/>
        </p:nvGrpSpPr>
        <p:grpSpPr bwMode="auto">
          <a:xfrm>
            <a:off x="836613" y="906463"/>
            <a:ext cx="1863725" cy="823912"/>
            <a:chOff x="181" y="501"/>
            <a:chExt cx="1159" cy="368"/>
          </a:xfrm>
          <a:solidFill>
            <a:srgbClr val="C0E399"/>
          </a:solidFill>
        </p:grpSpPr>
        <p:sp>
          <p:nvSpPr>
            <p:cNvPr id="14"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15" name="Rectangle 1055"/>
            <p:cNvSpPr>
              <a:spLocks noChangeArrowheads="1"/>
            </p:cNvSpPr>
            <p:nvPr/>
          </p:nvSpPr>
          <p:spPr bwMode="auto">
            <a:xfrm>
              <a:off x="204" y="561"/>
              <a:ext cx="1059" cy="24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GB" altLang="en-US" sz="1400" b="1" dirty="0">
                  <a:solidFill>
                    <a:schemeClr val="tx2"/>
                  </a:solidFill>
                </a:rPr>
                <a:t>Project Request  Received from Business Unit</a:t>
              </a:r>
              <a:endParaRPr lang="en-US" altLang="en-US" sz="1400" b="1" dirty="0">
                <a:solidFill>
                  <a:schemeClr val="tx2"/>
                </a:solidFill>
              </a:endParaRPr>
            </a:p>
          </p:txBody>
        </p:sp>
      </p:grpSp>
      <p:sp>
        <p:nvSpPr>
          <p:cNvPr id="16" name="Rectangle 1068"/>
          <p:cNvSpPr>
            <a:spLocks noChangeArrowheads="1"/>
          </p:cNvSpPr>
          <p:nvPr/>
        </p:nvSpPr>
        <p:spPr bwMode="auto">
          <a:xfrm>
            <a:off x="2760663" y="2060575"/>
            <a:ext cx="166211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Translate strategic priorities into  capability requirements</a:t>
            </a:r>
            <a:br>
              <a:rPr lang="en-US" altLang="en-US" sz="1200" dirty="0"/>
            </a:br>
            <a:endParaRPr lang="en-US" altLang="en-US" sz="1200" dirty="0"/>
          </a:p>
          <a:p>
            <a:pPr lvl="1" eaLnBrk="1" hangingPunct="1"/>
            <a:r>
              <a:rPr lang="en-US" altLang="en-US" sz="1200" dirty="0"/>
              <a:t>Work with business areas to develop  vision of capability rollout</a:t>
            </a:r>
            <a:br>
              <a:rPr lang="en-US" altLang="en-US" sz="1200" dirty="0"/>
            </a:br>
            <a:endParaRPr lang="en-US" altLang="en-US" sz="1200" dirty="0"/>
          </a:p>
          <a:p>
            <a:pPr lvl="1" eaLnBrk="1" hangingPunct="1"/>
            <a:r>
              <a:rPr lang="en-US" altLang="en-US" sz="1200" dirty="0"/>
              <a:t>Define enabling technology requirements</a:t>
            </a:r>
          </a:p>
        </p:txBody>
      </p:sp>
      <p:sp>
        <p:nvSpPr>
          <p:cNvPr id="17" name="Rectangle 1069"/>
          <p:cNvSpPr>
            <a:spLocks noChangeArrowheads="1"/>
          </p:cNvSpPr>
          <p:nvPr/>
        </p:nvSpPr>
        <p:spPr bwMode="auto">
          <a:xfrm>
            <a:off x="4614863" y="2085975"/>
            <a:ext cx="1916112" cy="184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Adapt technology capability requirements to projects</a:t>
            </a:r>
          </a:p>
          <a:p>
            <a:pPr lvl="1" eaLnBrk="1" hangingPunct="1"/>
            <a:endParaRPr lang="en-US" altLang="en-US" sz="1200" dirty="0"/>
          </a:p>
          <a:p>
            <a:pPr lvl="1" eaLnBrk="1" hangingPunct="1"/>
            <a:r>
              <a:rPr lang="en-US" altLang="en-US" sz="1200" dirty="0"/>
              <a:t>Disaggregate projects to modules/subprojects for implementation planning</a:t>
            </a:r>
          </a:p>
          <a:p>
            <a:pPr lvl="1" eaLnBrk="1" hangingPunct="1"/>
            <a:endParaRPr lang="en-US" altLang="en-US" sz="1200" dirty="0"/>
          </a:p>
          <a:p>
            <a:pPr lvl="1" eaLnBrk="1" hangingPunct="1"/>
            <a:r>
              <a:rPr lang="en-US" altLang="en-US" sz="1200" dirty="0"/>
              <a:t>Develop cost estimates for modules and projects</a:t>
            </a:r>
          </a:p>
        </p:txBody>
      </p:sp>
      <p:sp>
        <p:nvSpPr>
          <p:cNvPr id="18" name="Rectangle 1070"/>
          <p:cNvSpPr>
            <a:spLocks noChangeArrowheads="1"/>
          </p:cNvSpPr>
          <p:nvPr/>
        </p:nvSpPr>
        <p:spPr bwMode="auto">
          <a:xfrm>
            <a:off x="6799263" y="2085975"/>
            <a:ext cx="1738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endParaRPr lang="en-US" altLang="en-US" sz="1200" dirty="0"/>
          </a:p>
          <a:p>
            <a:pPr lvl="1" eaLnBrk="1" hangingPunct="1"/>
            <a:endParaRPr lang="en-US" altLang="en-US" sz="1200" dirty="0"/>
          </a:p>
        </p:txBody>
      </p:sp>
      <p:grpSp>
        <p:nvGrpSpPr>
          <p:cNvPr id="19" name="Group 1053"/>
          <p:cNvGrpSpPr>
            <a:grpSpLocks/>
          </p:cNvGrpSpPr>
          <p:nvPr/>
        </p:nvGrpSpPr>
        <p:grpSpPr bwMode="auto">
          <a:xfrm>
            <a:off x="945595" y="5496719"/>
            <a:ext cx="7474505" cy="823912"/>
            <a:chOff x="181" y="501"/>
            <a:chExt cx="1159" cy="368"/>
          </a:xfrm>
          <a:solidFill>
            <a:srgbClr val="8B829E"/>
          </a:solidFill>
        </p:grpSpPr>
        <p:sp>
          <p:nvSpPr>
            <p:cNvPr id="20"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78B832"/>
            </a:solid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21" name="Rectangle 1055"/>
            <p:cNvSpPr>
              <a:spLocks noChangeArrowheads="1"/>
            </p:cNvSpPr>
            <p:nvPr/>
          </p:nvSpPr>
          <p:spPr bwMode="auto">
            <a:xfrm>
              <a:off x="204" y="643"/>
              <a:ext cx="1059" cy="82"/>
            </a:xfrm>
            <a:prstGeom prst="rect">
              <a:avLst/>
            </a:prstGeom>
            <a:solidFill>
              <a:srgbClr val="78B83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US" altLang="en-US" sz="1400" b="1" dirty="0">
                  <a:solidFill>
                    <a:schemeClr val="tx2"/>
                  </a:solidFill>
                </a:rPr>
                <a:t>Maintain Strategic Alignment of Projects against Business Strategy/Priorities</a:t>
              </a:r>
            </a:p>
          </p:txBody>
        </p:sp>
      </p:grpSp>
      <p:pic>
        <p:nvPicPr>
          <p:cNvPr id="22" name="Picture 21"/>
          <p:cNvPicPr/>
          <p:nvPr/>
        </p:nvPicPr>
        <p:blipFill>
          <a:blip r:embed="rId6">
            <a:extLst>
              <a:ext uri="{28A0092B-C50C-407E-A947-70E740481C1C}">
                <a14:useLocalDpi xmlns:a14="http://schemas.microsoft.com/office/drawing/2010/main" val="0"/>
              </a:ext>
            </a:extLst>
          </a:blip>
          <a:srcRect/>
          <a:stretch>
            <a:fillRect/>
          </a:stretch>
        </p:blipFill>
        <p:spPr bwMode="auto">
          <a:xfrm>
            <a:off x="8166100" y="46038"/>
            <a:ext cx="742950" cy="717550"/>
          </a:xfrm>
          <a:prstGeom prst="rect">
            <a:avLst/>
          </a:prstGeom>
          <a:noFill/>
          <a:ln>
            <a:noFill/>
          </a:ln>
        </p:spPr>
      </p:pic>
    </p:spTree>
    <p:extLst>
      <p:ext uri="{BB962C8B-B14F-4D97-AF65-F5344CB8AC3E}">
        <p14:creationId xmlns:p14="http://schemas.microsoft.com/office/powerpoint/2010/main" val="372016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66"/>
          <p:cNvSpPr>
            <a:spLocks/>
          </p:cNvSpPr>
          <p:nvPr>
            <p:custDataLst>
              <p:tags r:id="rId1"/>
            </p:custDataLst>
          </p:nvPr>
        </p:nvSpPr>
        <p:spPr bwMode="auto">
          <a:xfrm>
            <a:off x="6132513" y="908050"/>
            <a:ext cx="2287587" cy="822325"/>
          </a:xfrm>
          <a:custGeom>
            <a:avLst/>
            <a:gdLst>
              <a:gd name="T0" fmla="*/ 0 w 1623"/>
              <a:gd name="T1" fmla="*/ 0 h 576"/>
              <a:gd name="T2" fmla="*/ 2147483647 w 1623"/>
              <a:gd name="T3" fmla="*/ 0 h 576"/>
              <a:gd name="T4" fmla="*/ 2147483647 w 1623"/>
              <a:gd name="T5" fmla="*/ 2147483647 h 576"/>
              <a:gd name="T6" fmla="*/ 2147483647 w 1623"/>
              <a:gd name="T7" fmla="*/ 2147483647 h 576"/>
              <a:gd name="T8" fmla="*/ 0 w 1623"/>
              <a:gd name="T9" fmla="*/ 2147483647 h 576"/>
              <a:gd name="T10" fmla="*/ 0 w 1623"/>
              <a:gd name="T11" fmla="*/ 2147483647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619428"/>
          </a:solidFill>
          <a:ln w="19050" cap="flat" cmpd="sng">
            <a:solidFill>
              <a:schemeClr val="tx1"/>
            </a:solidFill>
            <a:prstDash val="solid"/>
            <a:round/>
            <a:headEnd/>
            <a:tailEnd/>
          </a:ln>
          <a:effectLst>
            <a:outerShdw dist="35921" dir="2700000" algn="ctr" rotWithShape="0">
              <a:schemeClr val="bg2"/>
            </a:outerShdw>
          </a:effectLst>
        </p:spPr>
        <p:txBody>
          <a:bodyPr lIns="45720" tIns="0" rIns="45720" bIns="0" anchor="ctr">
            <a:spAutoFit/>
          </a:bodyPr>
          <a:lstStyle/>
          <a:p>
            <a:endParaRPr lang="en-US"/>
          </a:p>
        </p:txBody>
      </p:sp>
      <p:sp>
        <p:nvSpPr>
          <p:cNvPr id="5" name="Rectangle 1067"/>
          <p:cNvSpPr>
            <a:spLocks noChangeArrowheads="1"/>
          </p:cNvSpPr>
          <p:nvPr>
            <p:custDataLst>
              <p:tags r:id="rId2"/>
            </p:custDataLst>
          </p:nvPr>
        </p:nvSpPr>
        <p:spPr bwMode="auto">
          <a:xfrm>
            <a:off x="6569075" y="968375"/>
            <a:ext cx="22653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pPr>
            <a:r>
              <a:rPr lang="en-US" altLang="en-US" sz="1400" b="1" dirty="0">
                <a:solidFill>
                  <a:schemeClr val="tx2"/>
                </a:solidFill>
              </a:rPr>
              <a:t>Funding </a:t>
            </a:r>
          </a:p>
          <a:p>
            <a:pPr eaLnBrk="1" hangingPunct="1">
              <a:lnSpc>
                <a:spcPct val="85000"/>
              </a:lnSpc>
              <a:spcAft>
                <a:spcPct val="35000"/>
              </a:spcAft>
            </a:pPr>
            <a:r>
              <a:rPr lang="en-US" altLang="en-US" sz="1400" b="1" dirty="0">
                <a:solidFill>
                  <a:schemeClr val="tx2"/>
                </a:solidFill>
              </a:rPr>
              <a:t>Request and </a:t>
            </a:r>
          </a:p>
          <a:p>
            <a:pPr eaLnBrk="1" hangingPunct="1">
              <a:lnSpc>
                <a:spcPct val="85000"/>
              </a:lnSpc>
              <a:spcAft>
                <a:spcPct val="35000"/>
              </a:spcAft>
            </a:pPr>
            <a:r>
              <a:rPr lang="en-US" altLang="en-US" sz="1400" b="1" dirty="0">
                <a:solidFill>
                  <a:schemeClr val="tx2"/>
                </a:solidFill>
              </a:rPr>
              <a:t>Approval</a:t>
            </a:r>
          </a:p>
        </p:txBody>
      </p:sp>
      <p:sp>
        <p:nvSpPr>
          <p:cNvPr id="6" name="Freeform 1051"/>
          <p:cNvSpPr>
            <a:spLocks/>
          </p:cNvSpPr>
          <p:nvPr>
            <p:custDataLst>
              <p:tags r:id="rId3"/>
            </p:custDataLst>
          </p:nvPr>
        </p:nvSpPr>
        <p:spPr bwMode="auto">
          <a:xfrm>
            <a:off x="4316413" y="908050"/>
            <a:ext cx="2209800" cy="822325"/>
          </a:xfrm>
          <a:custGeom>
            <a:avLst/>
            <a:gdLst>
              <a:gd name="T0" fmla="*/ 0 w 1623"/>
              <a:gd name="T1" fmla="*/ 0 h 576"/>
              <a:gd name="T2" fmla="*/ 2147483647 w 1623"/>
              <a:gd name="T3" fmla="*/ 0 h 576"/>
              <a:gd name="T4" fmla="*/ 2147483647 w 1623"/>
              <a:gd name="T5" fmla="*/ 2147483647 h 576"/>
              <a:gd name="T6" fmla="*/ 2147483647 w 1623"/>
              <a:gd name="T7" fmla="*/ 2147483647 h 576"/>
              <a:gd name="T8" fmla="*/ 0 w 1623"/>
              <a:gd name="T9" fmla="*/ 2147483647 h 576"/>
              <a:gd name="T10" fmla="*/ 0 w 1623"/>
              <a:gd name="T11" fmla="*/ 2147483647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78B832"/>
          </a:solidFill>
          <a:ln w="19050" cap="flat" cmpd="sng">
            <a:solidFill>
              <a:schemeClr val="tx1"/>
            </a:solidFill>
            <a:prstDash val="solid"/>
            <a:round/>
            <a:headEnd/>
            <a:tailEnd/>
          </a:ln>
          <a:effectLst>
            <a:outerShdw dist="35921" dir="2700000" algn="ctr" rotWithShape="0">
              <a:schemeClr val="bg2"/>
            </a:outerShdw>
          </a:effectLst>
        </p:spPr>
        <p:txBody>
          <a:bodyPr lIns="45720" tIns="0" rIns="45720" bIns="0" anchor="ctr">
            <a:spAutoFit/>
          </a:bodyPr>
          <a:lstStyle/>
          <a:p>
            <a:endParaRPr lang="en-US"/>
          </a:p>
        </p:txBody>
      </p:sp>
      <p:sp>
        <p:nvSpPr>
          <p:cNvPr id="7" name="Rectangle 1052"/>
          <p:cNvSpPr>
            <a:spLocks noChangeArrowheads="1"/>
          </p:cNvSpPr>
          <p:nvPr>
            <p:custDataLst>
              <p:tags r:id="rId4"/>
            </p:custDataLst>
          </p:nvPr>
        </p:nvSpPr>
        <p:spPr bwMode="auto">
          <a:xfrm>
            <a:off x="4579938" y="941847"/>
            <a:ext cx="1917700"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pPr>
            <a:r>
              <a:rPr lang="en-US" altLang="en-US" sz="1400" b="1" dirty="0">
                <a:solidFill>
                  <a:schemeClr val="tx2"/>
                </a:solidFill>
              </a:rPr>
              <a:t>Executive Governance Committee Review and Approval</a:t>
            </a:r>
          </a:p>
        </p:txBody>
      </p:sp>
      <p:sp>
        <p:nvSpPr>
          <p:cNvPr id="8" name="Rectangle 1026"/>
          <p:cNvSpPr txBox="1">
            <a:spLocks noChangeArrowheads="1"/>
          </p:cNvSpPr>
          <p:nvPr/>
        </p:nvSpPr>
        <p:spPr>
          <a:xfrm>
            <a:off x="7144" y="258763"/>
            <a:ext cx="8618537" cy="292100"/>
          </a:xfrm>
          <a:prstGeom prst="rect">
            <a:avLst/>
          </a:prstGeom>
        </p:spPr>
        <p:txBody>
          <a:bodyPr/>
          <a:lstStyle>
            <a:lvl1pPr algn="l" defTabSz="895350" rtl="0" eaLnBrk="0" fontAlgn="base" hangingPunct="0">
              <a:spcBef>
                <a:spcPct val="0"/>
              </a:spcBef>
              <a:spcAft>
                <a:spcPct val="0"/>
              </a:spcAft>
              <a:defRPr sz="1900" b="1">
                <a:solidFill>
                  <a:schemeClr val="tx2"/>
                </a:solidFill>
                <a:latin typeface="+mj-lt"/>
                <a:ea typeface="+mj-ea"/>
                <a:cs typeface="+mj-cs"/>
              </a:defRPr>
            </a:lvl1pPr>
            <a:lvl2pPr algn="l" defTabSz="895350" rtl="0" eaLnBrk="0" fontAlgn="base" hangingPunct="0">
              <a:spcBef>
                <a:spcPct val="0"/>
              </a:spcBef>
              <a:spcAft>
                <a:spcPct val="0"/>
              </a:spcAft>
              <a:defRPr sz="1900" b="1">
                <a:solidFill>
                  <a:schemeClr val="tx2"/>
                </a:solidFill>
                <a:latin typeface="Arial" charset="0"/>
              </a:defRPr>
            </a:lvl2pPr>
            <a:lvl3pPr algn="l" defTabSz="895350" rtl="0" eaLnBrk="0" fontAlgn="base" hangingPunct="0">
              <a:spcBef>
                <a:spcPct val="0"/>
              </a:spcBef>
              <a:spcAft>
                <a:spcPct val="0"/>
              </a:spcAft>
              <a:defRPr sz="1900" b="1">
                <a:solidFill>
                  <a:schemeClr val="tx2"/>
                </a:solidFill>
                <a:latin typeface="Arial" charset="0"/>
              </a:defRPr>
            </a:lvl3pPr>
            <a:lvl4pPr algn="l" defTabSz="895350" rtl="0" eaLnBrk="0" fontAlgn="base" hangingPunct="0">
              <a:spcBef>
                <a:spcPct val="0"/>
              </a:spcBef>
              <a:spcAft>
                <a:spcPct val="0"/>
              </a:spcAft>
              <a:defRPr sz="1900" b="1">
                <a:solidFill>
                  <a:schemeClr val="tx2"/>
                </a:solidFill>
                <a:latin typeface="Arial" charset="0"/>
              </a:defRPr>
            </a:lvl4pPr>
            <a:lvl5pPr algn="l" defTabSz="895350" rtl="0" eaLnBrk="0" fontAlgn="base" hangingPunct="0">
              <a:spcBef>
                <a:spcPct val="0"/>
              </a:spcBef>
              <a:spcAft>
                <a:spcPct val="0"/>
              </a:spcAft>
              <a:defRPr sz="1900" b="1">
                <a:solidFill>
                  <a:schemeClr val="tx2"/>
                </a:solidFill>
                <a:latin typeface="Arial" charset="0"/>
              </a:defRPr>
            </a:lvl5pPr>
            <a:lvl6pPr marL="457200" algn="l" defTabSz="895350" rtl="0" fontAlgn="base">
              <a:spcBef>
                <a:spcPct val="0"/>
              </a:spcBef>
              <a:spcAft>
                <a:spcPct val="0"/>
              </a:spcAft>
              <a:defRPr sz="1900" b="1">
                <a:solidFill>
                  <a:schemeClr val="tx2"/>
                </a:solidFill>
                <a:latin typeface="Arial" charset="0"/>
              </a:defRPr>
            </a:lvl6pPr>
            <a:lvl7pPr marL="914400" algn="l" defTabSz="895350" rtl="0" fontAlgn="base">
              <a:spcBef>
                <a:spcPct val="0"/>
              </a:spcBef>
              <a:spcAft>
                <a:spcPct val="0"/>
              </a:spcAft>
              <a:defRPr sz="1900" b="1">
                <a:solidFill>
                  <a:schemeClr val="tx2"/>
                </a:solidFill>
                <a:latin typeface="Arial" charset="0"/>
              </a:defRPr>
            </a:lvl7pPr>
            <a:lvl8pPr marL="1371600" algn="l" defTabSz="895350" rtl="0" fontAlgn="base">
              <a:spcBef>
                <a:spcPct val="0"/>
              </a:spcBef>
              <a:spcAft>
                <a:spcPct val="0"/>
              </a:spcAft>
              <a:defRPr sz="1900" b="1">
                <a:solidFill>
                  <a:schemeClr val="tx2"/>
                </a:solidFill>
                <a:latin typeface="Arial" charset="0"/>
              </a:defRPr>
            </a:lvl8pPr>
            <a:lvl9pPr marL="1828800" algn="l" defTabSz="895350" rtl="0" fontAlgn="base">
              <a:spcBef>
                <a:spcPct val="0"/>
              </a:spcBef>
              <a:spcAft>
                <a:spcPct val="0"/>
              </a:spcAft>
              <a:defRPr sz="1900" b="1">
                <a:solidFill>
                  <a:schemeClr val="tx2"/>
                </a:solidFill>
                <a:latin typeface="Arial" charset="0"/>
              </a:defRPr>
            </a:lvl9pPr>
          </a:lstStyle>
          <a:p>
            <a:pPr algn="ctr" eaLnBrk="1" hangingPunct="1"/>
            <a:r>
              <a:rPr lang="en-US" altLang="en-US" kern="0" dirty="0">
                <a:solidFill>
                  <a:srgbClr val="619428"/>
                </a:solidFill>
              </a:rPr>
              <a:t>BIT PMO</a:t>
            </a:r>
          </a:p>
          <a:p>
            <a:pPr algn="ctr" eaLnBrk="1" hangingPunct="1"/>
            <a:r>
              <a:rPr lang="en-US" altLang="en-US" kern="0" dirty="0">
                <a:solidFill>
                  <a:srgbClr val="619428"/>
                </a:solidFill>
              </a:rPr>
              <a:t>PROJECT APPROVAL APPROACH</a:t>
            </a:r>
          </a:p>
        </p:txBody>
      </p:sp>
      <p:sp>
        <p:nvSpPr>
          <p:cNvPr id="9" name="Rectangle 1035"/>
          <p:cNvSpPr>
            <a:spLocks noChangeArrowheads="1"/>
          </p:cNvSpPr>
          <p:nvPr/>
        </p:nvSpPr>
        <p:spPr bwMode="auto">
          <a:xfrm>
            <a:off x="2074863" y="5908675"/>
            <a:ext cx="50419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r>
              <a:rPr lang="en-US" altLang="en-US" sz="1400" b="1"/>
              <a:t>Establish appropriate Business Area/ICT alignment process</a:t>
            </a:r>
          </a:p>
        </p:txBody>
      </p:sp>
      <p:sp>
        <p:nvSpPr>
          <p:cNvPr id="10" name="Rectangle 1038"/>
          <p:cNvSpPr>
            <a:spLocks noChangeArrowheads="1"/>
          </p:cNvSpPr>
          <p:nvPr/>
        </p:nvSpPr>
        <p:spPr bwMode="auto">
          <a:xfrm>
            <a:off x="906463" y="2047875"/>
            <a:ext cx="15351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Summarize process and requirements components</a:t>
            </a:r>
            <a:br>
              <a:rPr lang="en-US" altLang="en-US" sz="1200" dirty="0"/>
            </a:br>
            <a:endParaRPr lang="en-US" altLang="en-US" sz="1200" dirty="0"/>
          </a:p>
          <a:p>
            <a:pPr lvl="1" eaLnBrk="1" hangingPunct="1"/>
            <a:r>
              <a:rPr lang="en-US" altLang="en-US" sz="1200" dirty="0"/>
              <a:t>Understand timeline of strategic focus</a:t>
            </a:r>
          </a:p>
        </p:txBody>
      </p:sp>
      <p:sp>
        <p:nvSpPr>
          <p:cNvPr id="11" name="Freeform 1048"/>
          <p:cNvSpPr>
            <a:spLocks/>
          </p:cNvSpPr>
          <p:nvPr>
            <p:custDataLst>
              <p:tags r:id="rId5"/>
            </p:custDataLst>
          </p:nvPr>
        </p:nvSpPr>
        <p:spPr bwMode="auto">
          <a:xfrm>
            <a:off x="2597150" y="908050"/>
            <a:ext cx="1979613" cy="820738"/>
          </a:xfrm>
          <a:custGeom>
            <a:avLst/>
            <a:gdLst>
              <a:gd name="T0" fmla="*/ 0 w 1623"/>
              <a:gd name="T1" fmla="*/ 0 h 576"/>
              <a:gd name="T2" fmla="*/ 2147483647 w 1623"/>
              <a:gd name="T3" fmla="*/ 0 h 576"/>
              <a:gd name="T4" fmla="*/ 2147483647 w 1623"/>
              <a:gd name="T5" fmla="*/ 2147483647 h 576"/>
              <a:gd name="T6" fmla="*/ 2147483647 w 1623"/>
              <a:gd name="T7" fmla="*/ 2147483647 h 576"/>
              <a:gd name="T8" fmla="*/ 0 w 1623"/>
              <a:gd name="T9" fmla="*/ 2147483647 h 576"/>
              <a:gd name="T10" fmla="*/ 0 w 1623"/>
              <a:gd name="T11" fmla="*/ 2147483647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solidFill>
            <a:srgbClr val="9ADD5B"/>
          </a:solidFill>
          <a:ln w="19050" cap="flat" cmpd="sng">
            <a:solidFill>
              <a:schemeClr val="tx1"/>
            </a:solidFill>
            <a:prstDash val="solid"/>
            <a:round/>
            <a:headEnd/>
            <a:tailEnd/>
          </a:ln>
          <a:effectLst>
            <a:outerShdw dist="35921" dir="2700000" algn="ctr" rotWithShape="0">
              <a:schemeClr val="bg2"/>
            </a:outerShdw>
          </a:effectLst>
        </p:spPr>
        <p:txBody>
          <a:bodyPr lIns="45720" tIns="0" rIns="45720" bIns="0" anchor="ctr">
            <a:spAutoFit/>
          </a:bodyPr>
          <a:lstStyle/>
          <a:p>
            <a:endParaRPr lang="en-US"/>
          </a:p>
        </p:txBody>
      </p:sp>
      <p:sp>
        <p:nvSpPr>
          <p:cNvPr id="12" name="Rectangle 1049"/>
          <p:cNvSpPr>
            <a:spLocks noChangeArrowheads="1"/>
          </p:cNvSpPr>
          <p:nvPr>
            <p:custDataLst>
              <p:tags r:id="rId6"/>
            </p:custDataLst>
          </p:nvPr>
        </p:nvSpPr>
        <p:spPr bwMode="auto">
          <a:xfrm>
            <a:off x="2836863" y="1130300"/>
            <a:ext cx="16827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pPr>
            <a:r>
              <a:rPr lang="en-US" altLang="en-US" sz="1400" b="1" dirty="0">
                <a:solidFill>
                  <a:schemeClr val="tx2"/>
                </a:solidFill>
              </a:rPr>
              <a:t>BIT/PMO Review and Approval</a:t>
            </a:r>
          </a:p>
        </p:txBody>
      </p:sp>
      <p:grpSp>
        <p:nvGrpSpPr>
          <p:cNvPr id="13" name="Group 1053"/>
          <p:cNvGrpSpPr>
            <a:grpSpLocks/>
          </p:cNvGrpSpPr>
          <p:nvPr/>
        </p:nvGrpSpPr>
        <p:grpSpPr bwMode="auto">
          <a:xfrm>
            <a:off x="836613" y="906463"/>
            <a:ext cx="1863725" cy="823912"/>
            <a:chOff x="181" y="501"/>
            <a:chExt cx="1159" cy="368"/>
          </a:xfrm>
          <a:solidFill>
            <a:srgbClr val="C0E398"/>
          </a:solidFill>
        </p:grpSpPr>
        <p:sp>
          <p:nvSpPr>
            <p:cNvPr id="14"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15" name="Rectangle 1055"/>
            <p:cNvSpPr>
              <a:spLocks noChangeArrowheads="1"/>
            </p:cNvSpPr>
            <p:nvPr/>
          </p:nvSpPr>
          <p:spPr bwMode="auto">
            <a:xfrm>
              <a:off x="204" y="561"/>
              <a:ext cx="1059" cy="24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GB" altLang="en-US" sz="1400" b="1" dirty="0">
                  <a:solidFill>
                    <a:schemeClr val="tx2"/>
                  </a:solidFill>
                </a:rPr>
                <a:t>Project Request  Received from Business Unit</a:t>
              </a:r>
              <a:endParaRPr lang="en-US" altLang="en-US" sz="1400" b="1" dirty="0">
                <a:solidFill>
                  <a:schemeClr val="tx2"/>
                </a:solidFill>
              </a:endParaRPr>
            </a:p>
          </p:txBody>
        </p:sp>
      </p:grpSp>
      <p:sp>
        <p:nvSpPr>
          <p:cNvPr id="16" name="Rectangle 1068"/>
          <p:cNvSpPr>
            <a:spLocks noChangeArrowheads="1"/>
          </p:cNvSpPr>
          <p:nvPr/>
        </p:nvSpPr>
        <p:spPr bwMode="auto">
          <a:xfrm>
            <a:off x="2760663" y="2060575"/>
            <a:ext cx="166211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Translate strategic priorities into  capability requirements</a:t>
            </a:r>
            <a:br>
              <a:rPr lang="en-US" altLang="en-US" sz="1200" dirty="0"/>
            </a:br>
            <a:endParaRPr lang="en-US" altLang="en-US" sz="1200" dirty="0"/>
          </a:p>
          <a:p>
            <a:pPr lvl="1" eaLnBrk="1" hangingPunct="1"/>
            <a:r>
              <a:rPr lang="en-US" altLang="en-US" sz="1200" dirty="0"/>
              <a:t>Work with business areas to develop  vision of capability rollout</a:t>
            </a:r>
            <a:br>
              <a:rPr lang="en-US" altLang="en-US" sz="1200" dirty="0"/>
            </a:br>
            <a:endParaRPr lang="en-US" altLang="en-US" sz="1200" dirty="0"/>
          </a:p>
          <a:p>
            <a:pPr lvl="1" eaLnBrk="1" hangingPunct="1"/>
            <a:r>
              <a:rPr lang="en-US" altLang="en-US" sz="1200" dirty="0"/>
              <a:t>Define enabling technology requirements</a:t>
            </a:r>
          </a:p>
        </p:txBody>
      </p:sp>
      <p:sp>
        <p:nvSpPr>
          <p:cNvPr id="17" name="Rectangle 1069"/>
          <p:cNvSpPr>
            <a:spLocks noChangeArrowheads="1"/>
          </p:cNvSpPr>
          <p:nvPr/>
        </p:nvSpPr>
        <p:spPr bwMode="auto">
          <a:xfrm>
            <a:off x="4614863" y="2085975"/>
            <a:ext cx="191611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Adapt technology capability requirements to projects</a:t>
            </a:r>
          </a:p>
          <a:p>
            <a:pPr lvl="1" eaLnBrk="1" hangingPunct="1"/>
            <a:endParaRPr lang="en-US" altLang="en-US" sz="1200" dirty="0"/>
          </a:p>
          <a:p>
            <a:pPr lvl="1" eaLnBrk="1" hangingPunct="1"/>
            <a:r>
              <a:rPr lang="en-US" altLang="en-US" sz="1200" dirty="0"/>
              <a:t>Disaggregate projects to modules/subprojects for implementation planning</a:t>
            </a:r>
          </a:p>
          <a:p>
            <a:pPr lvl="1" eaLnBrk="1" hangingPunct="1"/>
            <a:endParaRPr lang="en-US" altLang="en-US" sz="1200" dirty="0"/>
          </a:p>
          <a:p>
            <a:pPr lvl="1" eaLnBrk="1" hangingPunct="1"/>
            <a:r>
              <a:rPr lang="en-US" altLang="en-US" sz="1200" dirty="0"/>
              <a:t>Develop cost estimates for modules and projects</a:t>
            </a:r>
          </a:p>
        </p:txBody>
      </p:sp>
      <p:sp>
        <p:nvSpPr>
          <p:cNvPr id="18" name="Rectangle 1070"/>
          <p:cNvSpPr>
            <a:spLocks noChangeArrowheads="1"/>
          </p:cNvSpPr>
          <p:nvPr/>
        </p:nvSpPr>
        <p:spPr bwMode="auto">
          <a:xfrm>
            <a:off x="6799263" y="2085975"/>
            <a:ext cx="173831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342900" indent="-342900"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lvl="1" eaLnBrk="1" hangingPunct="1"/>
            <a:r>
              <a:rPr lang="en-US" altLang="en-US" sz="1200" dirty="0"/>
              <a:t>Work with business areas to develop prioritization approval framework</a:t>
            </a:r>
          </a:p>
          <a:p>
            <a:pPr lvl="1" eaLnBrk="1" hangingPunct="1"/>
            <a:endParaRPr lang="en-US" altLang="en-US" sz="1200" dirty="0"/>
          </a:p>
          <a:p>
            <a:pPr lvl="1" eaLnBrk="1" hangingPunct="1"/>
            <a:r>
              <a:rPr lang="en-US" altLang="en-US" sz="1200" dirty="0"/>
              <a:t>Prioritize projects/modules based on business need</a:t>
            </a:r>
          </a:p>
          <a:p>
            <a:pPr lvl="1" eaLnBrk="1" hangingPunct="1"/>
            <a:endParaRPr lang="en-US" altLang="en-US" sz="1200" dirty="0"/>
          </a:p>
          <a:p>
            <a:pPr lvl="1" eaLnBrk="1" hangingPunct="1"/>
            <a:r>
              <a:rPr lang="en-US" altLang="en-US" sz="1200" dirty="0"/>
              <a:t>Review and adjust priorities as needed </a:t>
            </a:r>
          </a:p>
        </p:txBody>
      </p:sp>
      <p:grpSp>
        <p:nvGrpSpPr>
          <p:cNvPr id="19" name="Group 1053"/>
          <p:cNvGrpSpPr>
            <a:grpSpLocks/>
          </p:cNvGrpSpPr>
          <p:nvPr/>
        </p:nvGrpSpPr>
        <p:grpSpPr bwMode="auto">
          <a:xfrm>
            <a:off x="945595" y="5496719"/>
            <a:ext cx="7474505" cy="823912"/>
            <a:chOff x="181" y="501"/>
            <a:chExt cx="1159" cy="368"/>
          </a:xfrm>
          <a:solidFill>
            <a:srgbClr val="619428"/>
          </a:solidFill>
        </p:grpSpPr>
        <p:sp>
          <p:nvSpPr>
            <p:cNvPr id="20" name="Freeform 1054"/>
            <p:cNvSpPr>
              <a:spLocks/>
            </p:cNvSpPr>
            <p:nvPr/>
          </p:nvSpPr>
          <p:spPr bwMode="auto">
            <a:xfrm>
              <a:off x="181" y="501"/>
              <a:ext cx="1159" cy="368"/>
            </a:xfrm>
            <a:custGeom>
              <a:avLst/>
              <a:gdLst>
                <a:gd name="T0" fmla="*/ 0 w 1623"/>
                <a:gd name="T1" fmla="*/ 0 h 576"/>
                <a:gd name="T2" fmla="*/ 1085 w 1623"/>
                <a:gd name="T3" fmla="*/ 0 h 576"/>
                <a:gd name="T4" fmla="*/ 1159 w 1623"/>
                <a:gd name="T5" fmla="*/ 184 h 576"/>
                <a:gd name="T6" fmla="*/ 1085 w 1623"/>
                <a:gd name="T7" fmla="*/ 368 h 576"/>
                <a:gd name="T8" fmla="*/ 0 w 1623"/>
                <a:gd name="T9" fmla="*/ 368 h 576"/>
                <a:gd name="T10" fmla="*/ 0 w 1623"/>
                <a:gd name="T11" fmla="*/ 184 h 576"/>
                <a:gd name="T12" fmla="*/ 0 w 1623"/>
                <a:gd name="T13" fmla="*/ 0 h 5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23" h="576">
                  <a:moveTo>
                    <a:pt x="0" y="0"/>
                  </a:moveTo>
                  <a:lnTo>
                    <a:pt x="1519" y="0"/>
                  </a:lnTo>
                  <a:lnTo>
                    <a:pt x="1623" y="288"/>
                  </a:lnTo>
                  <a:lnTo>
                    <a:pt x="1519" y="576"/>
                  </a:lnTo>
                  <a:lnTo>
                    <a:pt x="0" y="576"/>
                  </a:lnTo>
                  <a:lnTo>
                    <a:pt x="0" y="288"/>
                  </a:lnTo>
                  <a:lnTo>
                    <a:pt x="0" y="0"/>
                  </a:lnTo>
                  <a:close/>
                </a:path>
              </a:pathLst>
            </a:custGeom>
            <a:grpFill/>
            <a:ln w="19050" cap="flat" cmpd="sng">
              <a:solidFill>
                <a:schemeClr val="tx1"/>
              </a:solidFill>
              <a:prstDash val="solid"/>
              <a:round/>
              <a:headEnd/>
              <a:tailEnd/>
            </a:ln>
            <a:effectLst>
              <a:outerShdw dist="35921" dir="2700000" algn="ctr" rotWithShape="0">
                <a:schemeClr val="bg2"/>
              </a:outerShdw>
            </a:effectLst>
          </p:spPr>
          <p:txBody>
            <a:bodyPr wrap="none" lIns="45720" tIns="0" rIns="45720" bIns="0" anchor="ctr">
              <a:spAutoFit/>
            </a:bodyPr>
            <a:lstStyle/>
            <a:p>
              <a:pPr>
                <a:defRPr/>
              </a:pPr>
              <a:endParaRPr lang="en-US"/>
            </a:p>
          </p:txBody>
        </p:sp>
        <p:sp>
          <p:nvSpPr>
            <p:cNvPr id="21" name="Rectangle 1055"/>
            <p:cNvSpPr>
              <a:spLocks noChangeArrowheads="1"/>
            </p:cNvSpPr>
            <p:nvPr/>
          </p:nvSpPr>
          <p:spPr bwMode="auto">
            <a:xfrm>
              <a:off x="204" y="643"/>
              <a:ext cx="1059" cy="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12" tIns="0" rIns="45712" bIns="0" anchor="ctr">
              <a:spAutoFit/>
            </a:bodyPr>
            <a:lstStyle>
              <a:lvl1pPr defTabSz="895350" eaLnBrk="0" hangingPunct="0">
                <a:buSzPct val="120000"/>
                <a:defRPr sz="1600">
                  <a:solidFill>
                    <a:schemeClr val="tx1"/>
                  </a:solidFill>
                  <a:latin typeface="Arial" charset="0"/>
                </a:defRPr>
              </a:lvl1pPr>
              <a:lvl2pPr marL="144463" indent="-142875" defTabSz="895350" eaLnBrk="0" hangingPunct="0">
                <a:buSzPct val="120000"/>
                <a:buChar char="•"/>
                <a:defRPr sz="1600">
                  <a:solidFill>
                    <a:schemeClr val="tx1"/>
                  </a:solidFill>
                  <a:latin typeface="Arial" charset="0"/>
                </a:defRPr>
              </a:lvl2pPr>
              <a:lvl3pPr marL="295275" indent="-149225" defTabSz="895350" eaLnBrk="0" hangingPunct="0">
                <a:buChar char="–"/>
                <a:defRPr sz="1600">
                  <a:solidFill>
                    <a:schemeClr val="tx1"/>
                  </a:solidFill>
                  <a:latin typeface="Arial" charset="0"/>
                </a:defRPr>
              </a:lvl3pPr>
              <a:lvl4pPr marL="431800" indent="-134938" defTabSz="895350" eaLnBrk="0" hangingPunct="0">
                <a:buSzPct val="89000"/>
                <a:buChar char="•"/>
                <a:defRPr sz="1600">
                  <a:solidFill>
                    <a:schemeClr val="tx1"/>
                  </a:solidFill>
                  <a:latin typeface="Arial" charset="0"/>
                </a:defRPr>
              </a:lvl4pPr>
              <a:lvl5pPr marL="582613" indent="-149225" defTabSz="895350" eaLnBrk="0" hangingPunct="0">
                <a:buSzPct val="75000"/>
                <a:buChar char="–"/>
                <a:defRPr sz="1600">
                  <a:solidFill>
                    <a:schemeClr val="tx1"/>
                  </a:solidFill>
                  <a:latin typeface="Arial" charset="0"/>
                </a:defRPr>
              </a:lvl5pPr>
              <a:lvl6pPr marL="1039813" indent="-149225" defTabSz="895350" eaLnBrk="0" fontAlgn="base" hangingPunct="0">
                <a:spcBef>
                  <a:spcPct val="0"/>
                </a:spcBef>
                <a:spcAft>
                  <a:spcPct val="0"/>
                </a:spcAft>
                <a:buSzPct val="75000"/>
                <a:buChar char="–"/>
                <a:defRPr sz="1600">
                  <a:solidFill>
                    <a:schemeClr val="tx1"/>
                  </a:solidFill>
                  <a:latin typeface="Arial" charset="0"/>
                </a:defRPr>
              </a:lvl6pPr>
              <a:lvl7pPr marL="1497013" indent="-149225" defTabSz="895350" eaLnBrk="0" fontAlgn="base" hangingPunct="0">
                <a:spcBef>
                  <a:spcPct val="0"/>
                </a:spcBef>
                <a:spcAft>
                  <a:spcPct val="0"/>
                </a:spcAft>
                <a:buSzPct val="75000"/>
                <a:buChar char="–"/>
                <a:defRPr sz="1600">
                  <a:solidFill>
                    <a:schemeClr val="tx1"/>
                  </a:solidFill>
                  <a:latin typeface="Arial" charset="0"/>
                </a:defRPr>
              </a:lvl7pPr>
              <a:lvl8pPr marL="1954213" indent="-149225" defTabSz="895350" eaLnBrk="0" fontAlgn="base" hangingPunct="0">
                <a:spcBef>
                  <a:spcPct val="0"/>
                </a:spcBef>
                <a:spcAft>
                  <a:spcPct val="0"/>
                </a:spcAft>
                <a:buSzPct val="75000"/>
                <a:buChar char="–"/>
                <a:defRPr sz="1600">
                  <a:solidFill>
                    <a:schemeClr val="tx1"/>
                  </a:solidFill>
                  <a:latin typeface="Arial" charset="0"/>
                </a:defRPr>
              </a:lvl8pPr>
              <a:lvl9pPr marL="2411413" indent="-149225" defTabSz="895350" eaLnBrk="0" fontAlgn="base" hangingPunct="0">
                <a:spcBef>
                  <a:spcPct val="0"/>
                </a:spcBef>
                <a:spcAft>
                  <a:spcPct val="0"/>
                </a:spcAft>
                <a:buSzPct val="75000"/>
                <a:buChar char="–"/>
                <a:defRPr sz="1600">
                  <a:solidFill>
                    <a:schemeClr val="tx1"/>
                  </a:solidFill>
                  <a:latin typeface="Arial" charset="0"/>
                </a:defRPr>
              </a:lvl9pPr>
            </a:lstStyle>
            <a:p>
              <a:pPr eaLnBrk="1" hangingPunct="1">
                <a:lnSpc>
                  <a:spcPct val="85000"/>
                </a:lnSpc>
                <a:spcAft>
                  <a:spcPct val="35000"/>
                </a:spcAft>
                <a:defRPr/>
              </a:pPr>
              <a:r>
                <a:rPr lang="en-US" altLang="en-US" sz="1400" b="1" dirty="0">
                  <a:solidFill>
                    <a:schemeClr val="tx2"/>
                  </a:solidFill>
                </a:rPr>
                <a:t>Maintain Strategic Alignment of Projects against Business Strategy/Priorities</a:t>
              </a:r>
            </a:p>
          </p:txBody>
        </p:sp>
      </p:grpSp>
      <p:pic>
        <p:nvPicPr>
          <p:cNvPr id="22" name="Picture 21"/>
          <p:cNvPicPr/>
          <p:nvPr/>
        </p:nvPicPr>
        <p:blipFill>
          <a:blip r:embed="rId8">
            <a:extLst>
              <a:ext uri="{28A0092B-C50C-407E-A947-70E740481C1C}">
                <a14:useLocalDpi xmlns:a14="http://schemas.microsoft.com/office/drawing/2010/main" val="0"/>
              </a:ext>
            </a:extLst>
          </a:blip>
          <a:srcRect/>
          <a:stretch>
            <a:fillRect/>
          </a:stretch>
        </p:blipFill>
        <p:spPr bwMode="auto">
          <a:xfrm>
            <a:off x="8166100" y="46038"/>
            <a:ext cx="742950" cy="717550"/>
          </a:xfrm>
          <a:prstGeom prst="rect">
            <a:avLst/>
          </a:prstGeom>
          <a:noFill/>
          <a:ln>
            <a:noFill/>
          </a:ln>
        </p:spPr>
      </p:pic>
    </p:spTree>
    <p:extLst>
      <p:ext uri="{BB962C8B-B14F-4D97-AF65-F5344CB8AC3E}">
        <p14:creationId xmlns:p14="http://schemas.microsoft.com/office/powerpoint/2010/main" val="1392959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ags/tag10.xml><?xml version="1.0" encoding="utf-8"?>
<p:tagLst xmlns:a="http://schemas.openxmlformats.org/drawingml/2006/main" xmlns:r="http://schemas.openxmlformats.org/officeDocument/2006/relationships" xmlns:p="http://schemas.openxmlformats.org/presentationml/2006/main">
  <p:tag name="NAME" val="SingleBoatShape"/>
</p:tagLst>
</file>

<file path=ppt/tags/tag11.xml><?xml version="1.0" encoding="utf-8"?>
<p:tagLst xmlns:a="http://schemas.openxmlformats.org/drawingml/2006/main" xmlns:r="http://schemas.openxmlformats.org/officeDocument/2006/relationships" xmlns:p="http://schemas.openxmlformats.org/presentationml/2006/main">
  <p:tag name="NAME" val="SingleBoatText"/>
</p:tagLst>
</file>

<file path=ppt/tags/tag12.xml><?xml version="1.0" encoding="utf-8"?>
<p:tagLst xmlns:a="http://schemas.openxmlformats.org/drawingml/2006/main" xmlns:r="http://schemas.openxmlformats.org/officeDocument/2006/relationships" xmlns:p="http://schemas.openxmlformats.org/presentationml/2006/main">
  <p:tag name="NAME" val="SingleBoatShape"/>
</p:tagLst>
</file>

<file path=ppt/tags/tag13.xml><?xml version="1.0" encoding="utf-8"?>
<p:tagLst xmlns:a="http://schemas.openxmlformats.org/drawingml/2006/main" xmlns:r="http://schemas.openxmlformats.org/officeDocument/2006/relationships" xmlns:p="http://schemas.openxmlformats.org/presentationml/2006/main">
  <p:tag name="NAME" val="SingleBoatText"/>
</p:tagLst>
</file>

<file path=ppt/tags/tag2.xml><?xml version="1.0" encoding="utf-8"?>
<p:tagLst xmlns:a="http://schemas.openxmlformats.org/drawingml/2006/main" xmlns:r="http://schemas.openxmlformats.org/officeDocument/2006/relationships" xmlns:p="http://schemas.openxmlformats.org/presentationml/2006/main">
  <p:tag name="NAME" val="SingleBoatShape"/>
</p:tagLst>
</file>

<file path=ppt/tags/tag3.xml><?xml version="1.0" encoding="utf-8"?>
<p:tagLst xmlns:a="http://schemas.openxmlformats.org/drawingml/2006/main" xmlns:r="http://schemas.openxmlformats.org/officeDocument/2006/relationships" xmlns:p="http://schemas.openxmlformats.org/presentationml/2006/main">
  <p:tag name="NAME" val="SingleBoatText"/>
</p:tagLst>
</file>

<file path=ppt/tags/tag4.xml><?xml version="1.0" encoding="utf-8"?>
<p:tagLst xmlns:a="http://schemas.openxmlformats.org/drawingml/2006/main" xmlns:r="http://schemas.openxmlformats.org/officeDocument/2006/relationships" xmlns:p="http://schemas.openxmlformats.org/presentationml/2006/main">
  <p:tag name="NAME" val="SingleBoatShape"/>
</p:tagLst>
</file>

<file path=ppt/tags/tag5.xml><?xml version="1.0" encoding="utf-8"?>
<p:tagLst xmlns:a="http://schemas.openxmlformats.org/drawingml/2006/main" xmlns:r="http://schemas.openxmlformats.org/officeDocument/2006/relationships" xmlns:p="http://schemas.openxmlformats.org/presentationml/2006/main">
  <p:tag name="NAME" val="SingleBoatText"/>
</p:tagLst>
</file>

<file path=ppt/tags/tag6.xml><?xml version="1.0" encoding="utf-8"?>
<p:tagLst xmlns:a="http://schemas.openxmlformats.org/drawingml/2006/main" xmlns:r="http://schemas.openxmlformats.org/officeDocument/2006/relationships" xmlns:p="http://schemas.openxmlformats.org/presentationml/2006/main">
  <p:tag name="NAME" val="SingleBoatShape"/>
</p:tagLst>
</file>

<file path=ppt/tags/tag7.xml><?xml version="1.0" encoding="utf-8"?>
<p:tagLst xmlns:a="http://schemas.openxmlformats.org/drawingml/2006/main" xmlns:r="http://schemas.openxmlformats.org/officeDocument/2006/relationships" xmlns:p="http://schemas.openxmlformats.org/presentationml/2006/main">
  <p:tag name="NAME" val="SingleBoatText"/>
</p:tagLst>
</file>

<file path=ppt/tags/tag8.xml><?xml version="1.0" encoding="utf-8"?>
<p:tagLst xmlns:a="http://schemas.openxmlformats.org/drawingml/2006/main" xmlns:r="http://schemas.openxmlformats.org/officeDocument/2006/relationships" xmlns:p="http://schemas.openxmlformats.org/presentationml/2006/main">
  <p:tag name="NAME" val="SingleBoatShape"/>
</p:tagLst>
</file>

<file path=ppt/tags/tag9.xml><?xml version="1.0" encoding="utf-8"?>
<p:tagLst xmlns:a="http://schemas.openxmlformats.org/drawingml/2006/main" xmlns:r="http://schemas.openxmlformats.org/officeDocument/2006/relationships" xmlns:p="http://schemas.openxmlformats.org/presentationml/2006/main">
  <p:tag name="NAME" val="SingleBoatText"/>
</p:tagLst>
</file>

<file path=ppt/theme/theme1.xml><?xml version="1.0" encoding="utf-8"?>
<a:theme xmlns:a="http://schemas.openxmlformats.org/drawingml/2006/main" name="U_Template 2000">
  <a:themeElements>
    <a:clrScheme name="U_Template 2000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fontScheme name="U_Template 200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_Template 2000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U_Template 2000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U_Template 2000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U_Template 2000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U_Template 2000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U_Template 2000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U_Template 2000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U_Template 2000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U_Template 2000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U_Template 2000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Office\Templates\Brand Templates\U_Template 2000.pot</Template>
  <TotalTime>3634</TotalTime>
  <Words>335</Words>
  <Application>Microsoft Office PowerPoint</Application>
  <PresentationFormat>Custom</PresentationFormat>
  <Paragraphs>63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U_Template 2000</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OVERALL APPROACH</dc:title>
  <dc:creator>Joseph Ruloff</dc:creator>
  <cp:lastModifiedBy>james branigan</cp:lastModifiedBy>
  <cp:revision>429</cp:revision>
  <cp:lastPrinted>2014-06-12T19:07:24Z</cp:lastPrinted>
  <dcterms:created xsi:type="dcterms:W3CDTF">2003-09-23T06:13:30Z</dcterms:created>
  <dcterms:modified xsi:type="dcterms:W3CDTF">2020-02-10T17:53:05Z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niversal Objects">
    <vt:bool>true</vt:bool>
  </property>
  <property fmtid="{D5CDD505-2E9C-101B-9397-08002B2CF9AE}" pid="3" name="McKPaperSize">
    <vt:lpwstr>US</vt:lpwstr>
  </property>
  <property fmtid="{D5CDD505-2E9C-101B-9397-08002B2CF9AE}" pid="4" name="NotesPageLayout">
    <vt:lpwstr>Lower</vt:lpwstr>
  </property>
  <property fmtid="{D5CDD505-2E9C-101B-9397-08002B2CF9AE}" pid="5" name="Event">
    <vt:lpwstr>Document</vt:lpwstr>
  </property>
  <property fmtid="{D5CDD505-2E9C-101B-9397-08002B2CF9AE}" pid="6" name="Delivery Date">
    <vt:lpwstr>Date</vt:lpwstr>
  </property>
  <property fmtid="{D5CDD505-2E9C-101B-9397-08002B2CF9AE}" pid="7" name="DocID">
    <vt:lpwstr>NY0-TIF003-20030929-VV2</vt:lpwstr>
  </property>
  <property fmtid="{D5CDD505-2E9C-101B-9397-08002B2CF9AE}" pid="8" name="DocIDinTitle">
    <vt:bool>false</vt:bool>
  </property>
  <property fmtid="{D5CDD505-2E9C-101B-9397-08002B2CF9AE}" pid="9" name="DocIDinSlide">
    <vt:bool>true</vt:bool>
  </property>
  <property fmtid="{D5CDD505-2E9C-101B-9397-08002B2CF9AE}" pid="10" name="DocIDPosition">
    <vt:i4>0</vt:i4>
  </property>
</Properties>
</file>