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13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76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9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8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79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7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33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97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81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78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326A-84B8-4990-84F2-715861084B8C}" type="datetimeFigureOut">
              <a:rPr lang="pt-BR" smtClean="0"/>
              <a:t>07/02/2018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0743-1A56-4CC4-A5E3-DF36C1DF6F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83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14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5122" y="1658487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João Carlos Brasileiro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7182" y="5138757"/>
            <a:ext cx="149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 </a:t>
            </a:r>
            <a:r>
              <a:rPr lang="pt-BR" b="1" i="1" dirty="0" err="1"/>
              <a:t>joaocarlos_JJ</a:t>
            </a:r>
            <a:endParaRPr lang="pt-BR" b="1" i="1" dirty="0"/>
          </a:p>
        </p:txBody>
      </p:sp>
      <p:sp>
        <p:nvSpPr>
          <p:cNvPr id="6" name="Rectangle 5"/>
          <p:cNvSpPr/>
          <p:nvPr/>
        </p:nvSpPr>
        <p:spPr>
          <a:xfrm>
            <a:off x="3043912" y="5537771"/>
            <a:ext cx="309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https://github.com/jbrasileiro</a:t>
            </a:r>
          </a:p>
        </p:txBody>
      </p:sp>
      <p:sp>
        <p:nvSpPr>
          <p:cNvPr id="7" name="Rectangle 6"/>
          <p:cNvSpPr/>
          <p:nvPr/>
        </p:nvSpPr>
        <p:spPr>
          <a:xfrm>
            <a:off x="3021049" y="5964470"/>
            <a:ext cx="437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https://www.linkedin.com/in/jcbrasileiro/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0" y="2513247"/>
            <a:ext cx="1437807" cy="14378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607" y="412830"/>
            <a:ext cx="3810000" cy="3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461" y="5059255"/>
            <a:ext cx="1118829" cy="5283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77957" y="5601812"/>
            <a:ext cx="327869" cy="3278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643" y="5964470"/>
            <a:ext cx="409269" cy="4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5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97397">
            <a:off x="521148" y="983439"/>
            <a:ext cx="3325039" cy="2203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575" y="518880"/>
            <a:ext cx="3958171" cy="2787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8" y="4153028"/>
            <a:ext cx="3702317" cy="22535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967" y="443801"/>
            <a:ext cx="2420438" cy="37287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65775">
            <a:off x="9316647" y="3937907"/>
            <a:ext cx="2381250" cy="2209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975" y="4281632"/>
            <a:ext cx="874134" cy="8741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437671" y="5366635"/>
            <a:ext cx="431540" cy="2875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45399" y="5284884"/>
            <a:ext cx="266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jcbrasileiro@hotmail.com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9701" y="5849174"/>
            <a:ext cx="243896" cy="24389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41176" y="5765054"/>
            <a:ext cx="281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joaocbrasileiro@gmail.com</a:t>
            </a:r>
          </a:p>
        </p:txBody>
      </p:sp>
    </p:spTree>
    <p:extLst>
      <p:ext uri="{BB962C8B-B14F-4D97-AF65-F5344CB8AC3E}">
        <p14:creationId xmlns:p14="http://schemas.microsoft.com/office/powerpoint/2010/main" val="196644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80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40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56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Brasileiro, Joao (external - Project)</dc:creator>
  <cp:lastModifiedBy>Brasileiro, Joao (external - Project)</cp:lastModifiedBy>
  <cp:revision>15</cp:revision>
  <dcterms:created xsi:type="dcterms:W3CDTF">2018-01-30T14:22:41Z</dcterms:created>
  <dcterms:modified xsi:type="dcterms:W3CDTF">2018-02-07T14:36:23Z</dcterms:modified>
</cp:coreProperties>
</file>