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1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7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8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79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7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33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97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81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78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8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1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122" y="1658487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 Carlos Brasileiro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7182" y="5138757"/>
            <a:ext cx="149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 </a:t>
            </a:r>
            <a:r>
              <a:rPr lang="pt-BR" b="1" i="1" dirty="0" err="1"/>
              <a:t>joaocarlos_JJ</a:t>
            </a:r>
            <a:endParaRPr lang="pt-BR" b="1" i="1" dirty="0"/>
          </a:p>
        </p:txBody>
      </p:sp>
      <p:sp>
        <p:nvSpPr>
          <p:cNvPr id="6" name="Rectangle 5"/>
          <p:cNvSpPr/>
          <p:nvPr/>
        </p:nvSpPr>
        <p:spPr>
          <a:xfrm>
            <a:off x="3043912" y="5537771"/>
            <a:ext cx="309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https://github.com/jbrasileiro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1049" y="5964470"/>
            <a:ext cx="437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https://www.linkedin.com/in/jcbrasileiro/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0" y="2513247"/>
            <a:ext cx="1437807" cy="14378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07" y="412830"/>
            <a:ext cx="3810000" cy="3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461" y="5059255"/>
            <a:ext cx="1118829" cy="5283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77957" y="5601812"/>
            <a:ext cx="327869" cy="3278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643" y="5964470"/>
            <a:ext cx="409269" cy="4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5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44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80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40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56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Brasileiro, Joao (external - Project)</dc:creator>
  <cp:lastModifiedBy>Brasileiro, Joao (external - Project)</cp:lastModifiedBy>
  <cp:revision>10</cp:revision>
  <dcterms:created xsi:type="dcterms:W3CDTF">2018-01-30T14:22:41Z</dcterms:created>
  <dcterms:modified xsi:type="dcterms:W3CDTF">2018-02-07T12:50:42Z</dcterms:modified>
</cp:coreProperties>
</file>