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27405" y="766640"/>
            <a:ext cx="9381109" cy="66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998110" y="2673930"/>
            <a:ext cx="7661909" cy="684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2739" y="9074259"/>
            <a:ext cx="6018620" cy="1833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956333" y="10967386"/>
            <a:ext cx="619569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6.png"/><Relationship Id="rId4" Type="http://schemas.openxmlformats.org/officeDocument/2006/relationships/image" Target="../media/image2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codingblackfemales.com/" TargetMode="External"/><Relationship Id="rId4" Type="http://schemas.openxmlformats.org/officeDocument/2006/relationships/image" Target="../media/image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2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11.png"/><Relationship Id="rId4" Type="http://schemas.openxmlformats.org/officeDocument/2006/relationships/image" Target="../media/image2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codingblackfemales.com/" TargetMode="External"/><Relationship Id="rId4" Type="http://schemas.openxmlformats.org/officeDocument/2006/relationships/image" Target="../media/image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11.png"/><Relationship Id="rId4" Type="http://schemas.openxmlformats.org/officeDocument/2006/relationships/image" Target="../media/image2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codingblackfemales.com/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11.png"/><Relationship Id="rId4" Type="http://schemas.openxmlformats.org/officeDocument/2006/relationships/image" Target="../media/image2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codingblackfemales.com/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codingblackfemales.com/" TargetMode="External"/><Relationship Id="rId4" Type="http://schemas.openxmlformats.org/officeDocument/2006/relationships/image" Target="../media/image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3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guide.co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://codingblackfemales.com/" TargetMode="External"/><Relationship Id="rId4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96029" y="9530120"/>
            <a:ext cx="9514205" cy="91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50" spc="860" b="1">
                <a:solidFill>
                  <a:srgbClr val="FFFFFF"/>
                </a:solidFill>
                <a:latin typeface="Calibri"/>
                <a:cs typeface="Calibri"/>
              </a:rPr>
              <a:t>Black </a:t>
            </a:r>
            <a:r>
              <a:rPr dirty="0" sz="5850" spc="800" b="1">
                <a:solidFill>
                  <a:srgbClr val="FFFFFF"/>
                </a:solidFill>
                <a:latin typeface="Calibri"/>
                <a:cs typeface="Calibri"/>
              </a:rPr>
              <a:t>Codher</a:t>
            </a:r>
            <a:r>
              <a:rPr dirty="0" sz="58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850" spc="875" b="1">
                <a:solidFill>
                  <a:srgbClr val="FFFFFF"/>
                </a:solidFill>
                <a:latin typeface="Calibri"/>
                <a:cs typeface="Calibri"/>
              </a:rPr>
              <a:t>Bootcamp</a:t>
            </a:r>
            <a:endParaRPr sz="58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99901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2946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97771" y="0"/>
            <a:ext cx="11308557" cy="1130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6175" y="787132"/>
            <a:ext cx="2170430" cy="509905"/>
          </a:xfrm>
          <a:custGeom>
            <a:avLst/>
            <a:gdLst/>
            <a:ahLst/>
            <a:cxnLst/>
            <a:rect l="l" t="t" r="r" b="b"/>
            <a:pathLst>
              <a:path w="2170430" h="509905">
                <a:moveTo>
                  <a:pt x="404315" y="103440"/>
                </a:moveTo>
                <a:lnTo>
                  <a:pt x="0" y="103440"/>
                </a:lnTo>
                <a:lnTo>
                  <a:pt x="0" y="28590"/>
                </a:lnTo>
                <a:lnTo>
                  <a:pt x="404315" y="28590"/>
                </a:lnTo>
                <a:lnTo>
                  <a:pt x="404315" y="103440"/>
                </a:lnTo>
                <a:close/>
              </a:path>
              <a:path w="2170430" h="509905">
                <a:moveTo>
                  <a:pt x="246393" y="504933"/>
                </a:moveTo>
                <a:lnTo>
                  <a:pt x="157922" y="504933"/>
                </a:lnTo>
                <a:lnTo>
                  <a:pt x="157922" y="103440"/>
                </a:lnTo>
                <a:lnTo>
                  <a:pt x="246393" y="103440"/>
                </a:lnTo>
                <a:lnTo>
                  <a:pt x="246393" y="504933"/>
                </a:lnTo>
                <a:close/>
              </a:path>
              <a:path w="2170430" h="509905">
                <a:moveTo>
                  <a:pt x="462157" y="244307"/>
                </a:moveTo>
                <a:lnTo>
                  <a:pt x="428781" y="182340"/>
                </a:lnTo>
                <a:lnTo>
                  <a:pt x="443797" y="172117"/>
                </a:lnTo>
                <a:lnTo>
                  <a:pt x="460255" y="163167"/>
                </a:lnTo>
                <a:lnTo>
                  <a:pt x="497496" y="149087"/>
                </a:lnTo>
                <a:lnTo>
                  <a:pt x="538817" y="140344"/>
                </a:lnTo>
                <a:lnTo>
                  <a:pt x="582531" y="137430"/>
                </a:lnTo>
                <a:lnTo>
                  <a:pt x="620347" y="139838"/>
                </a:lnTo>
                <a:lnTo>
                  <a:pt x="681762" y="159103"/>
                </a:lnTo>
                <a:lnTo>
                  <a:pt x="723988" y="197609"/>
                </a:lnTo>
                <a:lnTo>
                  <a:pt x="729312" y="208231"/>
                </a:lnTo>
                <a:lnTo>
                  <a:pt x="572347" y="208231"/>
                </a:lnTo>
                <a:lnTo>
                  <a:pt x="557077" y="208829"/>
                </a:lnTo>
                <a:lnTo>
                  <a:pt x="512098" y="217802"/>
                </a:lnTo>
                <a:lnTo>
                  <a:pt x="472916" y="236254"/>
                </a:lnTo>
                <a:lnTo>
                  <a:pt x="462157" y="244307"/>
                </a:lnTo>
                <a:close/>
              </a:path>
              <a:path w="2170430" h="509905">
                <a:moveTo>
                  <a:pt x="553327" y="509719"/>
                </a:moveTo>
                <a:lnTo>
                  <a:pt x="515012" y="506222"/>
                </a:lnTo>
                <a:lnTo>
                  <a:pt x="467379" y="488061"/>
                </a:lnTo>
                <a:lnTo>
                  <a:pt x="434548" y="456956"/>
                </a:lnTo>
                <a:lnTo>
                  <a:pt x="418903" y="416049"/>
                </a:lnTo>
                <a:lnTo>
                  <a:pt x="417860" y="400756"/>
                </a:lnTo>
                <a:lnTo>
                  <a:pt x="420130" y="377488"/>
                </a:lnTo>
                <a:lnTo>
                  <a:pt x="438291" y="338222"/>
                </a:lnTo>
                <a:lnTo>
                  <a:pt x="475018" y="309287"/>
                </a:lnTo>
                <a:lnTo>
                  <a:pt x="532383" y="294501"/>
                </a:lnTo>
                <a:lnTo>
                  <a:pt x="568911" y="292653"/>
                </a:lnTo>
                <a:lnTo>
                  <a:pt x="662903" y="292653"/>
                </a:lnTo>
                <a:lnTo>
                  <a:pt x="662903" y="287131"/>
                </a:lnTo>
                <a:lnTo>
                  <a:pt x="650065" y="240012"/>
                </a:lnTo>
                <a:lnTo>
                  <a:pt x="611735" y="213354"/>
                </a:lnTo>
                <a:lnTo>
                  <a:pt x="572347" y="208231"/>
                </a:lnTo>
                <a:lnTo>
                  <a:pt x="729312" y="208231"/>
                </a:lnTo>
                <a:lnTo>
                  <a:pt x="737294" y="224152"/>
                </a:lnTo>
                <a:lnTo>
                  <a:pt x="745277" y="255588"/>
                </a:lnTo>
                <a:lnTo>
                  <a:pt x="747938" y="291916"/>
                </a:lnTo>
                <a:lnTo>
                  <a:pt x="747938" y="349097"/>
                </a:lnTo>
                <a:lnTo>
                  <a:pt x="575046" y="349097"/>
                </a:lnTo>
                <a:lnTo>
                  <a:pt x="542889" y="352119"/>
                </a:lnTo>
                <a:lnTo>
                  <a:pt x="519921" y="361184"/>
                </a:lnTo>
                <a:lnTo>
                  <a:pt x="506139" y="376292"/>
                </a:lnTo>
                <a:lnTo>
                  <a:pt x="501545" y="397443"/>
                </a:lnTo>
                <a:lnTo>
                  <a:pt x="502696" y="408387"/>
                </a:lnTo>
                <a:lnTo>
                  <a:pt x="530044" y="440091"/>
                </a:lnTo>
                <a:lnTo>
                  <a:pt x="570997" y="447753"/>
                </a:lnTo>
                <a:lnTo>
                  <a:pt x="747938" y="447753"/>
                </a:lnTo>
                <a:lnTo>
                  <a:pt x="747938" y="460759"/>
                </a:lnTo>
                <a:lnTo>
                  <a:pt x="667566" y="460759"/>
                </a:lnTo>
                <a:lnTo>
                  <a:pt x="658938" y="471964"/>
                </a:lnTo>
                <a:lnTo>
                  <a:pt x="648639" y="481773"/>
                </a:lnTo>
                <a:lnTo>
                  <a:pt x="607808" y="502679"/>
                </a:lnTo>
                <a:lnTo>
                  <a:pt x="572960" y="508937"/>
                </a:lnTo>
                <a:lnTo>
                  <a:pt x="553327" y="509719"/>
                </a:lnTo>
                <a:close/>
              </a:path>
              <a:path w="2170430" h="509905">
                <a:moveTo>
                  <a:pt x="747938" y="447753"/>
                </a:moveTo>
                <a:lnTo>
                  <a:pt x="570997" y="447753"/>
                </a:lnTo>
                <a:lnTo>
                  <a:pt x="586557" y="446840"/>
                </a:lnTo>
                <a:lnTo>
                  <a:pt x="601213" y="444102"/>
                </a:lnTo>
                <a:lnTo>
                  <a:pt x="639298" y="425060"/>
                </a:lnTo>
                <a:lnTo>
                  <a:pt x="662903" y="391308"/>
                </a:lnTo>
                <a:lnTo>
                  <a:pt x="662903" y="349097"/>
                </a:lnTo>
                <a:lnTo>
                  <a:pt x="747938" y="349097"/>
                </a:lnTo>
                <a:lnTo>
                  <a:pt x="747938" y="447753"/>
                </a:lnTo>
                <a:close/>
              </a:path>
              <a:path w="2170430" h="509905">
                <a:moveTo>
                  <a:pt x="747938" y="504933"/>
                </a:moveTo>
                <a:lnTo>
                  <a:pt x="667566" y="504933"/>
                </a:lnTo>
                <a:lnTo>
                  <a:pt x="667566" y="460759"/>
                </a:lnTo>
                <a:lnTo>
                  <a:pt x="747938" y="460759"/>
                </a:lnTo>
                <a:lnTo>
                  <a:pt x="747938" y="504933"/>
                </a:lnTo>
                <a:close/>
              </a:path>
              <a:path w="2170430" h="509905">
                <a:moveTo>
                  <a:pt x="1123900" y="440268"/>
                </a:moveTo>
                <a:lnTo>
                  <a:pt x="974505" y="440268"/>
                </a:lnTo>
                <a:lnTo>
                  <a:pt x="1007843" y="437760"/>
                </a:lnTo>
                <a:lnTo>
                  <a:pt x="1031655" y="430236"/>
                </a:lnTo>
                <a:lnTo>
                  <a:pt x="1045943" y="417697"/>
                </a:lnTo>
                <a:lnTo>
                  <a:pt x="1050705" y="400143"/>
                </a:lnTo>
                <a:lnTo>
                  <a:pt x="1049494" y="391354"/>
                </a:lnTo>
                <a:lnTo>
                  <a:pt x="1006071" y="366307"/>
                </a:lnTo>
                <a:lnTo>
                  <a:pt x="947694" y="355777"/>
                </a:lnTo>
                <a:lnTo>
                  <a:pt x="928368" y="352011"/>
                </a:lnTo>
                <a:lnTo>
                  <a:pt x="882323" y="338399"/>
                </a:lnTo>
                <a:lnTo>
                  <a:pt x="846891" y="312654"/>
                </a:lnTo>
                <a:lnTo>
                  <a:pt x="827450" y="269722"/>
                </a:lnTo>
                <a:lnTo>
                  <a:pt x="826154" y="251055"/>
                </a:lnTo>
                <a:lnTo>
                  <a:pt x="828854" y="226522"/>
                </a:lnTo>
                <a:lnTo>
                  <a:pt x="850450" y="185231"/>
                </a:lnTo>
                <a:lnTo>
                  <a:pt x="892891" y="154892"/>
                </a:lnTo>
                <a:lnTo>
                  <a:pt x="951298" y="139370"/>
                </a:lnTo>
                <a:lnTo>
                  <a:pt x="986162" y="137430"/>
                </a:lnTo>
                <a:lnTo>
                  <a:pt x="1004875" y="137967"/>
                </a:lnTo>
                <a:lnTo>
                  <a:pt x="1061013" y="146019"/>
                </a:lnTo>
                <a:lnTo>
                  <a:pt x="1109489" y="161963"/>
                </a:lnTo>
                <a:lnTo>
                  <a:pt x="1122243" y="168720"/>
                </a:lnTo>
                <a:lnTo>
                  <a:pt x="1103353" y="206145"/>
                </a:lnTo>
                <a:lnTo>
                  <a:pt x="985426" y="206145"/>
                </a:lnTo>
                <a:lnTo>
                  <a:pt x="967841" y="206851"/>
                </a:lnTo>
                <a:lnTo>
                  <a:pt x="928613" y="217434"/>
                </a:lnTo>
                <a:lnTo>
                  <a:pt x="909226" y="247006"/>
                </a:lnTo>
                <a:lnTo>
                  <a:pt x="910522" y="256454"/>
                </a:lnTo>
                <a:lnTo>
                  <a:pt x="941758" y="280137"/>
                </a:lnTo>
                <a:lnTo>
                  <a:pt x="994261" y="291916"/>
                </a:lnTo>
                <a:lnTo>
                  <a:pt x="1015059" y="295475"/>
                </a:lnTo>
                <a:lnTo>
                  <a:pt x="1033895" y="299279"/>
                </a:lnTo>
                <a:lnTo>
                  <a:pt x="1079166" y="312807"/>
                </a:lnTo>
                <a:lnTo>
                  <a:pt x="1113653" y="337563"/>
                </a:lnTo>
                <a:lnTo>
                  <a:pt x="1132519" y="379160"/>
                </a:lnTo>
                <a:lnTo>
                  <a:pt x="1133777" y="397443"/>
                </a:lnTo>
                <a:lnTo>
                  <a:pt x="1131009" y="421693"/>
                </a:lnTo>
                <a:lnTo>
                  <a:pt x="1123900" y="440268"/>
                </a:lnTo>
                <a:close/>
              </a:path>
              <a:path w="2170430" h="509905">
                <a:moveTo>
                  <a:pt x="1089603" y="233386"/>
                </a:moveTo>
                <a:lnTo>
                  <a:pt x="1065699" y="221468"/>
                </a:lnTo>
                <a:lnTo>
                  <a:pt x="1040367" y="212955"/>
                </a:lnTo>
                <a:lnTo>
                  <a:pt x="1013610" y="207848"/>
                </a:lnTo>
                <a:lnTo>
                  <a:pt x="985426" y="206145"/>
                </a:lnTo>
                <a:lnTo>
                  <a:pt x="1103353" y="206145"/>
                </a:lnTo>
                <a:lnTo>
                  <a:pt x="1089603" y="233386"/>
                </a:lnTo>
                <a:close/>
              </a:path>
              <a:path w="2170430" h="509905">
                <a:moveTo>
                  <a:pt x="969106" y="509719"/>
                </a:moveTo>
                <a:lnTo>
                  <a:pt x="925331" y="506835"/>
                </a:lnTo>
                <a:lnTo>
                  <a:pt x="882599" y="498185"/>
                </a:lnTo>
                <a:lnTo>
                  <a:pt x="844713" y="485024"/>
                </a:lnTo>
                <a:lnTo>
                  <a:pt x="815233" y="468858"/>
                </a:lnTo>
                <a:lnTo>
                  <a:pt x="847996" y="404192"/>
                </a:lnTo>
                <a:lnTo>
                  <a:pt x="860826" y="411953"/>
                </a:lnTo>
                <a:lnTo>
                  <a:pt x="874899" y="418917"/>
                </a:lnTo>
                <a:lnTo>
                  <a:pt x="923889" y="434746"/>
                </a:lnTo>
                <a:lnTo>
                  <a:pt x="974505" y="440268"/>
                </a:lnTo>
                <a:lnTo>
                  <a:pt x="1123900" y="440268"/>
                </a:lnTo>
                <a:lnTo>
                  <a:pt x="1122703" y="443397"/>
                </a:lnTo>
                <a:lnTo>
                  <a:pt x="1089480" y="479165"/>
                </a:lnTo>
                <a:lnTo>
                  <a:pt x="1037300" y="502081"/>
                </a:lnTo>
                <a:lnTo>
                  <a:pt x="1005205" y="507809"/>
                </a:lnTo>
                <a:lnTo>
                  <a:pt x="969106" y="509719"/>
                </a:lnTo>
                <a:close/>
              </a:path>
              <a:path w="2170430" h="509905">
                <a:moveTo>
                  <a:pt x="1292337" y="504933"/>
                </a:moveTo>
                <a:lnTo>
                  <a:pt x="1207301" y="504933"/>
                </a:lnTo>
                <a:lnTo>
                  <a:pt x="1207301" y="0"/>
                </a:lnTo>
                <a:lnTo>
                  <a:pt x="1292337" y="0"/>
                </a:lnTo>
                <a:lnTo>
                  <a:pt x="1292337" y="304800"/>
                </a:lnTo>
                <a:lnTo>
                  <a:pt x="1427468" y="304800"/>
                </a:lnTo>
                <a:lnTo>
                  <a:pt x="1462333" y="349097"/>
                </a:lnTo>
                <a:lnTo>
                  <a:pt x="1355653" y="349097"/>
                </a:lnTo>
                <a:lnTo>
                  <a:pt x="1292337" y="408978"/>
                </a:lnTo>
                <a:lnTo>
                  <a:pt x="1292337" y="504933"/>
                </a:lnTo>
                <a:close/>
              </a:path>
              <a:path w="2170430" h="509905">
                <a:moveTo>
                  <a:pt x="1427468" y="304800"/>
                </a:moveTo>
                <a:lnTo>
                  <a:pt x="1292337" y="304800"/>
                </a:lnTo>
                <a:lnTo>
                  <a:pt x="1468542" y="141479"/>
                </a:lnTo>
                <a:lnTo>
                  <a:pt x="1570633" y="141479"/>
                </a:lnTo>
                <a:lnTo>
                  <a:pt x="1418969" y="294002"/>
                </a:lnTo>
                <a:lnTo>
                  <a:pt x="1427468" y="304800"/>
                </a:lnTo>
                <a:close/>
              </a:path>
              <a:path w="2170430" h="509905">
                <a:moveTo>
                  <a:pt x="1584990" y="504933"/>
                </a:moveTo>
                <a:lnTo>
                  <a:pt x="1481549" y="504933"/>
                </a:lnTo>
                <a:lnTo>
                  <a:pt x="1355653" y="349097"/>
                </a:lnTo>
                <a:lnTo>
                  <a:pt x="1462333" y="349097"/>
                </a:lnTo>
                <a:lnTo>
                  <a:pt x="1584990" y="504933"/>
                </a:lnTo>
                <a:close/>
              </a:path>
              <a:path w="2170430" h="509905">
                <a:moveTo>
                  <a:pt x="1966722" y="504933"/>
                </a:moveTo>
                <a:lnTo>
                  <a:pt x="1878251" y="504933"/>
                </a:lnTo>
                <a:lnTo>
                  <a:pt x="1878251" y="102704"/>
                </a:lnTo>
                <a:lnTo>
                  <a:pt x="1777510" y="102704"/>
                </a:lnTo>
                <a:lnTo>
                  <a:pt x="1777510" y="28590"/>
                </a:lnTo>
                <a:lnTo>
                  <a:pt x="1966722" y="28590"/>
                </a:lnTo>
                <a:lnTo>
                  <a:pt x="1966722" y="504933"/>
                </a:lnTo>
                <a:close/>
              </a:path>
              <a:path w="2170430" h="509905">
                <a:moveTo>
                  <a:pt x="2114463" y="250565"/>
                </a:moveTo>
                <a:lnTo>
                  <a:pt x="2074951" y="234613"/>
                </a:lnTo>
                <a:lnTo>
                  <a:pt x="2058632" y="194120"/>
                </a:lnTo>
                <a:lnTo>
                  <a:pt x="2059629" y="182087"/>
                </a:lnTo>
                <a:lnTo>
                  <a:pt x="2083104" y="146387"/>
                </a:lnTo>
                <a:lnTo>
                  <a:pt x="2114463" y="137553"/>
                </a:lnTo>
                <a:lnTo>
                  <a:pt x="2125874" y="138534"/>
                </a:lnTo>
                <a:lnTo>
                  <a:pt x="2161198" y="161657"/>
                </a:lnTo>
                <a:lnTo>
                  <a:pt x="2170171" y="194120"/>
                </a:lnTo>
                <a:lnTo>
                  <a:pt x="2169151" y="205808"/>
                </a:lnTo>
                <a:lnTo>
                  <a:pt x="2145270" y="241592"/>
                </a:lnTo>
                <a:lnTo>
                  <a:pt x="2114463" y="250565"/>
                </a:lnTo>
                <a:close/>
              </a:path>
              <a:path w="2170430" h="509905">
                <a:moveTo>
                  <a:pt x="2114463" y="509719"/>
                </a:moveTo>
                <a:lnTo>
                  <a:pt x="2074951" y="493767"/>
                </a:lnTo>
                <a:lnTo>
                  <a:pt x="2058632" y="453274"/>
                </a:lnTo>
                <a:lnTo>
                  <a:pt x="2059629" y="441241"/>
                </a:lnTo>
                <a:lnTo>
                  <a:pt x="2083104" y="405542"/>
                </a:lnTo>
                <a:lnTo>
                  <a:pt x="2114463" y="396707"/>
                </a:lnTo>
                <a:lnTo>
                  <a:pt x="2125874" y="397689"/>
                </a:lnTo>
                <a:lnTo>
                  <a:pt x="2161198" y="420811"/>
                </a:lnTo>
                <a:lnTo>
                  <a:pt x="2170171" y="453274"/>
                </a:lnTo>
                <a:lnTo>
                  <a:pt x="2169151" y="464962"/>
                </a:lnTo>
                <a:lnTo>
                  <a:pt x="2145270" y="500746"/>
                </a:lnTo>
                <a:lnTo>
                  <a:pt x="2114463" y="50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3729" y="2633870"/>
            <a:ext cx="18131790" cy="6245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3370">
              <a:lnSpc>
                <a:spcPct val="100299"/>
              </a:lnSpc>
              <a:spcBef>
                <a:spcPts val="95"/>
              </a:spcBef>
            </a:pPr>
            <a:r>
              <a:rPr dirty="0" sz="3700" spc="355">
                <a:latin typeface="Calibri"/>
                <a:cs typeface="Calibri"/>
              </a:rPr>
              <a:t>Start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ﬁlling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35">
                <a:latin typeface="Calibri"/>
                <a:cs typeface="Calibri"/>
              </a:rPr>
              <a:t>all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59">
                <a:latin typeface="Calibri"/>
                <a:cs typeface="Calibri"/>
              </a:rPr>
              <a:t>remaining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parts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code,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45">
                <a:latin typeface="Calibri"/>
                <a:cs typeface="Calibri"/>
              </a:rPr>
              <a:t>especially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40">
                <a:latin typeface="Calibri"/>
                <a:cs typeface="Calibri"/>
              </a:rPr>
              <a:t>CSS.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5">
                <a:latin typeface="Calibri"/>
                <a:cs typeface="Calibri"/>
              </a:rPr>
              <a:t>Try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95">
                <a:latin typeface="Calibri"/>
                <a:cs typeface="Calibri"/>
              </a:rPr>
              <a:t>out 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00">
                <a:latin typeface="Calibri"/>
                <a:cs typeface="Calibri"/>
              </a:rPr>
              <a:t>own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5">
                <a:latin typeface="Calibri"/>
                <a:cs typeface="Calibri"/>
              </a:rPr>
              <a:t>ideas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ﬁrst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50">
                <a:latin typeface="Calibri"/>
                <a:cs typeface="Calibri"/>
              </a:rPr>
              <a:t>then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70">
                <a:latin typeface="Calibri"/>
                <a:cs typeface="Calibri"/>
              </a:rPr>
              <a:t>let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690">
                <a:latin typeface="Calibri"/>
                <a:cs typeface="Calibri"/>
              </a:rPr>
              <a:t>me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00">
                <a:latin typeface="Calibri"/>
                <a:cs typeface="Calibri"/>
              </a:rPr>
              <a:t>know</a:t>
            </a:r>
            <a:r>
              <a:rPr dirty="0" sz="3700" spc="135">
                <a:latin typeface="Calibri"/>
                <a:cs typeface="Calibri"/>
              </a:rPr>
              <a:t> if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05">
                <a:latin typeface="Calibri"/>
                <a:cs typeface="Calibri"/>
              </a:rPr>
              <a:t>you’d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90">
                <a:latin typeface="Calibri"/>
                <a:cs typeface="Calibri"/>
              </a:rPr>
              <a:t>like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85">
                <a:latin typeface="Calibri"/>
                <a:cs typeface="Calibri"/>
              </a:rPr>
              <a:t>see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30">
                <a:latin typeface="Calibri"/>
                <a:cs typeface="Calibri"/>
              </a:rPr>
              <a:t>some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exemplars.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33655">
              <a:lnSpc>
                <a:spcPct val="100299"/>
              </a:lnSpc>
              <a:tabLst>
                <a:tab pos="11983720" algn="l"/>
              </a:tabLst>
            </a:pPr>
            <a:r>
              <a:rPr dirty="0" sz="3700" spc="415">
                <a:latin typeface="Calibri"/>
                <a:cs typeface="Calibri"/>
              </a:rPr>
              <a:t>Make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29">
                <a:latin typeface="Calibri"/>
                <a:cs typeface="Calibri"/>
              </a:rPr>
              <a:t>list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(mentally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54">
                <a:latin typeface="Calibri"/>
                <a:cs typeface="Calibri"/>
              </a:rPr>
              <a:t>is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ﬁne)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35">
                <a:latin typeface="Calibri"/>
                <a:cs typeface="Calibri"/>
              </a:rPr>
              <a:t>all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00">
                <a:latin typeface="Calibri"/>
                <a:cs typeface="Calibri"/>
              </a:rPr>
              <a:t>different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bits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09">
                <a:latin typeface="Calibri"/>
                <a:cs typeface="Calibri"/>
              </a:rPr>
              <a:t>HTML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610">
                <a:latin typeface="Calibri"/>
                <a:cs typeface="Calibri"/>
              </a:rPr>
              <a:t>CSS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that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  </a:t>
            </a:r>
            <a:r>
              <a:rPr dirty="0" sz="3700" spc="500">
                <a:latin typeface="Calibri"/>
                <a:cs typeface="Calibri"/>
              </a:rPr>
              <a:t>can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85">
                <a:latin typeface="Calibri"/>
                <a:cs typeface="Calibri"/>
              </a:rPr>
              <a:t>see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ﬁles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20">
                <a:latin typeface="Calibri"/>
                <a:cs typeface="Calibri"/>
              </a:rPr>
              <a:t>terms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65">
                <a:latin typeface="Calibri"/>
                <a:cs typeface="Calibri"/>
              </a:rPr>
              <a:t>what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00">
                <a:latin typeface="Calibri"/>
                <a:cs typeface="Calibri"/>
              </a:rPr>
              <a:t>you’ve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15">
                <a:latin typeface="Calibri"/>
                <a:cs typeface="Calibri"/>
              </a:rPr>
              <a:t>learnt	</a:t>
            </a:r>
            <a:r>
              <a:rPr dirty="0" sz="3700" spc="280">
                <a:latin typeface="Calibri"/>
                <a:cs typeface="Calibri"/>
              </a:rPr>
              <a:t>- </a:t>
            </a:r>
            <a:r>
              <a:rPr dirty="0" sz="3700" spc="409">
                <a:latin typeface="Calibri"/>
                <a:cs typeface="Calibri"/>
              </a:rPr>
              <a:t>the </a:t>
            </a:r>
            <a:r>
              <a:rPr dirty="0" sz="3700" spc="415">
                <a:latin typeface="Calibri"/>
                <a:cs typeface="Calibri"/>
              </a:rPr>
              <a:t>winner </a:t>
            </a:r>
            <a:r>
              <a:rPr dirty="0" sz="3700" spc="254">
                <a:latin typeface="Calibri"/>
                <a:cs typeface="Calibri"/>
              </a:rPr>
              <a:t>is </a:t>
            </a:r>
            <a:r>
              <a:rPr dirty="0" sz="3700" spc="400">
                <a:latin typeface="Calibri"/>
                <a:cs typeface="Calibri"/>
              </a:rPr>
              <a:t>whoever  </a:t>
            </a:r>
            <a:r>
              <a:rPr dirty="0" sz="3700" spc="490">
                <a:latin typeface="Calibri"/>
                <a:cs typeface="Calibri"/>
              </a:rPr>
              <a:t>get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highest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60">
                <a:latin typeface="Calibri"/>
                <a:cs typeface="Calibri"/>
              </a:rPr>
              <a:t>tally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90">
                <a:latin typeface="Calibri"/>
                <a:cs typeface="Calibri"/>
              </a:rPr>
              <a:t>recognition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35">
                <a:latin typeface="Calibri"/>
                <a:cs typeface="Calibri"/>
              </a:rPr>
              <a:t>all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that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00">
                <a:latin typeface="Calibri"/>
                <a:cs typeface="Calibri"/>
              </a:rPr>
              <a:t>you’ve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35">
                <a:latin typeface="Calibri"/>
                <a:cs typeface="Calibri"/>
              </a:rPr>
              <a:t>learnt!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00299"/>
              </a:lnSpc>
              <a:spcBef>
                <a:spcPts val="5"/>
              </a:spcBef>
            </a:pPr>
            <a:r>
              <a:rPr dirty="0" sz="3700" spc="155">
                <a:latin typeface="Calibri"/>
                <a:cs typeface="Calibri"/>
              </a:rPr>
              <a:t>If </a:t>
            </a:r>
            <a:r>
              <a:rPr dirty="0" sz="3700" spc="275">
                <a:latin typeface="Calibri"/>
                <a:cs typeface="Calibri"/>
              </a:rPr>
              <a:t>there’s </a:t>
            </a:r>
            <a:r>
              <a:rPr dirty="0" sz="3700" spc="425">
                <a:latin typeface="Calibri"/>
                <a:cs typeface="Calibri"/>
              </a:rPr>
              <a:t>any </a:t>
            </a:r>
            <a:r>
              <a:rPr dirty="0" sz="3700" spc="370">
                <a:latin typeface="Calibri"/>
                <a:cs typeface="Calibri"/>
              </a:rPr>
              <a:t>part </a:t>
            </a:r>
            <a:r>
              <a:rPr dirty="0" sz="3700" spc="250">
                <a:latin typeface="Calibri"/>
                <a:cs typeface="Calibri"/>
              </a:rPr>
              <a:t>of </a:t>
            </a:r>
            <a:r>
              <a:rPr dirty="0" sz="3700" spc="409">
                <a:latin typeface="Calibri"/>
                <a:cs typeface="Calibri"/>
              </a:rPr>
              <a:t>the </a:t>
            </a:r>
            <a:r>
              <a:rPr dirty="0" sz="3700" spc="459">
                <a:latin typeface="Calibri"/>
                <a:cs typeface="Calibri"/>
              </a:rPr>
              <a:t>code </a:t>
            </a:r>
            <a:r>
              <a:rPr dirty="0" sz="3700" spc="400">
                <a:latin typeface="Calibri"/>
                <a:cs typeface="Calibri"/>
              </a:rPr>
              <a:t>you </a:t>
            </a:r>
            <a:r>
              <a:rPr dirty="0" sz="3700" spc="575">
                <a:latin typeface="Calibri"/>
                <a:cs typeface="Calibri"/>
              </a:rPr>
              <a:t>ﬁnd </a:t>
            </a:r>
            <a:r>
              <a:rPr dirty="0" sz="3700" spc="445">
                <a:latin typeface="Calibri"/>
                <a:cs typeface="Calibri"/>
              </a:rPr>
              <a:t>confusing </a:t>
            </a:r>
            <a:r>
              <a:rPr dirty="0" sz="3700" spc="515">
                <a:latin typeface="Calibri"/>
                <a:cs typeface="Calibri"/>
              </a:rPr>
              <a:t>and </a:t>
            </a:r>
            <a:r>
              <a:rPr dirty="0" sz="3700" spc="285">
                <a:latin typeface="Calibri"/>
                <a:cs typeface="Calibri"/>
              </a:rPr>
              <a:t>or </a:t>
            </a:r>
            <a:r>
              <a:rPr dirty="0" sz="3700" spc="320">
                <a:latin typeface="Calibri"/>
                <a:cs typeface="Calibri"/>
              </a:rPr>
              <a:t>are </a:t>
            </a:r>
            <a:r>
              <a:rPr dirty="0" sz="3700" spc="430">
                <a:latin typeface="Calibri"/>
                <a:cs typeface="Calibri"/>
              </a:rPr>
              <a:t>unsure </a:t>
            </a:r>
            <a:r>
              <a:rPr dirty="0" sz="3700" spc="345">
                <a:latin typeface="Calibri"/>
                <a:cs typeface="Calibri"/>
              </a:rPr>
              <a:t>about,  </a:t>
            </a:r>
            <a:r>
              <a:rPr dirty="0" sz="3700" spc="409">
                <a:latin typeface="Calibri"/>
                <a:cs typeface="Calibri"/>
              </a:rPr>
              <a:t>discuss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04">
                <a:latin typeface="Calibri"/>
                <a:cs typeface="Calibri"/>
              </a:rPr>
              <a:t>it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625">
                <a:latin typeface="Calibri"/>
                <a:cs typeface="Calibri"/>
              </a:rPr>
              <a:t>among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yourselves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25">
                <a:latin typeface="Calibri"/>
                <a:cs typeface="Calibri"/>
              </a:rPr>
              <a:t>volunteer/mentor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135">
                <a:latin typeface="Calibri"/>
                <a:cs typeface="Calibri"/>
              </a:rPr>
              <a:t>if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one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54">
                <a:latin typeface="Calibri"/>
                <a:cs typeface="Calibri"/>
              </a:rPr>
              <a:t>is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25">
                <a:latin typeface="Calibri"/>
                <a:cs typeface="Calibri"/>
              </a:rPr>
              <a:t>present.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80">
                <a:latin typeface="Calibri"/>
                <a:cs typeface="Calibri"/>
              </a:rPr>
              <a:t>Feel  </a:t>
            </a:r>
            <a:r>
              <a:rPr dirty="0" sz="3700" spc="340">
                <a:latin typeface="Calibri"/>
                <a:cs typeface="Calibri"/>
              </a:rPr>
              <a:t>free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5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40">
                <a:latin typeface="Calibri"/>
                <a:cs typeface="Calibri"/>
              </a:rPr>
              <a:t>use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40">
                <a:latin typeface="Calibri"/>
                <a:cs typeface="Calibri"/>
              </a:rPr>
              <a:t>ask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20">
                <a:latin typeface="Calibri"/>
                <a:cs typeface="Calibri"/>
              </a:rPr>
              <a:t>for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20">
                <a:latin typeface="Calibri"/>
                <a:cs typeface="Calibri"/>
              </a:rPr>
              <a:t>help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15">
                <a:latin typeface="Calibri"/>
                <a:cs typeface="Calibri"/>
              </a:rPr>
              <a:t>feature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on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40">
                <a:latin typeface="Calibri"/>
                <a:cs typeface="Calibri"/>
              </a:rPr>
              <a:t>Zoom,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5">
                <a:latin typeface="Calibri"/>
                <a:cs typeface="Calibri"/>
              </a:rPr>
              <a:t>or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65">
                <a:latin typeface="Calibri"/>
                <a:cs typeface="Calibri"/>
              </a:rPr>
              <a:t>make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9">
                <a:latin typeface="Calibri"/>
                <a:cs typeface="Calibri"/>
              </a:rPr>
              <a:t>quick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80">
                <a:latin typeface="Calibri"/>
                <a:cs typeface="Calibri"/>
              </a:rPr>
              <a:t>note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04">
                <a:latin typeface="Calibri"/>
                <a:cs typeface="Calibri"/>
              </a:rPr>
              <a:t>it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20">
                <a:latin typeface="Calibri"/>
                <a:cs typeface="Calibri"/>
              </a:rPr>
              <a:t>and  </a:t>
            </a:r>
            <a:r>
              <a:rPr dirty="0" sz="3700" spc="220">
                <a:latin typeface="Calibri"/>
                <a:cs typeface="Calibri"/>
              </a:rPr>
              <a:t>tell</a:t>
            </a:r>
            <a:r>
              <a:rPr dirty="0" sz="3700" spc="130">
                <a:latin typeface="Calibri"/>
                <a:cs typeface="Calibri"/>
              </a:rPr>
              <a:t> </a:t>
            </a:r>
            <a:r>
              <a:rPr dirty="0" sz="3700" spc="690">
                <a:latin typeface="Calibri"/>
                <a:cs typeface="Calibri"/>
              </a:rPr>
              <a:t>me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55">
                <a:latin typeface="Calibri"/>
                <a:cs typeface="Calibri"/>
              </a:rPr>
              <a:t>once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80">
                <a:latin typeface="Calibri"/>
                <a:cs typeface="Calibri"/>
              </a:rPr>
              <a:t>we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35">
                <a:latin typeface="Calibri"/>
                <a:cs typeface="Calibri"/>
              </a:rPr>
              <a:t>all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return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25">
                <a:latin typeface="Calibri"/>
                <a:cs typeface="Calibri"/>
              </a:rPr>
              <a:t>main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45">
                <a:latin typeface="Calibri"/>
                <a:cs typeface="Calibri"/>
              </a:rPr>
              <a:t>room.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016" y="7337803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5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27598" y="8104442"/>
            <a:ext cx="5113537" cy="66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79098" y="0"/>
            <a:ext cx="3745904" cy="298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36085" y="2160568"/>
            <a:ext cx="6031931" cy="4701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5974" y="3476334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23105" y="4242973"/>
            <a:ext cx="8896513" cy="65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79098" y="0"/>
            <a:ext cx="3745904" cy="298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8063" y="5642436"/>
            <a:ext cx="10464578" cy="5232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2069" y="0"/>
            <a:ext cx="0" cy="2094864"/>
          </a:xfrm>
          <a:custGeom>
            <a:avLst/>
            <a:gdLst/>
            <a:ahLst/>
            <a:cxnLst/>
            <a:rect l="l" t="t" r="r" b="b"/>
            <a:pathLst>
              <a:path w="0" h="2094864">
                <a:moveTo>
                  <a:pt x="0" y="0"/>
                </a:moveTo>
                <a:lnTo>
                  <a:pt x="0" y="2094259"/>
                </a:lnTo>
              </a:path>
            </a:pathLst>
          </a:custGeom>
          <a:ln w="3175">
            <a:solidFill>
              <a:srgbClr val="FCA7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9706" y="133151"/>
            <a:ext cx="6309083" cy="65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1632" y="2673258"/>
            <a:ext cx="18280380" cy="7195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89230">
              <a:lnSpc>
                <a:spcPct val="115599"/>
              </a:lnSpc>
              <a:spcBef>
                <a:spcPts val="95"/>
              </a:spcBef>
            </a:pPr>
            <a:r>
              <a:rPr dirty="0" sz="3700" spc="455" b="1">
                <a:latin typeface="Calibri"/>
                <a:cs typeface="Calibri"/>
              </a:rPr>
              <a:t>Bootstrap</a:t>
            </a:r>
            <a:r>
              <a:rPr dirty="0" sz="3700" spc="135" b="1">
                <a:latin typeface="Calibri"/>
                <a:cs typeface="Calibri"/>
              </a:rPr>
              <a:t> </a:t>
            </a:r>
            <a:r>
              <a:rPr dirty="0" sz="3700" spc="254">
                <a:latin typeface="Calibri"/>
                <a:cs typeface="Calibri"/>
              </a:rPr>
              <a:t>is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free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open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60">
                <a:latin typeface="Calibri"/>
                <a:cs typeface="Calibri"/>
              </a:rPr>
              <a:t>source*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HTML,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u="heavy" sz="3700" spc="4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CSS</a:t>
            </a:r>
            <a:r>
              <a:rPr dirty="0" sz="3700" spc="425">
                <a:latin typeface="Calibri"/>
                <a:cs typeface="Calibri"/>
              </a:rPr>
              <a:t>,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JavaScript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95" i="1">
                <a:latin typeface="Verdana"/>
                <a:cs typeface="Verdana"/>
              </a:rPr>
              <a:t>framework  </a:t>
            </a:r>
            <a:r>
              <a:rPr dirty="0" sz="3700" spc="409">
                <a:latin typeface="Calibri"/>
                <a:cs typeface="Calibri"/>
              </a:rPr>
              <a:t>focused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on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60">
                <a:latin typeface="Calibri"/>
                <a:cs typeface="Calibri"/>
              </a:rPr>
              <a:t>responsive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34">
                <a:latin typeface="Calibri"/>
                <a:cs typeface="Calibri"/>
              </a:rPr>
              <a:t>mobile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ﬁrst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505">
                <a:latin typeface="Calibri"/>
                <a:cs typeface="Calibri"/>
              </a:rPr>
              <a:t>web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development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which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was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created  </a:t>
            </a:r>
            <a:r>
              <a:rPr dirty="0" sz="3700" spc="425">
                <a:latin typeface="Calibri"/>
                <a:cs typeface="Calibri"/>
              </a:rPr>
              <a:t>by </a:t>
            </a:r>
            <a:r>
              <a:rPr dirty="0" sz="3700" spc="229">
                <a:latin typeface="Calibri"/>
                <a:cs typeface="Calibri"/>
              </a:rPr>
              <a:t>2 </a:t>
            </a:r>
            <a:r>
              <a:rPr dirty="0" sz="3700" spc="280">
                <a:latin typeface="Calibri"/>
                <a:cs typeface="Calibri"/>
              </a:rPr>
              <a:t>Twitter</a:t>
            </a:r>
            <a:r>
              <a:rPr dirty="0" sz="3700" spc="-254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employees.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15599"/>
              </a:lnSpc>
            </a:pPr>
            <a:r>
              <a:rPr dirty="0" sz="3700" spc="270">
                <a:latin typeface="Calibri"/>
                <a:cs typeface="Calibri"/>
              </a:rPr>
              <a:t>Its </a:t>
            </a:r>
            <a:r>
              <a:rPr dirty="0" sz="3700" spc="325">
                <a:latin typeface="Calibri"/>
                <a:cs typeface="Calibri"/>
              </a:rPr>
              <a:t>features </a:t>
            </a:r>
            <a:r>
              <a:rPr dirty="0" sz="3700" spc="565">
                <a:latin typeface="Calibri"/>
                <a:cs typeface="Calibri"/>
              </a:rPr>
              <a:t>make </a:t>
            </a:r>
            <a:r>
              <a:rPr dirty="0" sz="3700" spc="434">
                <a:latin typeface="Calibri"/>
                <a:cs typeface="Calibri"/>
              </a:rPr>
              <a:t>building </a:t>
            </a:r>
            <a:r>
              <a:rPr dirty="0" sz="3700" spc="415">
                <a:latin typeface="Calibri"/>
                <a:cs typeface="Calibri"/>
              </a:rPr>
              <a:t>a </a:t>
            </a:r>
            <a:r>
              <a:rPr dirty="0" sz="3700" spc="375">
                <a:latin typeface="Calibri"/>
                <a:cs typeface="Calibri"/>
              </a:rPr>
              <a:t>website </a:t>
            </a:r>
            <a:r>
              <a:rPr dirty="0" sz="3700" spc="275">
                <a:latin typeface="Calibri"/>
                <a:cs typeface="Calibri"/>
              </a:rPr>
              <a:t>faster </a:t>
            </a:r>
            <a:r>
              <a:rPr dirty="0" sz="3700" spc="515">
                <a:latin typeface="Calibri"/>
                <a:cs typeface="Calibri"/>
              </a:rPr>
              <a:t>and </a:t>
            </a:r>
            <a:r>
              <a:rPr dirty="0" sz="3700" spc="310">
                <a:latin typeface="Calibri"/>
                <a:cs typeface="Calibri"/>
              </a:rPr>
              <a:t>easier </a:t>
            </a:r>
            <a:r>
              <a:rPr dirty="0" sz="3700" spc="420">
                <a:latin typeface="Calibri"/>
                <a:cs typeface="Calibri"/>
              </a:rPr>
              <a:t>by </a:t>
            </a:r>
            <a:r>
              <a:rPr dirty="0" sz="3700" spc="484">
                <a:latin typeface="Calibri"/>
                <a:cs typeface="Calibri"/>
              </a:rPr>
              <a:t>using </a:t>
            </a:r>
            <a:r>
              <a:rPr dirty="0" sz="3700" spc="465">
                <a:latin typeface="Calibri"/>
                <a:cs typeface="Calibri"/>
              </a:rPr>
              <a:t>ﬁxed </a:t>
            </a:r>
            <a:r>
              <a:rPr dirty="0" sz="3700" spc="285">
                <a:latin typeface="Calibri"/>
                <a:cs typeface="Calibri"/>
              </a:rPr>
              <a:t>or </a:t>
            </a:r>
            <a:r>
              <a:rPr dirty="0" sz="3700" spc="390">
                <a:latin typeface="Calibri"/>
                <a:cs typeface="Calibri"/>
              </a:rPr>
              <a:t>ﬂuid  </a:t>
            </a:r>
            <a:r>
              <a:rPr dirty="0" sz="3700" spc="420">
                <a:latin typeface="Calibri"/>
                <a:cs typeface="Calibri"/>
              </a:rPr>
              <a:t>grid </a:t>
            </a:r>
            <a:r>
              <a:rPr dirty="0" sz="3700" spc="365">
                <a:latin typeface="Calibri"/>
                <a:cs typeface="Calibri"/>
              </a:rPr>
              <a:t>structures </a:t>
            </a:r>
            <a:r>
              <a:rPr dirty="0" sz="3700" spc="400">
                <a:latin typeface="Calibri"/>
                <a:cs typeface="Calibri"/>
              </a:rPr>
              <a:t>with </a:t>
            </a:r>
            <a:r>
              <a:rPr dirty="0" sz="3700" spc="415">
                <a:latin typeface="Calibri"/>
                <a:cs typeface="Calibri"/>
              </a:rPr>
              <a:t>a </a:t>
            </a:r>
            <a:r>
              <a:rPr dirty="0" sz="3700" spc="350">
                <a:latin typeface="Calibri"/>
                <a:cs typeface="Calibri"/>
              </a:rPr>
              <a:t>default </a:t>
            </a:r>
            <a:r>
              <a:rPr dirty="0" sz="3700" spc="-155">
                <a:latin typeface="Calibri"/>
                <a:cs typeface="Calibri"/>
              </a:rPr>
              <a:t>12 </a:t>
            </a:r>
            <a:r>
              <a:rPr dirty="0" sz="3700" spc="495">
                <a:latin typeface="Calibri"/>
                <a:cs typeface="Calibri"/>
              </a:rPr>
              <a:t>columns </a:t>
            </a:r>
            <a:r>
              <a:rPr dirty="0" sz="3700" spc="515">
                <a:latin typeface="Calibri"/>
                <a:cs typeface="Calibri"/>
              </a:rPr>
              <a:t>and </a:t>
            </a:r>
            <a:r>
              <a:rPr dirty="0" sz="3700" spc="295">
                <a:latin typeface="Calibri"/>
                <a:cs typeface="Calibri"/>
              </a:rPr>
              <a:t>presets. </a:t>
            </a:r>
            <a:r>
              <a:rPr dirty="0" sz="3700" spc="225">
                <a:latin typeface="Calibri"/>
                <a:cs typeface="Calibri"/>
              </a:rPr>
              <a:t>It </a:t>
            </a:r>
            <a:r>
              <a:rPr dirty="0" sz="3700" spc="254">
                <a:latin typeface="Calibri"/>
                <a:cs typeface="Calibri"/>
              </a:rPr>
              <a:t>is </a:t>
            </a:r>
            <a:r>
              <a:rPr dirty="0" sz="3700" spc="450">
                <a:latin typeface="Calibri"/>
                <a:cs typeface="Calibri"/>
              </a:rPr>
              <a:t>comprised </a:t>
            </a:r>
            <a:r>
              <a:rPr dirty="0" sz="3700" spc="250">
                <a:latin typeface="Calibri"/>
                <a:cs typeface="Calibri"/>
              </a:rPr>
              <a:t>of </a:t>
            </a:r>
            <a:r>
              <a:rPr dirty="0" sz="3700" spc="490">
                <a:latin typeface="Calibri"/>
                <a:cs typeface="Calibri"/>
              </a:rPr>
              <a:t>an  </a:t>
            </a:r>
            <a:r>
              <a:rPr dirty="0" sz="3700" spc="340">
                <a:latin typeface="Calibri"/>
                <a:cs typeface="Calibri"/>
              </a:rPr>
              <a:t>extensive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90">
                <a:latin typeface="Calibri"/>
                <a:cs typeface="Calibri"/>
              </a:rPr>
              <a:t>library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styled</a:t>
            </a:r>
            <a:r>
              <a:rPr dirty="0" sz="3700" spc="125">
                <a:latin typeface="Calibri"/>
                <a:cs typeface="Calibri"/>
              </a:rPr>
              <a:t> </a:t>
            </a:r>
            <a:r>
              <a:rPr dirty="0" sz="3700" spc="110" i="1">
                <a:latin typeface="Verdana"/>
                <a:cs typeface="Verdana"/>
              </a:rPr>
              <a:t>frames</a:t>
            </a:r>
            <a:r>
              <a:rPr dirty="0" sz="3700" spc="-325" i="1">
                <a:latin typeface="Verdana"/>
                <a:cs typeface="Verdana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90" i="1">
                <a:latin typeface="Verdana"/>
                <a:cs typeface="Verdana"/>
              </a:rPr>
              <a:t>widgets</a:t>
            </a:r>
            <a:r>
              <a:rPr dirty="0" sz="3700" spc="-325" i="1">
                <a:latin typeface="Verdana"/>
                <a:cs typeface="Verdana"/>
              </a:rPr>
              <a:t> </a:t>
            </a:r>
            <a:r>
              <a:rPr dirty="0" sz="3700" spc="375">
                <a:latin typeface="Calibri"/>
                <a:cs typeface="Calibri"/>
              </a:rPr>
              <a:t>that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enable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9">
                <a:latin typeface="Calibri"/>
                <a:cs typeface="Calibri"/>
              </a:rPr>
              <a:t>us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rapidly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create  aesthetically </a:t>
            </a:r>
            <a:r>
              <a:rPr dirty="0" sz="3700" spc="420">
                <a:latin typeface="Calibri"/>
                <a:cs typeface="Calibri"/>
              </a:rPr>
              <a:t>pleasing </a:t>
            </a:r>
            <a:r>
              <a:rPr dirty="0" sz="3700" spc="505">
                <a:latin typeface="Calibri"/>
                <a:cs typeface="Calibri"/>
              </a:rPr>
              <a:t>pages </a:t>
            </a:r>
            <a:r>
              <a:rPr dirty="0" sz="3700" spc="400">
                <a:latin typeface="Calibri"/>
                <a:cs typeface="Calibri"/>
              </a:rPr>
              <a:t>with </a:t>
            </a:r>
            <a:r>
              <a:rPr dirty="0" sz="3700" spc="480">
                <a:latin typeface="Calibri"/>
                <a:cs typeface="Calibri"/>
              </a:rPr>
              <a:t>minimal </a:t>
            </a:r>
            <a:r>
              <a:rPr dirty="0" sz="3700" spc="250">
                <a:latin typeface="Calibri"/>
                <a:cs typeface="Calibri"/>
              </a:rPr>
              <a:t>effort </a:t>
            </a:r>
            <a:r>
              <a:rPr dirty="0" sz="3700" spc="280">
                <a:latin typeface="Calibri"/>
                <a:cs typeface="Calibri"/>
              </a:rPr>
              <a:t>- </a:t>
            </a:r>
            <a:r>
              <a:rPr dirty="0" sz="3700" spc="245">
                <a:latin typeface="Calibri"/>
                <a:cs typeface="Calibri"/>
              </a:rPr>
              <a:t>ain’t </a:t>
            </a:r>
            <a:r>
              <a:rPr dirty="0" sz="3700" spc="465">
                <a:latin typeface="Calibri"/>
                <a:cs typeface="Calibri"/>
              </a:rPr>
              <a:t>nobody </a:t>
            </a:r>
            <a:r>
              <a:rPr dirty="0" sz="3700" spc="480">
                <a:latin typeface="Calibri"/>
                <a:cs typeface="Calibri"/>
              </a:rPr>
              <a:t>got </a:t>
            </a:r>
            <a:r>
              <a:rPr dirty="0" sz="3700" spc="450">
                <a:latin typeface="Calibri"/>
                <a:cs typeface="Calibri"/>
              </a:rPr>
              <a:t>time </a:t>
            </a:r>
            <a:r>
              <a:rPr dirty="0" sz="3700" spc="190">
                <a:latin typeface="Calibri"/>
                <a:cs typeface="Calibri"/>
              </a:rPr>
              <a:t>(for  </a:t>
            </a:r>
            <a:r>
              <a:rPr dirty="0" sz="3700" spc="320">
                <a:latin typeface="Calibri"/>
                <a:cs typeface="Calibri"/>
              </a:rPr>
              <a:t>that)</a:t>
            </a:r>
            <a:r>
              <a:rPr dirty="0" sz="3700" spc="130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right?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700" spc="229">
                <a:latin typeface="Calibri"/>
                <a:cs typeface="Calibri"/>
              </a:rPr>
              <a:t>*aka</a:t>
            </a:r>
            <a:r>
              <a:rPr dirty="0" sz="3700" spc="130">
                <a:latin typeface="Calibri"/>
                <a:cs typeface="Calibri"/>
              </a:rPr>
              <a:t> </a:t>
            </a:r>
            <a:r>
              <a:rPr dirty="0" sz="3700" spc="610">
                <a:latin typeface="Calibri"/>
                <a:cs typeface="Calibri"/>
              </a:rPr>
              <a:t>FOSS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2069" y="0"/>
            <a:ext cx="0" cy="2094864"/>
          </a:xfrm>
          <a:custGeom>
            <a:avLst/>
            <a:gdLst/>
            <a:ahLst/>
            <a:cxnLst/>
            <a:rect l="l" t="t" r="r" b="b"/>
            <a:pathLst>
              <a:path w="0" h="2094864">
                <a:moveTo>
                  <a:pt x="0" y="0"/>
                </a:moveTo>
                <a:lnTo>
                  <a:pt x="0" y="2094259"/>
                </a:lnTo>
              </a:path>
            </a:pathLst>
          </a:custGeom>
          <a:ln w="3175">
            <a:solidFill>
              <a:srgbClr val="FCA7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9706" y="153643"/>
            <a:ext cx="7032437" cy="64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3731" y="2715719"/>
            <a:ext cx="19045555" cy="5892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585" marR="5080">
              <a:lnSpc>
                <a:spcPct val="115599"/>
              </a:lnSpc>
              <a:spcBef>
                <a:spcPts val="95"/>
              </a:spcBef>
            </a:pPr>
            <a:r>
              <a:rPr dirty="0" sz="3700" spc="155">
                <a:latin typeface="Calibri"/>
                <a:cs typeface="Calibri"/>
              </a:rPr>
              <a:t>It’s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95">
                <a:latin typeface="Calibri"/>
                <a:cs typeface="Calibri"/>
              </a:rPr>
              <a:t>most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popular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HTML,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40">
                <a:latin typeface="Calibri"/>
                <a:cs typeface="Calibri"/>
              </a:rPr>
              <a:t>CSS,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JavaScript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framework: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5th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place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on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59">
                <a:latin typeface="Calibri"/>
                <a:cs typeface="Calibri"/>
              </a:rPr>
              <a:t>GitHub  </a:t>
            </a:r>
            <a:r>
              <a:rPr dirty="0" sz="3700" spc="400">
                <a:latin typeface="Calibri"/>
                <a:cs typeface="Calibri"/>
              </a:rPr>
              <a:t>with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90">
                <a:latin typeface="Calibri"/>
                <a:cs typeface="Calibri"/>
              </a:rPr>
              <a:t>144k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40">
                <a:latin typeface="Calibri"/>
                <a:cs typeface="Calibri"/>
              </a:rPr>
              <a:t>stars.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45">
                <a:latin typeface="Calibri"/>
                <a:cs typeface="Calibri"/>
              </a:rPr>
              <a:t>Certainly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40">
                <a:latin typeface="Calibri"/>
                <a:cs typeface="Calibri"/>
              </a:rPr>
              <a:t>must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do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95">
                <a:latin typeface="Calibri"/>
                <a:cs typeface="Calibri"/>
              </a:rPr>
              <a:t>great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job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avoiding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30">
                <a:latin typeface="Calibri"/>
                <a:cs typeface="Calibri"/>
              </a:rPr>
              <a:t>ﬁnicky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-190">
                <a:latin typeface="Calibri"/>
                <a:cs typeface="Calibri"/>
              </a:rPr>
              <a:t>/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fussy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bits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-15">
                <a:latin typeface="Calibri"/>
                <a:cs typeface="Calibri"/>
              </a:rPr>
              <a:t>(!)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409">
                <a:latin typeface="Calibri"/>
                <a:cs typeface="Calibri"/>
              </a:rPr>
              <a:t>Save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time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25">
                <a:latin typeface="Calibri"/>
                <a:cs typeface="Calibri"/>
              </a:rPr>
              <a:t>by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84">
                <a:latin typeface="Calibri"/>
                <a:cs typeface="Calibri"/>
              </a:rPr>
              <a:t>using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templates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so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40">
                <a:latin typeface="Calibri"/>
                <a:cs typeface="Calibri"/>
              </a:rPr>
              <a:t>complete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projects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with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more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9">
                <a:latin typeface="Calibri"/>
                <a:cs typeface="Calibri"/>
              </a:rPr>
              <a:t>speed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690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360">
                <a:latin typeface="Calibri"/>
                <a:cs typeface="Calibri"/>
              </a:rPr>
              <a:t>Avoid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frustration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that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30">
                <a:latin typeface="Calibri"/>
                <a:cs typeface="Calibri"/>
              </a:rPr>
              <a:t>often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20">
                <a:latin typeface="Calibri"/>
                <a:cs typeface="Calibri"/>
              </a:rPr>
              <a:t>results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35">
                <a:latin typeface="Calibri"/>
                <a:cs typeface="Calibri"/>
              </a:rPr>
              <a:t>when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65">
                <a:latin typeface="Calibri"/>
                <a:cs typeface="Calibri"/>
              </a:rPr>
              <a:t>having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95">
                <a:latin typeface="Calibri"/>
                <a:cs typeface="Calibri"/>
              </a:rPr>
              <a:t>style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5">
                <a:latin typeface="Calibri"/>
                <a:cs typeface="Calibri"/>
              </a:rPr>
              <a:t>each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50">
                <a:latin typeface="Calibri"/>
                <a:cs typeface="Calibri"/>
              </a:rPr>
              <a:t>element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60">
                <a:latin typeface="Calibri"/>
                <a:cs typeface="Calibri"/>
              </a:rPr>
              <a:t>Dx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690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400">
                <a:latin typeface="Calibri"/>
                <a:cs typeface="Calibri"/>
              </a:rPr>
              <a:t>Get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45">
                <a:latin typeface="Calibri"/>
                <a:cs typeface="Calibri"/>
              </a:rPr>
              <a:t>nicely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designed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frame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-45">
                <a:latin typeface="Calibri"/>
                <a:cs typeface="Calibri"/>
              </a:rPr>
              <a:t>&amp;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65">
                <a:latin typeface="Calibri"/>
                <a:cs typeface="Calibri"/>
              </a:rPr>
              <a:t>widget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templates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that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60">
                <a:latin typeface="Calibri"/>
                <a:cs typeface="Calibri"/>
              </a:rPr>
              <a:t>look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30">
                <a:latin typeface="Calibri"/>
                <a:cs typeface="Calibri"/>
              </a:rPr>
              <a:t>good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80">
                <a:latin typeface="Calibri"/>
                <a:cs typeface="Calibri"/>
              </a:rPr>
              <a:t>from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90">
                <a:latin typeface="Calibri"/>
                <a:cs typeface="Calibri"/>
              </a:rPr>
              <a:t>get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85">
                <a:latin typeface="Calibri"/>
                <a:cs typeface="Calibri"/>
              </a:rPr>
              <a:t>go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695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415">
                <a:latin typeface="Calibri"/>
                <a:cs typeface="Calibri"/>
              </a:rPr>
              <a:t>Responsive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09">
                <a:latin typeface="Calibri"/>
                <a:cs typeface="Calibri"/>
              </a:rPr>
              <a:t>web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design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0">
                <a:latin typeface="Calibri"/>
                <a:cs typeface="Calibri"/>
              </a:rPr>
              <a:t>ready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34">
                <a:latin typeface="Calibri"/>
                <a:cs typeface="Calibri"/>
              </a:rPr>
              <a:t>mobile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60">
                <a:latin typeface="Calibri"/>
                <a:cs typeface="Calibri"/>
              </a:rPr>
              <a:t>ﬁrst,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again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30">
                <a:latin typeface="Calibri"/>
                <a:cs typeface="Calibri"/>
              </a:rPr>
              <a:t>good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85">
                <a:latin typeface="Calibri"/>
                <a:cs typeface="Calibri"/>
              </a:rPr>
              <a:t>go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straight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away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690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395">
                <a:latin typeface="Calibri"/>
                <a:cs typeface="Calibri"/>
              </a:rPr>
              <a:t>Near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unlimited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variety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80">
                <a:latin typeface="Calibri"/>
                <a:cs typeface="Calibri"/>
              </a:rPr>
              <a:t>options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which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00">
                <a:latin typeface="Calibri"/>
                <a:cs typeface="Calibri"/>
              </a:rPr>
              <a:t>can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84">
                <a:latin typeface="Calibri"/>
                <a:cs typeface="Calibri"/>
              </a:rPr>
              <a:t>be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further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0">
                <a:latin typeface="Calibri"/>
                <a:cs typeface="Calibri"/>
              </a:rPr>
              <a:t>customized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with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610">
                <a:latin typeface="Calibri"/>
                <a:cs typeface="Calibri"/>
              </a:rPr>
              <a:t>CSS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695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430">
                <a:latin typeface="Calibri"/>
                <a:cs typeface="Calibri"/>
              </a:rPr>
              <a:t>Easy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5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40">
                <a:latin typeface="Calibri"/>
                <a:cs typeface="Calibri"/>
              </a:rPr>
              <a:t>use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20">
                <a:latin typeface="Calibri"/>
                <a:cs typeface="Calibri"/>
              </a:rPr>
              <a:t>terms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95">
                <a:latin typeface="Calibri"/>
                <a:cs typeface="Calibri"/>
              </a:rPr>
              <a:t>how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60">
                <a:latin typeface="Calibri"/>
                <a:cs typeface="Calibri"/>
              </a:rPr>
              <a:t>straightforward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04">
                <a:latin typeface="Calibri"/>
                <a:cs typeface="Calibri"/>
              </a:rPr>
              <a:t>it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54">
                <a:latin typeface="Calibri"/>
                <a:cs typeface="Calibri"/>
              </a:rPr>
              <a:t>is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0">
                <a:latin typeface="Calibri"/>
                <a:cs typeface="Calibri"/>
              </a:rPr>
              <a:t>look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20">
                <a:latin typeface="Calibri"/>
                <a:cs typeface="Calibri"/>
              </a:rPr>
              <a:t>for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desired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aesthetic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2069" y="0"/>
            <a:ext cx="0" cy="2094864"/>
          </a:xfrm>
          <a:custGeom>
            <a:avLst/>
            <a:gdLst/>
            <a:ahLst/>
            <a:cxnLst/>
            <a:rect l="l" t="t" r="r" b="b"/>
            <a:pathLst>
              <a:path w="0" h="2094864">
                <a:moveTo>
                  <a:pt x="0" y="0"/>
                </a:moveTo>
                <a:lnTo>
                  <a:pt x="0" y="2094259"/>
                </a:lnTo>
              </a:path>
            </a:pathLst>
          </a:custGeom>
          <a:ln w="3175">
            <a:solidFill>
              <a:srgbClr val="FCA7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230" y="153643"/>
            <a:ext cx="9398795" cy="636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6555" y="2673135"/>
            <a:ext cx="18106390" cy="1981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dirty="0" sz="3700" spc="395" b="0">
                <a:solidFill>
                  <a:srgbClr val="202122"/>
                </a:solidFill>
                <a:latin typeface="Calibri"/>
                <a:cs typeface="Calibri"/>
              </a:rPr>
              <a:t>Bootstrap </a:t>
            </a:r>
            <a:r>
              <a:rPr dirty="0" sz="3700" spc="520" b="0">
                <a:solidFill>
                  <a:srgbClr val="202122"/>
                </a:solidFill>
                <a:latin typeface="Calibri"/>
                <a:cs typeface="Calibri"/>
              </a:rPr>
              <a:t>comes </a:t>
            </a:r>
            <a:r>
              <a:rPr dirty="0" sz="3700" spc="355" b="0">
                <a:solidFill>
                  <a:srgbClr val="202122"/>
                </a:solidFill>
                <a:latin typeface="Calibri"/>
                <a:cs typeface="Calibri"/>
              </a:rPr>
              <a:t>in </a:t>
            </a:r>
            <a:r>
              <a:rPr dirty="0" sz="3700" spc="395" b="0">
                <a:solidFill>
                  <a:srgbClr val="202122"/>
                </a:solidFill>
                <a:latin typeface="Calibri"/>
                <a:cs typeface="Calibri"/>
              </a:rPr>
              <a:t>components/options </a:t>
            </a:r>
            <a:r>
              <a:rPr dirty="0" sz="3700" spc="475" b="0">
                <a:solidFill>
                  <a:srgbClr val="202122"/>
                </a:solidFill>
                <a:latin typeface="Calibri"/>
                <a:cs typeface="Calibri"/>
              </a:rPr>
              <a:t>which </a:t>
            </a:r>
            <a:r>
              <a:rPr dirty="0" sz="3700" spc="360" b="0">
                <a:solidFill>
                  <a:srgbClr val="202122"/>
                </a:solidFill>
                <a:latin typeface="Calibri"/>
                <a:cs typeface="Calibri"/>
              </a:rPr>
              <a:t>usually </a:t>
            </a:r>
            <a:r>
              <a:rPr dirty="0" sz="3700" spc="365" b="0">
                <a:solidFill>
                  <a:srgbClr val="202122"/>
                </a:solidFill>
                <a:latin typeface="Calibri"/>
                <a:cs typeface="Calibri"/>
              </a:rPr>
              <a:t>consist </a:t>
            </a:r>
            <a:r>
              <a:rPr dirty="0" sz="3700" spc="250" b="0">
                <a:solidFill>
                  <a:srgbClr val="202122"/>
                </a:solidFill>
                <a:latin typeface="Calibri"/>
                <a:cs typeface="Calibri"/>
              </a:rPr>
              <a:t>of </a:t>
            </a:r>
            <a:r>
              <a:rPr dirty="0" sz="3700" spc="490" b="0">
                <a:solidFill>
                  <a:srgbClr val="202122"/>
                </a:solidFill>
                <a:latin typeface="Calibri"/>
                <a:cs typeface="Calibri"/>
              </a:rPr>
              <a:t>an </a:t>
            </a:r>
            <a:r>
              <a:rPr dirty="0" sz="3700" spc="509" b="0">
                <a:solidFill>
                  <a:srgbClr val="202122"/>
                </a:solidFill>
                <a:latin typeface="Calibri"/>
                <a:cs typeface="Calibri"/>
              </a:rPr>
              <a:t>HTML  </a:t>
            </a:r>
            <a:r>
              <a:rPr dirty="0" sz="3700" spc="315" b="0">
                <a:solidFill>
                  <a:srgbClr val="202122"/>
                </a:solidFill>
                <a:latin typeface="Calibri"/>
                <a:cs typeface="Calibri"/>
              </a:rPr>
              <a:t>structure,</a:t>
            </a:r>
            <a:r>
              <a:rPr dirty="0" sz="3700" spc="14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610" b="0">
                <a:solidFill>
                  <a:srgbClr val="202122"/>
                </a:solidFill>
                <a:latin typeface="Calibri"/>
                <a:cs typeface="Calibri"/>
              </a:rPr>
              <a:t>CSS</a:t>
            </a:r>
            <a:r>
              <a:rPr dirty="0" sz="3700" spc="14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20" b="0">
                <a:solidFill>
                  <a:srgbClr val="202122"/>
                </a:solidFill>
                <a:latin typeface="Calibri"/>
                <a:cs typeface="Calibri"/>
              </a:rPr>
              <a:t>declarations,</a:t>
            </a:r>
            <a:r>
              <a:rPr dirty="0" sz="3700" spc="14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15" b="0">
                <a:solidFill>
                  <a:srgbClr val="202122"/>
                </a:solidFill>
                <a:latin typeface="Calibri"/>
                <a:cs typeface="Calibri"/>
              </a:rPr>
              <a:t>and</a:t>
            </a:r>
            <a:r>
              <a:rPr dirty="0" sz="3700" spc="14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25" b="0">
                <a:solidFill>
                  <a:srgbClr val="202122"/>
                </a:solidFill>
                <a:latin typeface="Calibri"/>
                <a:cs typeface="Calibri"/>
              </a:rPr>
              <a:t>where</a:t>
            </a:r>
            <a:r>
              <a:rPr dirty="0" sz="3700" spc="14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40" b="0">
                <a:solidFill>
                  <a:srgbClr val="202122"/>
                </a:solidFill>
                <a:latin typeface="Calibri"/>
                <a:cs typeface="Calibri"/>
              </a:rPr>
              <a:t>applicable,</a:t>
            </a:r>
            <a:r>
              <a:rPr dirty="0" sz="3700" spc="15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30" b="0">
                <a:solidFill>
                  <a:srgbClr val="202122"/>
                </a:solidFill>
                <a:latin typeface="Calibri"/>
                <a:cs typeface="Calibri"/>
              </a:rPr>
              <a:t>some</a:t>
            </a:r>
            <a:r>
              <a:rPr dirty="0" sz="3700" spc="14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50" b="0">
                <a:solidFill>
                  <a:srgbClr val="202122"/>
                </a:solidFill>
                <a:latin typeface="Calibri"/>
                <a:cs typeface="Calibri"/>
              </a:rPr>
              <a:t>JavaScript.</a:t>
            </a:r>
            <a:r>
              <a:rPr dirty="0" sz="3700" spc="14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85" b="0">
                <a:solidFill>
                  <a:srgbClr val="202122"/>
                </a:solidFill>
                <a:latin typeface="Calibri"/>
                <a:cs typeface="Calibri"/>
              </a:rPr>
              <a:t>Let’s</a:t>
            </a:r>
            <a:r>
              <a:rPr dirty="0" sz="3700" spc="14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05" b="0">
                <a:solidFill>
                  <a:srgbClr val="202122"/>
                </a:solidFill>
                <a:latin typeface="Calibri"/>
                <a:cs typeface="Calibri"/>
              </a:rPr>
              <a:t>hop  </a:t>
            </a:r>
            <a:r>
              <a:rPr dirty="0" sz="3700" spc="375" b="0">
                <a:solidFill>
                  <a:srgbClr val="202122"/>
                </a:solidFill>
                <a:latin typeface="Calibri"/>
                <a:cs typeface="Calibri"/>
              </a:rPr>
              <a:t>onto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09" b="0">
                <a:solidFill>
                  <a:srgbClr val="202122"/>
                </a:solidFill>
                <a:latin typeface="Calibri"/>
                <a:cs typeface="Calibri"/>
              </a:rPr>
              <a:t>the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95" b="0">
                <a:solidFill>
                  <a:srgbClr val="202122"/>
                </a:solidFill>
                <a:latin typeface="Calibri"/>
                <a:cs typeface="Calibri"/>
              </a:rPr>
              <a:t>Bootstrap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75" b="0">
                <a:solidFill>
                  <a:srgbClr val="202122"/>
                </a:solidFill>
                <a:latin typeface="Calibri"/>
                <a:cs typeface="Calibri"/>
              </a:rPr>
              <a:t>website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15" b="0">
                <a:solidFill>
                  <a:srgbClr val="202122"/>
                </a:solidFill>
                <a:latin typeface="Calibri"/>
                <a:cs typeface="Calibri"/>
              </a:rPr>
              <a:t>and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85" b="0">
                <a:solidFill>
                  <a:srgbClr val="202122"/>
                </a:solidFill>
                <a:latin typeface="Calibri"/>
                <a:cs typeface="Calibri"/>
              </a:rPr>
              <a:t>take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15" b="0">
                <a:solidFill>
                  <a:srgbClr val="202122"/>
                </a:solidFill>
                <a:latin typeface="Calibri"/>
                <a:cs typeface="Calibri"/>
              </a:rPr>
              <a:t>a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60" b="0">
                <a:solidFill>
                  <a:srgbClr val="202122"/>
                </a:solidFill>
                <a:latin typeface="Calibri"/>
                <a:cs typeface="Calibri"/>
              </a:rPr>
              <a:t>look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20" b="0">
                <a:solidFill>
                  <a:srgbClr val="202122"/>
                </a:solidFill>
                <a:latin typeface="Calibri"/>
                <a:cs typeface="Calibri"/>
              </a:rPr>
              <a:t>for</a:t>
            </a:r>
            <a:r>
              <a:rPr dirty="0" sz="3700" spc="14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40" b="0">
                <a:solidFill>
                  <a:srgbClr val="202122"/>
                </a:solidFill>
                <a:latin typeface="Calibri"/>
                <a:cs typeface="Calibri"/>
              </a:rPr>
              <a:t>ourselves</a:t>
            </a:r>
            <a:r>
              <a:rPr dirty="0" sz="3700" spc="13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90" b="0">
                <a:solidFill>
                  <a:srgbClr val="202122"/>
                </a:solidFill>
                <a:latin typeface="Calibri"/>
                <a:cs typeface="Calibri"/>
              </a:rPr>
              <a:t>&gt;&gt;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989" y="4842372"/>
            <a:ext cx="18930805" cy="59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5590" y="766640"/>
            <a:ext cx="4185920" cy="657860"/>
          </a:xfrm>
          <a:custGeom>
            <a:avLst/>
            <a:gdLst/>
            <a:ahLst/>
            <a:cxnLst/>
            <a:rect l="l" t="t" r="r" b="b"/>
            <a:pathLst>
              <a:path w="4185920" h="657860">
                <a:moveTo>
                  <a:pt x="254491" y="532174"/>
                </a:moveTo>
                <a:lnTo>
                  <a:pt x="185837" y="524290"/>
                </a:lnTo>
                <a:lnTo>
                  <a:pt x="124178" y="500639"/>
                </a:lnTo>
                <a:lnTo>
                  <a:pt x="72304" y="462937"/>
                </a:lnTo>
                <a:lnTo>
                  <a:pt x="33007" y="413150"/>
                </a:lnTo>
                <a:lnTo>
                  <a:pt x="8251" y="353760"/>
                </a:lnTo>
                <a:lnTo>
                  <a:pt x="0" y="287254"/>
                </a:lnTo>
                <a:lnTo>
                  <a:pt x="2085" y="253111"/>
                </a:lnTo>
                <a:lnTo>
                  <a:pt x="18773" y="190163"/>
                </a:lnTo>
                <a:lnTo>
                  <a:pt x="51613" y="134953"/>
                </a:lnTo>
                <a:lnTo>
                  <a:pt x="97382" y="91208"/>
                </a:lnTo>
                <a:lnTo>
                  <a:pt x="154869" y="60018"/>
                </a:lnTo>
                <a:lnTo>
                  <a:pt x="220026" y="44189"/>
                </a:lnTo>
                <a:lnTo>
                  <a:pt x="255227" y="42210"/>
                </a:lnTo>
                <a:lnTo>
                  <a:pt x="283848" y="43491"/>
                </a:lnTo>
                <a:lnTo>
                  <a:pt x="337225" y="53737"/>
                </a:lnTo>
                <a:lnTo>
                  <a:pt x="385219" y="74037"/>
                </a:lnTo>
                <a:lnTo>
                  <a:pt x="426080" y="103609"/>
                </a:lnTo>
                <a:lnTo>
                  <a:pt x="441806" y="119883"/>
                </a:lnTo>
                <a:lnTo>
                  <a:pt x="259277" y="119883"/>
                </a:lnTo>
                <a:lnTo>
                  <a:pt x="235426" y="121225"/>
                </a:lnTo>
                <a:lnTo>
                  <a:pt x="191497" y="131962"/>
                </a:lnTo>
                <a:lnTo>
                  <a:pt x="153098" y="153083"/>
                </a:lnTo>
                <a:lnTo>
                  <a:pt x="122851" y="182839"/>
                </a:lnTo>
                <a:lnTo>
                  <a:pt x="101423" y="220532"/>
                </a:lnTo>
                <a:lnTo>
                  <a:pt x="90564" y="263725"/>
                </a:lnTo>
                <a:lnTo>
                  <a:pt x="89207" y="287254"/>
                </a:lnTo>
                <a:lnTo>
                  <a:pt x="90564" y="310790"/>
                </a:lnTo>
                <a:lnTo>
                  <a:pt x="101423" y="354044"/>
                </a:lnTo>
                <a:lnTo>
                  <a:pt x="122851" y="391745"/>
                </a:lnTo>
                <a:lnTo>
                  <a:pt x="153098" y="421501"/>
                </a:lnTo>
                <a:lnTo>
                  <a:pt x="191497" y="442614"/>
                </a:lnTo>
                <a:lnTo>
                  <a:pt x="235426" y="453290"/>
                </a:lnTo>
                <a:lnTo>
                  <a:pt x="259277" y="454624"/>
                </a:lnTo>
                <a:lnTo>
                  <a:pt x="441804" y="454624"/>
                </a:lnTo>
                <a:lnTo>
                  <a:pt x="426057" y="470898"/>
                </a:lnTo>
                <a:lnTo>
                  <a:pt x="385012" y="500470"/>
                </a:lnTo>
                <a:lnTo>
                  <a:pt x="336696" y="520716"/>
                </a:lnTo>
                <a:lnTo>
                  <a:pt x="283135" y="530901"/>
                </a:lnTo>
                <a:lnTo>
                  <a:pt x="254491" y="532174"/>
                </a:lnTo>
                <a:close/>
              </a:path>
              <a:path w="4185920" h="657860">
                <a:moveTo>
                  <a:pt x="386522" y="175591"/>
                </a:moveTo>
                <a:lnTo>
                  <a:pt x="359197" y="151219"/>
                </a:lnTo>
                <a:lnTo>
                  <a:pt x="328881" y="133810"/>
                </a:lnTo>
                <a:lnTo>
                  <a:pt x="295575" y="123365"/>
                </a:lnTo>
                <a:lnTo>
                  <a:pt x="259277" y="119883"/>
                </a:lnTo>
                <a:lnTo>
                  <a:pt x="441806" y="119883"/>
                </a:lnTo>
                <a:lnTo>
                  <a:pt x="443703" y="121846"/>
                </a:lnTo>
                <a:lnTo>
                  <a:pt x="386522" y="175591"/>
                </a:lnTo>
                <a:close/>
              </a:path>
              <a:path w="4185920" h="657860">
                <a:moveTo>
                  <a:pt x="441804" y="454624"/>
                </a:moveTo>
                <a:lnTo>
                  <a:pt x="259277" y="454624"/>
                </a:lnTo>
                <a:lnTo>
                  <a:pt x="295574" y="451096"/>
                </a:lnTo>
                <a:lnTo>
                  <a:pt x="328881" y="440513"/>
                </a:lnTo>
                <a:lnTo>
                  <a:pt x="359197" y="422874"/>
                </a:lnTo>
                <a:lnTo>
                  <a:pt x="386522" y="398179"/>
                </a:lnTo>
                <a:lnTo>
                  <a:pt x="443703" y="452661"/>
                </a:lnTo>
                <a:lnTo>
                  <a:pt x="441804" y="454624"/>
                </a:lnTo>
                <a:close/>
              </a:path>
              <a:path w="4185920" h="657860">
                <a:moveTo>
                  <a:pt x="605668" y="525425"/>
                </a:moveTo>
                <a:lnTo>
                  <a:pt x="520633" y="525425"/>
                </a:lnTo>
                <a:lnTo>
                  <a:pt x="520633" y="20491"/>
                </a:lnTo>
                <a:lnTo>
                  <a:pt x="605668" y="20491"/>
                </a:lnTo>
                <a:lnTo>
                  <a:pt x="605668" y="204182"/>
                </a:lnTo>
                <a:lnTo>
                  <a:pt x="841835" y="204182"/>
                </a:lnTo>
                <a:lnTo>
                  <a:pt x="855167" y="220655"/>
                </a:lnTo>
                <a:lnTo>
                  <a:pt x="860638" y="232159"/>
                </a:lnTo>
                <a:lnTo>
                  <a:pt x="707023" y="232159"/>
                </a:lnTo>
                <a:lnTo>
                  <a:pt x="684813" y="233923"/>
                </a:lnTo>
                <a:lnTo>
                  <a:pt x="647756" y="248034"/>
                </a:lnTo>
                <a:lnTo>
                  <a:pt x="620991" y="276049"/>
                </a:lnTo>
                <a:lnTo>
                  <a:pt x="607371" y="316726"/>
                </a:lnTo>
                <a:lnTo>
                  <a:pt x="605668" y="341735"/>
                </a:lnTo>
                <a:lnTo>
                  <a:pt x="605668" y="525425"/>
                </a:lnTo>
                <a:close/>
              </a:path>
              <a:path w="4185920" h="657860">
                <a:moveTo>
                  <a:pt x="841835" y="204182"/>
                </a:moveTo>
                <a:lnTo>
                  <a:pt x="605668" y="204182"/>
                </a:lnTo>
                <a:lnTo>
                  <a:pt x="616834" y="193614"/>
                </a:lnTo>
                <a:lnTo>
                  <a:pt x="657695" y="169824"/>
                </a:lnTo>
                <a:lnTo>
                  <a:pt x="708197" y="158666"/>
                </a:lnTo>
                <a:lnTo>
                  <a:pt x="726779" y="157922"/>
                </a:lnTo>
                <a:lnTo>
                  <a:pt x="759434" y="160437"/>
                </a:lnTo>
                <a:lnTo>
                  <a:pt x="788684" y="167984"/>
                </a:lnTo>
                <a:lnTo>
                  <a:pt x="814529" y="180561"/>
                </a:lnTo>
                <a:lnTo>
                  <a:pt x="836968" y="198169"/>
                </a:lnTo>
                <a:lnTo>
                  <a:pt x="841835" y="204182"/>
                </a:lnTo>
                <a:close/>
              </a:path>
              <a:path w="4185920" h="657860">
                <a:moveTo>
                  <a:pt x="878566" y="525425"/>
                </a:moveTo>
                <a:lnTo>
                  <a:pt x="793531" y="525425"/>
                </a:lnTo>
                <a:lnTo>
                  <a:pt x="793531" y="328114"/>
                </a:lnTo>
                <a:lnTo>
                  <a:pt x="792127" y="305728"/>
                </a:lnTo>
                <a:lnTo>
                  <a:pt x="771075" y="256332"/>
                </a:lnTo>
                <a:lnTo>
                  <a:pt x="726625" y="233669"/>
                </a:lnTo>
                <a:lnTo>
                  <a:pt x="707023" y="232159"/>
                </a:lnTo>
                <a:lnTo>
                  <a:pt x="860638" y="232159"/>
                </a:lnTo>
                <a:lnTo>
                  <a:pt x="868177" y="248034"/>
                </a:lnTo>
                <a:lnTo>
                  <a:pt x="875966" y="280167"/>
                </a:lnTo>
                <a:lnTo>
                  <a:pt x="878533" y="316726"/>
                </a:lnTo>
                <a:lnTo>
                  <a:pt x="878566" y="525425"/>
                </a:lnTo>
                <a:close/>
              </a:path>
              <a:path w="4185920" h="657860">
                <a:moveTo>
                  <a:pt x="1161003" y="530211"/>
                </a:moveTo>
                <a:lnTo>
                  <a:pt x="1104681" y="524260"/>
                </a:lnTo>
                <a:lnTo>
                  <a:pt x="1055476" y="506406"/>
                </a:lnTo>
                <a:lnTo>
                  <a:pt x="1015106" y="477907"/>
                </a:lnTo>
                <a:lnTo>
                  <a:pt x="985043" y="440022"/>
                </a:lnTo>
                <a:lnTo>
                  <a:pt x="966453" y="394652"/>
                </a:lnTo>
                <a:lnTo>
                  <a:pt x="960257" y="343698"/>
                </a:lnTo>
                <a:lnTo>
                  <a:pt x="961767" y="317846"/>
                </a:lnTo>
                <a:lnTo>
                  <a:pt x="973854" y="270052"/>
                </a:lnTo>
                <a:lnTo>
                  <a:pt x="997682" y="227994"/>
                </a:lnTo>
                <a:lnTo>
                  <a:pt x="1031180" y="194802"/>
                </a:lnTo>
                <a:lnTo>
                  <a:pt x="1073522" y="171312"/>
                </a:lnTo>
                <a:lnTo>
                  <a:pt x="1121806" y="159410"/>
                </a:lnTo>
                <a:lnTo>
                  <a:pt x="1147996" y="157922"/>
                </a:lnTo>
                <a:lnTo>
                  <a:pt x="1173941" y="159410"/>
                </a:lnTo>
                <a:lnTo>
                  <a:pt x="1221344" y="171174"/>
                </a:lnTo>
                <a:lnTo>
                  <a:pt x="1262741" y="194396"/>
                </a:lnTo>
                <a:lnTo>
                  <a:pt x="1294198" y="226023"/>
                </a:lnTo>
                <a:lnTo>
                  <a:pt x="1147996" y="226023"/>
                </a:lnTo>
                <a:lnTo>
                  <a:pt x="1128402" y="227534"/>
                </a:lnTo>
                <a:lnTo>
                  <a:pt x="1078913" y="250196"/>
                </a:lnTo>
                <a:lnTo>
                  <a:pt x="1049004" y="295429"/>
                </a:lnTo>
                <a:lnTo>
                  <a:pt x="1044555" y="314494"/>
                </a:lnTo>
                <a:lnTo>
                  <a:pt x="1329605" y="314494"/>
                </a:lnTo>
                <a:lnTo>
                  <a:pt x="1330337" y="318704"/>
                </a:lnTo>
                <a:lnTo>
                  <a:pt x="1331696" y="343698"/>
                </a:lnTo>
                <a:lnTo>
                  <a:pt x="1331809" y="351674"/>
                </a:lnTo>
                <a:lnTo>
                  <a:pt x="1331359" y="360059"/>
                </a:lnTo>
                <a:lnTo>
                  <a:pt x="1330460" y="370939"/>
                </a:lnTo>
                <a:lnTo>
                  <a:pt x="1045292" y="370939"/>
                </a:lnTo>
                <a:lnTo>
                  <a:pt x="1050545" y="389966"/>
                </a:lnTo>
                <a:lnTo>
                  <a:pt x="1084435" y="434623"/>
                </a:lnTo>
                <a:lnTo>
                  <a:pt x="1119897" y="452201"/>
                </a:lnTo>
                <a:lnTo>
                  <a:pt x="1162966" y="458060"/>
                </a:lnTo>
                <a:lnTo>
                  <a:pt x="1296074" y="458060"/>
                </a:lnTo>
                <a:lnTo>
                  <a:pt x="1307268" y="470944"/>
                </a:lnTo>
                <a:lnTo>
                  <a:pt x="1263255" y="506858"/>
                </a:lnTo>
                <a:lnTo>
                  <a:pt x="1225999" y="521790"/>
                </a:lnTo>
                <a:lnTo>
                  <a:pt x="1183849" y="529275"/>
                </a:lnTo>
                <a:lnTo>
                  <a:pt x="1161003" y="530211"/>
                </a:lnTo>
                <a:close/>
              </a:path>
              <a:path w="4185920" h="657860">
                <a:moveTo>
                  <a:pt x="1329605" y="314494"/>
                </a:moveTo>
                <a:lnTo>
                  <a:pt x="1250824" y="314494"/>
                </a:lnTo>
                <a:lnTo>
                  <a:pt x="1246713" y="295682"/>
                </a:lnTo>
                <a:lnTo>
                  <a:pt x="1239780" y="278756"/>
                </a:lnTo>
                <a:lnTo>
                  <a:pt x="1202662" y="239828"/>
                </a:lnTo>
                <a:lnTo>
                  <a:pt x="1147996" y="226023"/>
                </a:lnTo>
                <a:lnTo>
                  <a:pt x="1294198" y="226023"/>
                </a:lnTo>
                <a:lnTo>
                  <a:pt x="1295381" y="227404"/>
                </a:lnTo>
                <a:lnTo>
                  <a:pt x="1308250" y="247497"/>
                </a:lnTo>
                <a:lnTo>
                  <a:pt x="1318557" y="269561"/>
                </a:lnTo>
                <a:lnTo>
                  <a:pt x="1325920" y="293297"/>
                </a:lnTo>
                <a:lnTo>
                  <a:pt x="1329605" y="314494"/>
                </a:lnTo>
                <a:close/>
              </a:path>
              <a:path w="4185920" h="657860">
                <a:moveTo>
                  <a:pt x="1296074" y="458060"/>
                </a:moveTo>
                <a:lnTo>
                  <a:pt x="1162966" y="458060"/>
                </a:lnTo>
                <a:lnTo>
                  <a:pt x="1191641" y="455590"/>
                </a:lnTo>
                <a:lnTo>
                  <a:pt x="1217662" y="448182"/>
                </a:lnTo>
                <a:lnTo>
                  <a:pt x="1241030" y="435835"/>
                </a:lnTo>
                <a:lnTo>
                  <a:pt x="1261744" y="418549"/>
                </a:lnTo>
                <a:lnTo>
                  <a:pt x="1296074" y="458060"/>
                </a:lnTo>
                <a:close/>
              </a:path>
              <a:path w="4185920" h="657860">
                <a:moveTo>
                  <a:pt x="1580241" y="530211"/>
                </a:moveTo>
                <a:lnTo>
                  <a:pt x="1526588" y="524260"/>
                </a:lnTo>
                <a:lnTo>
                  <a:pt x="1478764" y="506406"/>
                </a:lnTo>
                <a:lnTo>
                  <a:pt x="1438792" y="477907"/>
                </a:lnTo>
                <a:lnTo>
                  <a:pt x="1408699" y="440022"/>
                </a:lnTo>
                <a:lnTo>
                  <a:pt x="1389833" y="394652"/>
                </a:lnTo>
                <a:lnTo>
                  <a:pt x="1383544" y="343698"/>
                </a:lnTo>
                <a:lnTo>
                  <a:pt x="1385116" y="317547"/>
                </a:lnTo>
                <a:lnTo>
                  <a:pt x="1397693" y="269569"/>
                </a:lnTo>
                <a:lnTo>
                  <a:pt x="1422488" y="227787"/>
                </a:lnTo>
                <a:lnTo>
                  <a:pt x="1457336" y="194779"/>
                </a:lnTo>
                <a:lnTo>
                  <a:pt x="1501510" y="171312"/>
                </a:lnTo>
                <a:lnTo>
                  <a:pt x="1552433" y="159410"/>
                </a:lnTo>
                <a:lnTo>
                  <a:pt x="1580241" y="157922"/>
                </a:lnTo>
                <a:lnTo>
                  <a:pt x="1606285" y="159287"/>
                </a:lnTo>
                <a:lnTo>
                  <a:pt x="1653404" y="170208"/>
                </a:lnTo>
                <a:lnTo>
                  <a:pt x="1693468" y="191819"/>
                </a:lnTo>
                <a:lnTo>
                  <a:pt x="1723899" y="223109"/>
                </a:lnTo>
                <a:lnTo>
                  <a:pt x="1728041" y="230073"/>
                </a:lnTo>
                <a:lnTo>
                  <a:pt x="1579505" y="230073"/>
                </a:lnTo>
                <a:lnTo>
                  <a:pt x="1556720" y="232013"/>
                </a:lnTo>
                <a:lnTo>
                  <a:pt x="1517270" y="247535"/>
                </a:lnTo>
                <a:lnTo>
                  <a:pt x="1486916" y="277874"/>
                </a:lnTo>
                <a:lnTo>
                  <a:pt x="1471271" y="319165"/>
                </a:lnTo>
                <a:lnTo>
                  <a:pt x="1469315" y="343698"/>
                </a:lnTo>
                <a:lnTo>
                  <a:pt x="1471248" y="368285"/>
                </a:lnTo>
                <a:lnTo>
                  <a:pt x="1486709" y="409637"/>
                </a:lnTo>
                <a:lnTo>
                  <a:pt x="1516787" y="439930"/>
                </a:lnTo>
                <a:lnTo>
                  <a:pt x="1556421" y="455391"/>
                </a:lnTo>
                <a:lnTo>
                  <a:pt x="1579505" y="457324"/>
                </a:lnTo>
                <a:lnTo>
                  <a:pt x="1727902" y="457324"/>
                </a:lnTo>
                <a:lnTo>
                  <a:pt x="1723577" y="464387"/>
                </a:lnTo>
                <a:lnTo>
                  <a:pt x="1692778" y="495861"/>
                </a:lnTo>
                <a:lnTo>
                  <a:pt x="1652714" y="517787"/>
                </a:lnTo>
                <a:lnTo>
                  <a:pt x="1605963" y="528830"/>
                </a:lnTo>
                <a:lnTo>
                  <a:pt x="1580241" y="530211"/>
                </a:lnTo>
                <a:close/>
              </a:path>
              <a:path w="4185920" h="657860">
                <a:moveTo>
                  <a:pt x="1670062" y="280382"/>
                </a:moveTo>
                <a:lnTo>
                  <a:pt x="1642085" y="249759"/>
                </a:lnTo>
                <a:lnTo>
                  <a:pt x="1606255" y="233232"/>
                </a:lnTo>
                <a:lnTo>
                  <a:pt x="1579505" y="230073"/>
                </a:lnTo>
                <a:lnTo>
                  <a:pt x="1728041" y="230073"/>
                </a:lnTo>
                <a:lnTo>
                  <a:pt x="1735341" y="242343"/>
                </a:lnTo>
                <a:lnTo>
                  <a:pt x="1670062" y="280382"/>
                </a:lnTo>
                <a:close/>
              </a:path>
              <a:path w="4185920" h="657860">
                <a:moveTo>
                  <a:pt x="1727902" y="457324"/>
                </a:moveTo>
                <a:lnTo>
                  <a:pt x="1579505" y="457324"/>
                </a:lnTo>
                <a:lnTo>
                  <a:pt x="1593156" y="456541"/>
                </a:lnTo>
                <a:lnTo>
                  <a:pt x="1606255" y="454195"/>
                </a:lnTo>
                <a:lnTo>
                  <a:pt x="1642085" y="437706"/>
                </a:lnTo>
                <a:lnTo>
                  <a:pt x="1670062" y="407014"/>
                </a:lnTo>
                <a:lnTo>
                  <a:pt x="1735341" y="445176"/>
                </a:lnTo>
                <a:lnTo>
                  <a:pt x="1727902" y="457324"/>
                </a:lnTo>
                <a:close/>
              </a:path>
              <a:path w="4185920" h="657860">
                <a:moveTo>
                  <a:pt x="1890502" y="525425"/>
                </a:moveTo>
                <a:lnTo>
                  <a:pt x="1805467" y="525425"/>
                </a:lnTo>
                <a:lnTo>
                  <a:pt x="1805467" y="20491"/>
                </a:lnTo>
                <a:lnTo>
                  <a:pt x="1890502" y="20491"/>
                </a:lnTo>
                <a:lnTo>
                  <a:pt x="1890502" y="325292"/>
                </a:lnTo>
                <a:lnTo>
                  <a:pt x="2025633" y="325292"/>
                </a:lnTo>
                <a:lnTo>
                  <a:pt x="2060499" y="369589"/>
                </a:lnTo>
                <a:lnTo>
                  <a:pt x="1953818" y="369589"/>
                </a:lnTo>
                <a:lnTo>
                  <a:pt x="1890502" y="429469"/>
                </a:lnTo>
                <a:lnTo>
                  <a:pt x="1890502" y="525425"/>
                </a:lnTo>
                <a:close/>
              </a:path>
              <a:path w="4185920" h="657860">
                <a:moveTo>
                  <a:pt x="2025633" y="325292"/>
                </a:moveTo>
                <a:lnTo>
                  <a:pt x="1890502" y="325292"/>
                </a:lnTo>
                <a:lnTo>
                  <a:pt x="2066707" y="161971"/>
                </a:lnTo>
                <a:lnTo>
                  <a:pt x="2168798" y="161971"/>
                </a:lnTo>
                <a:lnTo>
                  <a:pt x="2017134" y="314494"/>
                </a:lnTo>
                <a:lnTo>
                  <a:pt x="2025633" y="325292"/>
                </a:lnTo>
                <a:close/>
              </a:path>
              <a:path w="4185920" h="657860">
                <a:moveTo>
                  <a:pt x="2183155" y="525425"/>
                </a:moveTo>
                <a:lnTo>
                  <a:pt x="2079714" y="525425"/>
                </a:lnTo>
                <a:lnTo>
                  <a:pt x="1953818" y="369589"/>
                </a:lnTo>
                <a:lnTo>
                  <a:pt x="2060499" y="369589"/>
                </a:lnTo>
                <a:lnTo>
                  <a:pt x="2183155" y="525425"/>
                </a:lnTo>
                <a:close/>
              </a:path>
              <a:path w="4185920" h="657860">
                <a:moveTo>
                  <a:pt x="2569189" y="209704"/>
                </a:moveTo>
                <a:lnTo>
                  <a:pt x="2315865" y="209704"/>
                </a:lnTo>
                <a:lnTo>
                  <a:pt x="2327031" y="197571"/>
                </a:lnTo>
                <a:lnTo>
                  <a:pt x="2367892" y="170929"/>
                </a:lnTo>
                <a:lnTo>
                  <a:pt x="2417933" y="158735"/>
                </a:lnTo>
                <a:lnTo>
                  <a:pt x="2436239" y="157922"/>
                </a:lnTo>
                <a:lnTo>
                  <a:pt x="2462099" y="159371"/>
                </a:lnTo>
                <a:lnTo>
                  <a:pt x="2509586" y="170967"/>
                </a:lnTo>
                <a:lnTo>
                  <a:pt x="2551007" y="193844"/>
                </a:lnTo>
                <a:lnTo>
                  <a:pt x="2569189" y="209704"/>
                </a:lnTo>
                <a:close/>
              </a:path>
              <a:path w="4185920" h="657860">
                <a:moveTo>
                  <a:pt x="2319914" y="657457"/>
                </a:moveTo>
                <a:lnTo>
                  <a:pt x="2234879" y="657457"/>
                </a:lnTo>
                <a:lnTo>
                  <a:pt x="2234879" y="161971"/>
                </a:lnTo>
                <a:lnTo>
                  <a:pt x="2315865" y="161971"/>
                </a:lnTo>
                <a:lnTo>
                  <a:pt x="2315865" y="209704"/>
                </a:lnTo>
                <a:lnTo>
                  <a:pt x="2569189" y="209704"/>
                </a:lnTo>
                <a:lnTo>
                  <a:pt x="2583831" y="226484"/>
                </a:lnTo>
                <a:lnTo>
                  <a:pt x="2586180" y="230073"/>
                </a:lnTo>
                <a:lnTo>
                  <a:pt x="2426791" y="230073"/>
                </a:lnTo>
                <a:lnTo>
                  <a:pt x="2411836" y="230947"/>
                </a:lnTo>
                <a:lnTo>
                  <a:pt x="2371573" y="244061"/>
                </a:lnTo>
                <a:lnTo>
                  <a:pt x="2340605" y="271624"/>
                </a:lnTo>
                <a:lnTo>
                  <a:pt x="2322123" y="311733"/>
                </a:lnTo>
                <a:lnTo>
                  <a:pt x="2318564" y="343698"/>
                </a:lnTo>
                <a:lnTo>
                  <a:pt x="2319454" y="360240"/>
                </a:lnTo>
                <a:lnTo>
                  <a:pt x="2332798" y="403701"/>
                </a:lnTo>
                <a:lnTo>
                  <a:pt x="2359993" y="435727"/>
                </a:lnTo>
                <a:lnTo>
                  <a:pt x="2397648" y="453857"/>
                </a:lnTo>
                <a:lnTo>
                  <a:pt x="2426791" y="457324"/>
                </a:lnTo>
                <a:lnTo>
                  <a:pt x="2586508" y="457324"/>
                </a:lnTo>
                <a:lnTo>
                  <a:pt x="2583831" y="461450"/>
                </a:lnTo>
                <a:lnTo>
                  <a:pt x="2568546" y="479104"/>
                </a:lnTo>
                <a:lnTo>
                  <a:pt x="2566073" y="481251"/>
                </a:lnTo>
                <a:lnTo>
                  <a:pt x="2319914" y="481251"/>
                </a:lnTo>
                <a:lnTo>
                  <a:pt x="2319914" y="657457"/>
                </a:lnTo>
                <a:close/>
              </a:path>
              <a:path w="4185920" h="657860">
                <a:moveTo>
                  <a:pt x="2586508" y="457324"/>
                </a:moveTo>
                <a:lnTo>
                  <a:pt x="2426791" y="457324"/>
                </a:lnTo>
                <a:lnTo>
                  <a:pt x="2449192" y="455368"/>
                </a:lnTo>
                <a:lnTo>
                  <a:pt x="2469523" y="449501"/>
                </a:lnTo>
                <a:lnTo>
                  <a:pt x="2503973" y="426034"/>
                </a:lnTo>
                <a:lnTo>
                  <a:pt x="2526704" y="389805"/>
                </a:lnTo>
                <a:lnTo>
                  <a:pt x="2534281" y="343698"/>
                </a:lnTo>
                <a:lnTo>
                  <a:pt x="2532387" y="319410"/>
                </a:lnTo>
                <a:lnTo>
                  <a:pt x="2517232" y="278242"/>
                </a:lnTo>
                <a:lnTo>
                  <a:pt x="2487783" y="247673"/>
                </a:lnTo>
                <a:lnTo>
                  <a:pt x="2449192" y="232028"/>
                </a:lnTo>
                <a:lnTo>
                  <a:pt x="2426791" y="230073"/>
                </a:lnTo>
                <a:lnTo>
                  <a:pt x="2586180" y="230073"/>
                </a:lnTo>
                <a:lnTo>
                  <a:pt x="2607275" y="268303"/>
                </a:lnTo>
                <a:lnTo>
                  <a:pt x="2619178" y="316956"/>
                </a:lnTo>
                <a:lnTo>
                  <a:pt x="2620666" y="343698"/>
                </a:lnTo>
                <a:lnTo>
                  <a:pt x="2619178" y="370463"/>
                </a:lnTo>
                <a:lnTo>
                  <a:pt x="2614714" y="395664"/>
                </a:lnTo>
                <a:lnTo>
                  <a:pt x="2607275" y="419300"/>
                </a:lnTo>
                <a:lnTo>
                  <a:pt x="2596861" y="441372"/>
                </a:lnTo>
                <a:lnTo>
                  <a:pt x="2586508" y="457324"/>
                </a:lnTo>
                <a:close/>
              </a:path>
              <a:path w="4185920" h="657860">
                <a:moveTo>
                  <a:pt x="2436239" y="530211"/>
                </a:moveTo>
                <a:lnTo>
                  <a:pt x="2401406" y="527151"/>
                </a:lnTo>
                <a:lnTo>
                  <a:pt x="2370407" y="517971"/>
                </a:lnTo>
                <a:lnTo>
                  <a:pt x="2343243" y="502671"/>
                </a:lnTo>
                <a:lnTo>
                  <a:pt x="2319914" y="481251"/>
                </a:lnTo>
                <a:lnTo>
                  <a:pt x="2566073" y="481251"/>
                </a:lnTo>
                <a:lnTo>
                  <a:pt x="2531213" y="507142"/>
                </a:lnTo>
                <a:lnTo>
                  <a:pt x="2486548" y="524444"/>
                </a:lnTo>
                <a:lnTo>
                  <a:pt x="2436239" y="530211"/>
                </a:lnTo>
                <a:close/>
              </a:path>
              <a:path w="4185920" h="657860">
                <a:moveTo>
                  <a:pt x="2865041" y="530211"/>
                </a:moveTo>
                <a:lnTo>
                  <a:pt x="2812646" y="524260"/>
                </a:lnTo>
                <a:lnTo>
                  <a:pt x="2765650" y="506406"/>
                </a:lnTo>
                <a:lnTo>
                  <a:pt x="2726292" y="477907"/>
                </a:lnTo>
                <a:lnTo>
                  <a:pt x="2696566" y="440022"/>
                </a:lnTo>
                <a:lnTo>
                  <a:pt x="2677976" y="394652"/>
                </a:lnTo>
                <a:lnTo>
                  <a:pt x="2671780" y="343698"/>
                </a:lnTo>
                <a:lnTo>
                  <a:pt x="2673329" y="317547"/>
                </a:lnTo>
                <a:lnTo>
                  <a:pt x="2685722" y="269569"/>
                </a:lnTo>
                <a:lnTo>
                  <a:pt x="2710225" y="227787"/>
                </a:lnTo>
                <a:lnTo>
                  <a:pt x="2744767" y="194779"/>
                </a:lnTo>
                <a:lnTo>
                  <a:pt x="2788473" y="171312"/>
                </a:lnTo>
                <a:lnTo>
                  <a:pt x="2838169" y="159410"/>
                </a:lnTo>
                <a:lnTo>
                  <a:pt x="2865041" y="157922"/>
                </a:lnTo>
                <a:lnTo>
                  <a:pt x="2892228" y="159410"/>
                </a:lnTo>
                <a:lnTo>
                  <a:pt x="2942231" y="171312"/>
                </a:lnTo>
                <a:lnTo>
                  <a:pt x="2985975" y="194779"/>
                </a:lnTo>
                <a:lnTo>
                  <a:pt x="3020517" y="227787"/>
                </a:lnTo>
                <a:lnTo>
                  <a:pt x="3022076" y="230073"/>
                </a:lnTo>
                <a:lnTo>
                  <a:pt x="2865041" y="230073"/>
                </a:lnTo>
                <a:lnTo>
                  <a:pt x="2842586" y="232028"/>
                </a:lnTo>
                <a:lnTo>
                  <a:pt x="2803934" y="247673"/>
                </a:lnTo>
                <a:lnTo>
                  <a:pt x="2774530" y="278242"/>
                </a:lnTo>
                <a:lnTo>
                  <a:pt x="2759438" y="319410"/>
                </a:lnTo>
                <a:lnTo>
                  <a:pt x="2757551" y="343698"/>
                </a:lnTo>
                <a:lnTo>
                  <a:pt x="2759438" y="367986"/>
                </a:lnTo>
                <a:lnTo>
                  <a:pt x="2774530" y="409154"/>
                </a:lnTo>
                <a:lnTo>
                  <a:pt x="2803934" y="439723"/>
                </a:lnTo>
                <a:lnTo>
                  <a:pt x="2842586" y="455368"/>
                </a:lnTo>
                <a:lnTo>
                  <a:pt x="2865041" y="457324"/>
                </a:lnTo>
                <a:lnTo>
                  <a:pt x="3022422" y="457324"/>
                </a:lnTo>
                <a:lnTo>
                  <a:pt x="3020517" y="460138"/>
                </a:lnTo>
                <a:lnTo>
                  <a:pt x="2985975" y="493330"/>
                </a:lnTo>
                <a:lnTo>
                  <a:pt x="2942231" y="516821"/>
                </a:lnTo>
                <a:lnTo>
                  <a:pt x="2892228" y="528723"/>
                </a:lnTo>
                <a:lnTo>
                  <a:pt x="2865041" y="530211"/>
                </a:lnTo>
                <a:close/>
              </a:path>
              <a:path w="4185920" h="657860">
                <a:moveTo>
                  <a:pt x="3022422" y="457324"/>
                </a:moveTo>
                <a:lnTo>
                  <a:pt x="2865041" y="457324"/>
                </a:lnTo>
                <a:lnTo>
                  <a:pt x="2887466" y="455368"/>
                </a:lnTo>
                <a:lnTo>
                  <a:pt x="2907865" y="449501"/>
                </a:lnTo>
                <a:lnTo>
                  <a:pt x="2942591" y="426034"/>
                </a:lnTo>
                <a:lnTo>
                  <a:pt x="2965598" y="389805"/>
                </a:lnTo>
                <a:lnTo>
                  <a:pt x="2973268" y="343698"/>
                </a:lnTo>
                <a:lnTo>
                  <a:pt x="2971350" y="319410"/>
                </a:lnTo>
                <a:lnTo>
                  <a:pt x="2956012" y="278242"/>
                </a:lnTo>
                <a:lnTo>
                  <a:pt x="2926241" y="247673"/>
                </a:lnTo>
                <a:lnTo>
                  <a:pt x="2887466" y="232028"/>
                </a:lnTo>
                <a:lnTo>
                  <a:pt x="2865041" y="230073"/>
                </a:lnTo>
                <a:lnTo>
                  <a:pt x="3022076" y="230073"/>
                </a:lnTo>
                <a:lnTo>
                  <a:pt x="3044974" y="269569"/>
                </a:lnTo>
                <a:lnTo>
                  <a:pt x="3057367" y="317547"/>
                </a:lnTo>
                <a:lnTo>
                  <a:pt x="3058916" y="343698"/>
                </a:lnTo>
                <a:lnTo>
                  <a:pt x="3057367" y="369873"/>
                </a:lnTo>
                <a:lnTo>
                  <a:pt x="3052719" y="394652"/>
                </a:lnTo>
                <a:lnTo>
                  <a:pt x="3044974" y="418035"/>
                </a:lnTo>
                <a:lnTo>
                  <a:pt x="3034130" y="440022"/>
                </a:lnTo>
                <a:lnTo>
                  <a:pt x="3022422" y="457324"/>
                </a:lnTo>
                <a:close/>
              </a:path>
              <a:path w="4185920" h="657860">
                <a:moveTo>
                  <a:pt x="3225695" y="525425"/>
                </a:moveTo>
                <a:lnTo>
                  <a:pt x="3140659" y="525425"/>
                </a:lnTo>
                <a:lnTo>
                  <a:pt x="3140659" y="161971"/>
                </a:lnTo>
                <a:lnTo>
                  <a:pt x="3225695" y="161971"/>
                </a:lnTo>
                <a:lnTo>
                  <a:pt x="3225695" y="525425"/>
                </a:lnTo>
                <a:close/>
              </a:path>
              <a:path w="4185920" h="657860">
                <a:moveTo>
                  <a:pt x="3183484" y="102091"/>
                </a:moveTo>
                <a:lnTo>
                  <a:pt x="3144709" y="87489"/>
                </a:lnTo>
                <a:lnTo>
                  <a:pt x="3129125" y="51045"/>
                </a:lnTo>
                <a:lnTo>
                  <a:pt x="3130099" y="40630"/>
                </a:lnTo>
                <a:lnTo>
                  <a:pt x="3153022" y="8282"/>
                </a:lnTo>
                <a:lnTo>
                  <a:pt x="3183484" y="0"/>
                </a:lnTo>
                <a:lnTo>
                  <a:pt x="3194604" y="874"/>
                </a:lnTo>
                <a:lnTo>
                  <a:pt x="3229130" y="21427"/>
                </a:lnTo>
                <a:lnTo>
                  <a:pt x="3237965" y="49082"/>
                </a:lnTo>
                <a:lnTo>
                  <a:pt x="3237006" y="59865"/>
                </a:lnTo>
                <a:lnTo>
                  <a:pt x="3214429" y="93532"/>
                </a:lnTo>
                <a:lnTo>
                  <a:pt x="3183484" y="102091"/>
                </a:lnTo>
                <a:close/>
              </a:path>
              <a:path w="4185920" h="657860">
                <a:moveTo>
                  <a:pt x="3662406" y="208967"/>
                </a:moveTo>
                <a:lnTo>
                  <a:pt x="3418317" y="208967"/>
                </a:lnTo>
                <a:lnTo>
                  <a:pt x="3429545" y="197157"/>
                </a:lnTo>
                <a:lnTo>
                  <a:pt x="3471326" y="170929"/>
                </a:lnTo>
                <a:lnTo>
                  <a:pt x="3523921" y="158735"/>
                </a:lnTo>
                <a:lnTo>
                  <a:pt x="3543477" y="157922"/>
                </a:lnTo>
                <a:lnTo>
                  <a:pt x="3576132" y="160437"/>
                </a:lnTo>
                <a:lnTo>
                  <a:pt x="3605382" y="167984"/>
                </a:lnTo>
                <a:lnTo>
                  <a:pt x="3631227" y="180561"/>
                </a:lnTo>
                <a:lnTo>
                  <a:pt x="3653667" y="198169"/>
                </a:lnTo>
                <a:lnTo>
                  <a:pt x="3662406" y="208967"/>
                </a:lnTo>
                <a:close/>
              </a:path>
              <a:path w="4185920" h="657860">
                <a:moveTo>
                  <a:pt x="3422367" y="525425"/>
                </a:moveTo>
                <a:lnTo>
                  <a:pt x="3337332" y="525425"/>
                </a:lnTo>
                <a:lnTo>
                  <a:pt x="3337332" y="161971"/>
                </a:lnTo>
                <a:lnTo>
                  <a:pt x="3418317" y="161971"/>
                </a:lnTo>
                <a:lnTo>
                  <a:pt x="3418317" y="208967"/>
                </a:lnTo>
                <a:lnTo>
                  <a:pt x="3662406" y="208967"/>
                </a:lnTo>
                <a:lnTo>
                  <a:pt x="3671866" y="220655"/>
                </a:lnTo>
                <a:lnTo>
                  <a:pt x="3677337" y="232159"/>
                </a:lnTo>
                <a:lnTo>
                  <a:pt x="3523721" y="232159"/>
                </a:lnTo>
                <a:lnTo>
                  <a:pt x="3501512" y="233923"/>
                </a:lnTo>
                <a:lnTo>
                  <a:pt x="3464455" y="248034"/>
                </a:lnTo>
                <a:lnTo>
                  <a:pt x="3437689" y="276049"/>
                </a:lnTo>
                <a:lnTo>
                  <a:pt x="3424069" y="316726"/>
                </a:lnTo>
                <a:lnTo>
                  <a:pt x="3422367" y="341735"/>
                </a:lnTo>
                <a:lnTo>
                  <a:pt x="3422367" y="525425"/>
                </a:lnTo>
                <a:close/>
              </a:path>
              <a:path w="4185920" h="657860">
                <a:moveTo>
                  <a:pt x="3695264" y="525425"/>
                </a:moveTo>
                <a:lnTo>
                  <a:pt x="3610229" y="525425"/>
                </a:lnTo>
                <a:lnTo>
                  <a:pt x="3610229" y="328114"/>
                </a:lnTo>
                <a:lnTo>
                  <a:pt x="3608826" y="305728"/>
                </a:lnTo>
                <a:lnTo>
                  <a:pt x="3587774" y="256332"/>
                </a:lnTo>
                <a:lnTo>
                  <a:pt x="3543324" y="233669"/>
                </a:lnTo>
                <a:lnTo>
                  <a:pt x="3523721" y="232159"/>
                </a:lnTo>
                <a:lnTo>
                  <a:pt x="3677337" y="232159"/>
                </a:lnTo>
                <a:lnTo>
                  <a:pt x="3684876" y="248034"/>
                </a:lnTo>
                <a:lnTo>
                  <a:pt x="3692664" y="280167"/>
                </a:lnTo>
                <a:lnTo>
                  <a:pt x="3695231" y="316726"/>
                </a:lnTo>
                <a:lnTo>
                  <a:pt x="3695264" y="525425"/>
                </a:lnTo>
                <a:close/>
              </a:path>
              <a:path w="4185920" h="657860">
                <a:moveTo>
                  <a:pt x="3900061" y="164793"/>
                </a:moveTo>
                <a:lnTo>
                  <a:pt x="3815026" y="164793"/>
                </a:lnTo>
                <a:lnTo>
                  <a:pt x="3815026" y="81721"/>
                </a:lnTo>
                <a:lnTo>
                  <a:pt x="3900061" y="81721"/>
                </a:lnTo>
                <a:lnTo>
                  <a:pt x="3900061" y="164793"/>
                </a:lnTo>
                <a:close/>
              </a:path>
              <a:path w="4185920" h="657860">
                <a:moveTo>
                  <a:pt x="3997367" y="232772"/>
                </a:moveTo>
                <a:lnTo>
                  <a:pt x="3755146" y="232772"/>
                </a:lnTo>
                <a:lnTo>
                  <a:pt x="3755146" y="164793"/>
                </a:lnTo>
                <a:lnTo>
                  <a:pt x="3997367" y="164793"/>
                </a:lnTo>
                <a:lnTo>
                  <a:pt x="3997367" y="232772"/>
                </a:lnTo>
                <a:close/>
              </a:path>
              <a:path w="4185920" h="657860">
                <a:moveTo>
                  <a:pt x="3940309" y="530211"/>
                </a:moveTo>
                <a:lnTo>
                  <a:pt x="3887146" y="522388"/>
                </a:lnTo>
                <a:lnTo>
                  <a:pt x="3847666" y="498921"/>
                </a:lnTo>
                <a:lnTo>
                  <a:pt x="3823186" y="460483"/>
                </a:lnTo>
                <a:lnTo>
                  <a:pt x="3815026" y="407751"/>
                </a:lnTo>
                <a:lnTo>
                  <a:pt x="3815026" y="232772"/>
                </a:lnTo>
                <a:lnTo>
                  <a:pt x="3900061" y="232772"/>
                </a:lnTo>
                <a:lnTo>
                  <a:pt x="3900061" y="405664"/>
                </a:lnTo>
                <a:lnTo>
                  <a:pt x="3900867" y="418134"/>
                </a:lnTo>
                <a:lnTo>
                  <a:pt x="3920170" y="452277"/>
                </a:lnTo>
                <a:lnTo>
                  <a:pt x="3950493" y="460146"/>
                </a:lnTo>
                <a:lnTo>
                  <a:pt x="4003994" y="460146"/>
                </a:lnTo>
                <a:lnTo>
                  <a:pt x="4021908" y="505670"/>
                </a:lnTo>
                <a:lnTo>
                  <a:pt x="3985465" y="524076"/>
                </a:lnTo>
                <a:lnTo>
                  <a:pt x="3952058" y="529827"/>
                </a:lnTo>
                <a:lnTo>
                  <a:pt x="3940309" y="530211"/>
                </a:lnTo>
                <a:close/>
              </a:path>
              <a:path w="4185920" h="657860">
                <a:moveTo>
                  <a:pt x="4003994" y="460146"/>
                </a:moveTo>
                <a:lnTo>
                  <a:pt x="3950493" y="460146"/>
                </a:lnTo>
                <a:lnTo>
                  <a:pt x="3964190" y="459210"/>
                </a:lnTo>
                <a:lnTo>
                  <a:pt x="3976691" y="456403"/>
                </a:lnTo>
                <a:lnTo>
                  <a:pt x="3987995" y="451725"/>
                </a:lnTo>
                <a:lnTo>
                  <a:pt x="3998103" y="445176"/>
                </a:lnTo>
                <a:lnTo>
                  <a:pt x="4003994" y="460146"/>
                </a:lnTo>
                <a:close/>
              </a:path>
              <a:path w="4185920" h="657860">
                <a:moveTo>
                  <a:pt x="4164800" y="367503"/>
                </a:moveTo>
                <a:lnTo>
                  <a:pt x="4097434" y="367503"/>
                </a:lnTo>
                <a:lnTo>
                  <a:pt x="4081115" y="49082"/>
                </a:lnTo>
                <a:lnTo>
                  <a:pt x="4181856" y="49082"/>
                </a:lnTo>
                <a:lnTo>
                  <a:pt x="4164800" y="367503"/>
                </a:lnTo>
                <a:close/>
              </a:path>
              <a:path w="4185920" h="657860">
                <a:moveTo>
                  <a:pt x="4131424" y="530211"/>
                </a:moveTo>
                <a:lnTo>
                  <a:pt x="4091913" y="514873"/>
                </a:lnTo>
                <a:lnTo>
                  <a:pt x="4076329" y="477079"/>
                </a:lnTo>
                <a:lnTo>
                  <a:pt x="4077303" y="466319"/>
                </a:lnTo>
                <a:lnTo>
                  <a:pt x="4100272" y="433105"/>
                </a:lnTo>
                <a:lnTo>
                  <a:pt x="4131424" y="424684"/>
                </a:lnTo>
                <a:lnTo>
                  <a:pt x="4142529" y="425620"/>
                </a:lnTo>
                <a:lnTo>
                  <a:pt x="4176664" y="447607"/>
                </a:lnTo>
                <a:lnTo>
                  <a:pt x="4185292" y="477079"/>
                </a:lnTo>
                <a:lnTo>
                  <a:pt x="4184333" y="487862"/>
                </a:lnTo>
                <a:lnTo>
                  <a:pt x="4161794" y="521583"/>
                </a:lnTo>
                <a:lnTo>
                  <a:pt x="4131424" y="530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3560" y="4215809"/>
            <a:ext cx="1161415" cy="628650"/>
          </a:xfrm>
          <a:custGeom>
            <a:avLst/>
            <a:gdLst/>
            <a:ahLst/>
            <a:cxnLst/>
            <a:rect l="l" t="t" r="r" b="b"/>
            <a:pathLst>
              <a:path w="1161414" h="628650">
                <a:moveTo>
                  <a:pt x="0" y="0"/>
                </a:moveTo>
                <a:lnTo>
                  <a:pt x="1161041" y="0"/>
                </a:lnTo>
                <a:lnTo>
                  <a:pt x="116104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3560" y="6100568"/>
            <a:ext cx="2294255" cy="628650"/>
          </a:xfrm>
          <a:custGeom>
            <a:avLst/>
            <a:gdLst/>
            <a:ahLst/>
            <a:cxnLst/>
            <a:rect l="l" t="t" r="r" b="b"/>
            <a:pathLst>
              <a:path w="2294255" h="628650">
                <a:moveTo>
                  <a:pt x="0" y="0"/>
                </a:moveTo>
                <a:lnTo>
                  <a:pt x="2293811" y="0"/>
                </a:lnTo>
                <a:lnTo>
                  <a:pt x="229381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3560" y="8613581"/>
            <a:ext cx="1909445" cy="628650"/>
          </a:xfrm>
          <a:custGeom>
            <a:avLst/>
            <a:gdLst/>
            <a:ahLst/>
            <a:cxnLst/>
            <a:rect l="l" t="t" r="r" b="b"/>
            <a:pathLst>
              <a:path w="1909445" h="628650">
                <a:moveTo>
                  <a:pt x="0" y="0"/>
                </a:moveTo>
                <a:lnTo>
                  <a:pt x="1909070" y="0"/>
                </a:lnTo>
                <a:lnTo>
                  <a:pt x="1909070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860" y="2925661"/>
            <a:ext cx="8641715" cy="6936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615">
                <a:latin typeface="Calibri"/>
                <a:cs typeface="Calibri"/>
              </a:rPr>
              <a:t>How </a:t>
            </a:r>
            <a:r>
              <a:rPr dirty="0" sz="4100" spc="360">
                <a:latin typeface="Calibri"/>
                <a:cs typeface="Calibri"/>
              </a:rPr>
              <a:t>are </a:t>
            </a:r>
            <a:r>
              <a:rPr dirty="0" sz="4100" spc="450">
                <a:latin typeface="Calibri"/>
                <a:cs typeface="Calibri"/>
              </a:rPr>
              <a:t>you</a:t>
            </a:r>
            <a:r>
              <a:rPr dirty="0" sz="4100" spc="-535">
                <a:latin typeface="Calibri"/>
                <a:cs typeface="Calibri"/>
              </a:rPr>
              <a:t> </a:t>
            </a:r>
            <a:r>
              <a:rPr dirty="0" sz="4100" spc="415">
                <a:latin typeface="Calibri"/>
                <a:cs typeface="Calibri"/>
              </a:rPr>
              <a:t>feeling?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171450">
              <a:lnSpc>
                <a:spcPct val="100499"/>
              </a:lnSpc>
            </a:pPr>
            <a:r>
              <a:rPr dirty="0" sz="4100" spc="795">
                <a:latin typeface="Calibri"/>
                <a:cs typeface="Calibri"/>
              </a:rPr>
              <a:t>RED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315">
                <a:latin typeface="Calibri"/>
                <a:cs typeface="Calibri"/>
              </a:rPr>
              <a:t>-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210">
                <a:latin typeface="Calibri"/>
                <a:cs typeface="Calibri"/>
              </a:rPr>
              <a:t>I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5">
                <a:latin typeface="Calibri"/>
                <a:cs typeface="Calibri"/>
              </a:rPr>
              <a:t>have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525">
                <a:latin typeface="Calibri"/>
                <a:cs typeface="Calibri"/>
              </a:rPr>
              <a:t>no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415">
                <a:latin typeface="Calibri"/>
                <a:cs typeface="Calibri"/>
              </a:rPr>
              <a:t>idea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520">
                <a:latin typeface="Calibri"/>
                <a:cs typeface="Calibri"/>
              </a:rPr>
              <a:t>what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305">
                <a:latin typeface="Calibri"/>
                <a:cs typeface="Calibri"/>
              </a:rPr>
              <a:t>you’re  </a:t>
            </a:r>
            <a:r>
              <a:rPr dirty="0" sz="4100" spc="455">
                <a:latin typeface="Calibri"/>
                <a:cs typeface="Calibri"/>
              </a:rPr>
              <a:t>talking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490">
                <a:latin typeface="Calibri"/>
                <a:cs typeface="Calibri"/>
              </a:rPr>
              <a:t>about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</a:pPr>
            <a:r>
              <a:rPr dirty="0" sz="4100" spc="705">
                <a:latin typeface="Calibri"/>
                <a:cs typeface="Calibri"/>
              </a:rPr>
              <a:t>YELLOW</a:t>
            </a:r>
            <a:r>
              <a:rPr dirty="0" sz="4100" spc="135">
                <a:latin typeface="Calibri"/>
                <a:cs typeface="Calibri"/>
              </a:rPr>
              <a:t> </a:t>
            </a:r>
            <a:r>
              <a:rPr dirty="0" sz="4100" spc="315">
                <a:latin typeface="Calibri"/>
                <a:cs typeface="Calibri"/>
              </a:rPr>
              <a:t>-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210">
                <a:latin typeface="Calibri"/>
                <a:cs typeface="Calibri"/>
              </a:rPr>
              <a:t>I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5">
                <a:latin typeface="Calibri"/>
                <a:cs typeface="Calibri"/>
              </a:rPr>
              <a:t>have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595">
                <a:latin typeface="Calibri"/>
                <a:cs typeface="Calibri"/>
              </a:rPr>
              <a:t>some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0">
                <a:latin typeface="Calibri"/>
                <a:cs typeface="Calibri"/>
              </a:rPr>
              <a:t>questions  </a:t>
            </a:r>
            <a:r>
              <a:rPr dirty="0" sz="4100" spc="520">
                <a:latin typeface="Calibri"/>
                <a:cs typeface="Calibri"/>
              </a:rPr>
              <a:t>but </a:t>
            </a:r>
            <a:r>
              <a:rPr dirty="0" sz="4100" spc="290">
                <a:latin typeface="Calibri"/>
                <a:cs typeface="Calibri"/>
              </a:rPr>
              <a:t>feel </a:t>
            </a:r>
            <a:r>
              <a:rPr dirty="0" sz="4100" spc="325">
                <a:latin typeface="Calibri"/>
                <a:cs typeface="Calibri"/>
              </a:rPr>
              <a:t>like </a:t>
            </a:r>
            <a:r>
              <a:rPr dirty="0" sz="4100" spc="210">
                <a:latin typeface="Calibri"/>
                <a:cs typeface="Calibri"/>
              </a:rPr>
              <a:t>I </a:t>
            </a:r>
            <a:r>
              <a:rPr dirty="0" sz="4100" spc="500">
                <a:latin typeface="Calibri"/>
                <a:cs typeface="Calibri"/>
              </a:rPr>
              <a:t>understand </a:t>
            </a:r>
            <a:r>
              <a:rPr dirty="0" sz="4100" spc="595">
                <a:latin typeface="Calibri"/>
                <a:cs typeface="Calibri"/>
              </a:rPr>
              <a:t>some  </a:t>
            </a:r>
            <a:r>
              <a:rPr dirty="0" sz="4100" spc="505">
                <a:latin typeface="Calibri"/>
                <a:cs typeface="Calibri"/>
              </a:rPr>
              <a:t>things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327660">
              <a:lnSpc>
                <a:spcPct val="100499"/>
              </a:lnSpc>
            </a:pPr>
            <a:r>
              <a:rPr dirty="0" sz="4100" spc="710">
                <a:latin typeface="Calibri"/>
                <a:cs typeface="Calibri"/>
                <a:hlinkClick r:id="rId3"/>
              </a:rPr>
              <a:t>GREEN</a:t>
            </a:r>
            <a:r>
              <a:rPr dirty="0" sz="4100" spc="-540">
                <a:latin typeface="Calibri"/>
                <a:cs typeface="Calibri"/>
                <a:hlinkClick r:id="rId3"/>
              </a:rPr>
              <a:t> </a:t>
            </a:r>
            <a:r>
              <a:rPr dirty="0" sz="4100" spc="315">
                <a:latin typeface="Calibri"/>
                <a:cs typeface="Calibri"/>
              </a:rPr>
              <a:t>- </a:t>
            </a:r>
            <a:r>
              <a:rPr dirty="0" sz="4100" spc="210">
                <a:latin typeface="Calibri"/>
                <a:cs typeface="Calibri"/>
              </a:rPr>
              <a:t>I </a:t>
            </a:r>
            <a:r>
              <a:rPr dirty="0" sz="4100" spc="290">
                <a:latin typeface="Calibri"/>
                <a:cs typeface="Calibri"/>
              </a:rPr>
              <a:t>feel </a:t>
            </a:r>
            <a:r>
              <a:rPr dirty="0" sz="4100" spc="445">
                <a:latin typeface="Calibri"/>
                <a:cs typeface="Calibri"/>
              </a:rPr>
              <a:t>comfortable with  </a:t>
            </a:r>
            <a:r>
              <a:rPr dirty="0" sz="4100" spc="450">
                <a:latin typeface="Calibri"/>
                <a:cs typeface="Calibri"/>
              </a:rPr>
              <a:t>everything </a:t>
            </a:r>
            <a:r>
              <a:rPr dirty="0" sz="4100" spc="340">
                <a:latin typeface="Calibri"/>
                <a:cs typeface="Calibri"/>
              </a:rPr>
              <a:t>you’ve</a:t>
            </a:r>
            <a:r>
              <a:rPr dirty="0" sz="4100" spc="-160">
                <a:latin typeface="Calibri"/>
                <a:cs typeface="Calibri"/>
              </a:rPr>
              <a:t> </a:t>
            </a:r>
            <a:r>
              <a:rPr dirty="0" sz="4100" spc="420">
                <a:latin typeface="Calibri"/>
                <a:cs typeface="Calibri"/>
              </a:rPr>
              <a:t>said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34020" y="4045328"/>
            <a:ext cx="8624382" cy="4851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016" y="7337803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5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70845" y="8124934"/>
            <a:ext cx="3006725" cy="509905"/>
          </a:xfrm>
          <a:custGeom>
            <a:avLst/>
            <a:gdLst/>
            <a:ahLst/>
            <a:cxnLst/>
            <a:rect l="l" t="t" r="r" b="b"/>
            <a:pathLst>
              <a:path w="3006725" h="509904">
                <a:moveTo>
                  <a:pt x="236821" y="504933"/>
                </a:moveTo>
                <a:lnTo>
                  <a:pt x="0" y="504933"/>
                </a:lnTo>
                <a:lnTo>
                  <a:pt x="0" y="28590"/>
                </a:lnTo>
                <a:lnTo>
                  <a:pt x="223201" y="28590"/>
                </a:lnTo>
                <a:lnTo>
                  <a:pt x="262981" y="30653"/>
                </a:lnTo>
                <a:lnTo>
                  <a:pt x="327954" y="47157"/>
                </a:lnTo>
                <a:lnTo>
                  <a:pt x="373117" y="79651"/>
                </a:lnTo>
                <a:lnTo>
                  <a:pt x="385437" y="97919"/>
                </a:lnTo>
                <a:lnTo>
                  <a:pt x="88470" y="97919"/>
                </a:lnTo>
                <a:lnTo>
                  <a:pt x="88470" y="229336"/>
                </a:lnTo>
                <a:lnTo>
                  <a:pt x="372216" y="229336"/>
                </a:lnTo>
                <a:lnTo>
                  <a:pt x="363086" y="239184"/>
                </a:lnTo>
                <a:lnTo>
                  <a:pt x="351091" y="248946"/>
                </a:lnTo>
                <a:lnTo>
                  <a:pt x="337563" y="257191"/>
                </a:lnTo>
                <a:lnTo>
                  <a:pt x="356291" y="264775"/>
                </a:lnTo>
                <a:lnTo>
                  <a:pt x="372964" y="274523"/>
                </a:lnTo>
                <a:lnTo>
                  <a:pt x="387581" y="286433"/>
                </a:lnTo>
                <a:lnTo>
                  <a:pt x="397952" y="298052"/>
                </a:lnTo>
                <a:lnTo>
                  <a:pt x="88470" y="298052"/>
                </a:lnTo>
                <a:lnTo>
                  <a:pt x="88470" y="435482"/>
                </a:lnTo>
                <a:lnTo>
                  <a:pt x="408056" y="435482"/>
                </a:lnTo>
                <a:lnTo>
                  <a:pt x="396485" y="452676"/>
                </a:lnTo>
                <a:lnTo>
                  <a:pt x="375602" y="471312"/>
                </a:lnTo>
                <a:lnTo>
                  <a:pt x="349074" y="486021"/>
                </a:lnTo>
                <a:lnTo>
                  <a:pt x="317102" y="496528"/>
                </a:lnTo>
                <a:lnTo>
                  <a:pt x="279684" y="502832"/>
                </a:lnTo>
                <a:lnTo>
                  <a:pt x="236821" y="504933"/>
                </a:lnTo>
                <a:close/>
              </a:path>
              <a:path w="3006725" h="509904">
                <a:moveTo>
                  <a:pt x="372216" y="229336"/>
                </a:moveTo>
                <a:lnTo>
                  <a:pt x="213753" y="229336"/>
                </a:lnTo>
                <a:lnTo>
                  <a:pt x="235541" y="228293"/>
                </a:lnTo>
                <a:lnTo>
                  <a:pt x="254644" y="225164"/>
                </a:lnTo>
                <a:lnTo>
                  <a:pt x="295697" y="203346"/>
                </a:lnTo>
                <a:lnTo>
                  <a:pt x="309709" y="163934"/>
                </a:lnTo>
                <a:lnTo>
                  <a:pt x="308152" y="148611"/>
                </a:lnTo>
                <a:lnTo>
                  <a:pt x="284800" y="114607"/>
                </a:lnTo>
                <a:lnTo>
                  <a:pt x="235541" y="98962"/>
                </a:lnTo>
                <a:lnTo>
                  <a:pt x="213753" y="97919"/>
                </a:lnTo>
                <a:lnTo>
                  <a:pt x="385437" y="97919"/>
                </a:lnTo>
                <a:lnTo>
                  <a:pt x="387381" y="100802"/>
                </a:lnTo>
                <a:lnTo>
                  <a:pt x="395940" y="125052"/>
                </a:lnTo>
                <a:lnTo>
                  <a:pt x="398793" y="152400"/>
                </a:lnTo>
                <a:lnTo>
                  <a:pt x="397773" y="169617"/>
                </a:lnTo>
                <a:lnTo>
                  <a:pt x="394713" y="185807"/>
                </a:lnTo>
                <a:lnTo>
                  <a:pt x="389613" y="200968"/>
                </a:lnTo>
                <a:lnTo>
                  <a:pt x="382473" y="215103"/>
                </a:lnTo>
                <a:lnTo>
                  <a:pt x="373546" y="227902"/>
                </a:lnTo>
                <a:lnTo>
                  <a:pt x="372216" y="229336"/>
                </a:lnTo>
                <a:close/>
              </a:path>
              <a:path w="3006725" h="509904">
                <a:moveTo>
                  <a:pt x="408056" y="435482"/>
                </a:moveTo>
                <a:lnTo>
                  <a:pt x="231422" y="435482"/>
                </a:lnTo>
                <a:lnTo>
                  <a:pt x="276356" y="431187"/>
                </a:lnTo>
                <a:lnTo>
                  <a:pt x="308451" y="418303"/>
                </a:lnTo>
                <a:lnTo>
                  <a:pt x="327708" y="396830"/>
                </a:lnTo>
                <a:lnTo>
                  <a:pt x="334127" y="366767"/>
                </a:lnTo>
                <a:lnTo>
                  <a:pt x="327708" y="336704"/>
                </a:lnTo>
                <a:lnTo>
                  <a:pt x="308451" y="315230"/>
                </a:lnTo>
                <a:lnTo>
                  <a:pt x="276356" y="302346"/>
                </a:lnTo>
                <a:lnTo>
                  <a:pt x="231422" y="298052"/>
                </a:lnTo>
                <a:lnTo>
                  <a:pt x="397952" y="298052"/>
                </a:lnTo>
                <a:lnTo>
                  <a:pt x="417536" y="334372"/>
                </a:lnTo>
                <a:lnTo>
                  <a:pt x="423334" y="375602"/>
                </a:lnTo>
                <a:lnTo>
                  <a:pt x="420351" y="404821"/>
                </a:lnTo>
                <a:lnTo>
                  <a:pt x="411401" y="430512"/>
                </a:lnTo>
                <a:lnTo>
                  <a:pt x="408056" y="435482"/>
                </a:lnTo>
                <a:close/>
              </a:path>
              <a:path w="3006725" h="509904">
                <a:moveTo>
                  <a:pt x="719976" y="194611"/>
                </a:moveTo>
                <a:lnTo>
                  <a:pt x="590767" y="194611"/>
                </a:lnTo>
                <a:lnTo>
                  <a:pt x="612601" y="169594"/>
                </a:lnTo>
                <a:lnTo>
                  <a:pt x="641414" y="151725"/>
                </a:lnTo>
                <a:lnTo>
                  <a:pt x="677205" y="141004"/>
                </a:lnTo>
                <a:lnTo>
                  <a:pt x="719976" y="137430"/>
                </a:lnTo>
                <a:lnTo>
                  <a:pt x="719976" y="194611"/>
                </a:lnTo>
                <a:close/>
              </a:path>
              <a:path w="3006725" h="509904">
                <a:moveTo>
                  <a:pt x="594816" y="504933"/>
                </a:moveTo>
                <a:lnTo>
                  <a:pt x="509781" y="504933"/>
                </a:lnTo>
                <a:lnTo>
                  <a:pt x="509781" y="141479"/>
                </a:lnTo>
                <a:lnTo>
                  <a:pt x="590767" y="141479"/>
                </a:lnTo>
                <a:lnTo>
                  <a:pt x="590767" y="194611"/>
                </a:lnTo>
                <a:lnTo>
                  <a:pt x="719976" y="194611"/>
                </a:lnTo>
                <a:lnTo>
                  <a:pt x="719976" y="216330"/>
                </a:lnTo>
                <a:lnTo>
                  <a:pt x="700343" y="216330"/>
                </a:lnTo>
                <a:lnTo>
                  <a:pt x="676853" y="218140"/>
                </a:lnTo>
                <a:lnTo>
                  <a:pt x="638016" y="232619"/>
                </a:lnTo>
                <a:lnTo>
                  <a:pt x="610484" y="261363"/>
                </a:lnTo>
                <a:lnTo>
                  <a:pt x="596557" y="303083"/>
                </a:lnTo>
                <a:lnTo>
                  <a:pt x="594816" y="328728"/>
                </a:lnTo>
                <a:lnTo>
                  <a:pt x="594816" y="504933"/>
                </a:lnTo>
                <a:close/>
              </a:path>
              <a:path w="3006725" h="509904">
                <a:moveTo>
                  <a:pt x="719976" y="218416"/>
                </a:moveTo>
                <a:lnTo>
                  <a:pt x="712777" y="217025"/>
                </a:lnTo>
                <a:lnTo>
                  <a:pt x="706233" y="216330"/>
                </a:lnTo>
                <a:lnTo>
                  <a:pt x="719976" y="216330"/>
                </a:lnTo>
                <a:lnTo>
                  <a:pt x="719976" y="218416"/>
                </a:lnTo>
                <a:close/>
              </a:path>
              <a:path w="3006725" h="509904">
                <a:moveTo>
                  <a:pt x="959603" y="509719"/>
                </a:moveTo>
                <a:lnTo>
                  <a:pt x="903281" y="503768"/>
                </a:lnTo>
                <a:lnTo>
                  <a:pt x="854076" y="485914"/>
                </a:lnTo>
                <a:lnTo>
                  <a:pt x="813706" y="457416"/>
                </a:lnTo>
                <a:lnTo>
                  <a:pt x="783643" y="419530"/>
                </a:lnTo>
                <a:lnTo>
                  <a:pt x="765053" y="374160"/>
                </a:lnTo>
                <a:lnTo>
                  <a:pt x="758857" y="323206"/>
                </a:lnTo>
                <a:lnTo>
                  <a:pt x="760367" y="297354"/>
                </a:lnTo>
                <a:lnTo>
                  <a:pt x="772454" y="249560"/>
                </a:lnTo>
                <a:lnTo>
                  <a:pt x="796282" y="207502"/>
                </a:lnTo>
                <a:lnTo>
                  <a:pt x="829780" y="174311"/>
                </a:lnTo>
                <a:lnTo>
                  <a:pt x="872122" y="150820"/>
                </a:lnTo>
                <a:lnTo>
                  <a:pt x="920406" y="138918"/>
                </a:lnTo>
                <a:lnTo>
                  <a:pt x="946596" y="137430"/>
                </a:lnTo>
                <a:lnTo>
                  <a:pt x="972542" y="138918"/>
                </a:lnTo>
                <a:lnTo>
                  <a:pt x="1019944" y="150682"/>
                </a:lnTo>
                <a:lnTo>
                  <a:pt x="1061341" y="173904"/>
                </a:lnTo>
                <a:lnTo>
                  <a:pt x="1092798" y="205532"/>
                </a:lnTo>
                <a:lnTo>
                  <a:pt x="946596" y="205532"/>
                </a:lnTo>
                <a:lnTo>
                  <a:pt x="927002" y="207042"/>
                </a:lnTo>
                <a:lnTo>
                  <a:pt x="877513" y="229705"/>
                </a:lnTo>
                <a:lnTo>
                  <a:pt x="847604" y="274937"/>
                </a:lnTo>
                <a:lnTo>
                  <a:pt x="843155" y="294002"/>
                </a:lnTo>
                <a:lnTo>
                  <a:pt x="1128205" y="294002"/>
                </a:lnTo>
                <a:lnTo>
                  <a:pt x="1128937" y="298213"/>
                </a:lnTo>
                <a:lnTo>
                  <a:pt x="1130296" y="323206"/>
                </a:lnTo>
                <a:lnTo>
                  <a:pt x="1130409" y="331182"/>
                </a:lnTo>
                <a:lnTo>
                  <a:pt x="1129959" y="339567"/>
                </a:lnTo>
                <a:lnTo>
                  <a:pt x="1129059" y="350447"/>
                </a:lnTo>
                <a:lnTo>
                  <a:pt x="843891" y="350447"/>
                </a:lnTo>
                <a:lnTo>
                  <a:pt x="849145" y="369474"/>
                </a:lnTo>
                <a:lnTo>
                  <a:pt x="883035" y="414131"/>
                </a:lnTo>
                <a:lnTo>
                  <a:pt x="918497" y="431709"/>
                </a:lnTo>
                <a:lnTo>
                  <a:pt x="961566" y="437568"/>
                </a:lnTo>
                <a:lnTo>
                  <a:pt x="1094674" y="437568"/>
                </a:lnTo>
                <a:lnTo>
                  <a:pt x="1105868" y="450452"/>
                </a:lnTo>
                <a:lnTo>
                  <a:pt x="1061855" y="486367"/>
                </a:lnTo>
                <a:lnTo>
                  <a:pt x="1024599" y="501298"/>
                </a:lnTo>
                <a:lnTo>
                  <a:pt x="982450" y="508783"/>
                </a:lnTo>
                <a:lnTo>
                  <a:pt x="959603" y="509719"/>
                </a:lnTo>
                <a:close/>
              </a:path>
              <a:path w="3006725" h="509904">
                <a:moveTo>
                  <a:pt x="1128205" y="294002"/>
                </a:moveTo>
                <a:lnTo>
                  <a:pt x="1049424" y="294002"/>
                </a:lnTo>
                <a:lnTo>
                  <a:pt x="1045313" y="275190"/>
                </a:lnTo>
                <a:lnTo>
                  <a:pt x="1038380" y="258264"/>
                </a:lnTo>
                <a:lnTo>
                  <a:pt x="1001262" y="219336"/>
                </a:lnTo>
                <a:lnTo>
                  <a:pt x="946596" y="205532"/>
                </a:lnTo>
                <a:lnTo>
                  <a:pt x="1092798" y="205532"/>
                </a:lnTo>
                <a:lnTo>
                  <a:pt x="1093981" y="206912"/>
                </a:lnTo>
                <a:lnTo>
                  <a:pt x="1106850" y="227005"/>
                </a:lnTo>
                <a:lnTo>
                  <a:pt x="1117157" y="249069"/>
                </a:lnTo>
                <a:lnTo>
                  <a:pt x="1124520" y="272805"/>
                </a:lnTo>
                <a:lnTo>
                  <a:pt x="1128205" y="294002"/>
                </a:lnTo>
                <a:close/>
              </a:path>
              <a:path w="3006725" h="509904">
                <a:moveTo>
                  <a:pt x="1094674" y="437568"/>
                </a:moveTo>
                <a:lnTo>
                  <a:pt x="961566" y="437568"/>
                </a:lnTo>
                <a:lnTo>
                  <a:pt x="990241" y="435099"/>
                </a:lnTo>
                <a:lnTo>
                  <a:pt x="1016262" y="427690"/>
                </a:lnTo>
                <a:lnTo>
                  <a:pt x="1039630" y="415343"/>
                </a:lnTo>
                <a:lnTo>
                  <a:pt x="1060344" y="398057"/>
                </a:lnTo>
                <a:lnTo>
                  <a:pt x="1094674" y="437568"/>
                </a:lnTo>
                <a:close/>
              </a:path>
              <a:path w="3006725" h="509904">
                <a:moveTo>
                  <a:pt x="1220281" y="244307"/>
                </a:moveTo>
                <a:lnTo>
                  <a:pt x="1186905" y="182340"/>
                </a:lnTo>
                <a:lnTo>
                  <a:pt x="1201921" y="172117"/>
                </a:lnTo>
                <a:lnTo>
                  <a:pt x="1218379" y="163167"/>
                </a:lnTo>
                <a:lnTo>
                  <a:pt x="1255620" y="149087"/>
                </a:lnTo>
                <a:lnTo>
                  <a:pt x="1296941" y="140344"/>
                </a:lnTo>
                <a:lnTo>
                  <a:pt x="1340655" y="137430"/>
                </a:lnTo>
                <a:lnTo>
                  <a:pt x="1378471" y="139838"/>
                </a:lnTo>
                <a:lnTo>
                  <a:pt x="1439886" y="159103"/>
                </a:lnTo>
                <a:lnTo>
                  <a:pt x="1482112" y="197609"/>
                </a:lnTo>
                <a:lnTo>
                  <a:pt x="1487436" y="208231"/>
                </a:lnTo>
                <a:lnTo>
                  <a:pt x="1330470" y="208231"/>
                </a:lnTo>
                <a:lnTo>
                  <a:pt x="1315201" y="208829"/>
                </a:lnTo>
                <a:lnTo>
                  <a:pt x="1270222" y="217802"/>
                </a:lnTo>
                <a:lnTo>
                  <a:pt x="1231040" y="236254"/>
                </a:lnTo>
                <a:lnTo>
                  <a:pt x="1220281" y="244307"/>
                </a:lnTo>
                <a:close/>
              </a:path>
              <a:path w="3006725" h="509904">
                <a:moveTo>
                  <a:pt x="1311451" y="509719"/>
                </a:moveTo>
                <a:lnTo>
                  <a:pt x="1273136" y="506222"/>
                </a:lnTo>
                <a:lnTo>
                  <a:pt x="1225503" y="488061"/>
                </a:lnTo>
                <a:lnTo>
                  <a:pt x="1192672" y="456956"/>
                </a:lnTo>
                <a:lnTo>
                  <a:pt x="1177027" y="416049"/>
                </a:lnTo>
                <a:lnTo>
                  <a:pt x="1175984" y="400756"/>
                </a:lnTo>
                <a:lnTo>
                  <a:pt x="1178254" y="377488"/>
                </a:lnTo>
                <a:lnTo>
                  <a:pt x="1196414" y="338222"/>
                </a:lnTo>
                <a:lnTo>
                  <a:pt x="1233142" y="309287"/>
                </a:lnTo>
                <a:lnTo>
                  <a:pt x="1290507" y="294501"/>
                </a:lnTo>
                <a:lnTo>
                  <a:pt x="1327035" y="292653"/>
                </a:lnTo>
                <a:lnTo>
                  <a:pt x="1421027" y="292653"/>
                </a:lnTo>
                <a:lnTo>
                  <a:pt x="1421027" y="287131"/>
                </a:lnTo>
                <a:lnTo>
                  <a:pt x="1408189" y="240012"/>
                </a:lnTo>
                <a:lnTo>
                  <a:pt x="1369859" y="213354"/>
                </a:lnTo>
                <a:lnTo>
                  <a:pt x="1330470" y="208231"/>
                </a:lnTo>
                <a:lnTo>
                  <a:pt x="1487436" y="208231"/>
                </a:lnTo>
                <a:lnTo>
                  <a:pt x="1495418" y="224152"/>
                </a:lnTo>
                <a:lnTo>
                  <a:pt x="1503401" y="255588"/>
                </a:lnTo>
                <a:lnTo>
                  <a:pt x="1506062" y="291916"/>
                </a:lnTo>
                <a:lnTo>
                  <a:pt x="1506062" y="349097"/>
                </a:lnTo>
                <a:lnTo>
                  <a:pt x="1333170" y="349097"/>
                </a:lnTo>
                <a:lnTo>
                  <a:pt x="1301014" y="352119"/>
                </a:lnTo>
                <a:lnTo>
                  <a:pt x="1278045" y="361184"/>
                </a:lnTo>
                <a:lnTo>
                  <a:pt x="1264263" y="376292"/>
                </a:lnTo>
                <a:lnTo>
                  <a:pt x="1259669" y="397443"/>
                </a:lnTo>
                <a:lnTo>
                  <a:pt x="1260820" y="408387"/>
                </a:lnTo>
                <a:lnTo>
                  <a:pt x="1288168" y="440091"/>
                </a:lnTo>
                <a:lnTo>
                  <a:pt x="1329121" y="447753"/>
                </a:lnTo>
                <a:lnTo>
                  <a:pt x="1506062" y="447753"/>
                </a:lnTo>
                <a:lnTo>
                  <a:pt x="1506062" y="460759"/>
                </a:lnTo>
                <a:lnTo>
                  <a:pt x="1425690" y="460759"/>
                </a:lnTo>
                <a:lnTo>
                  <a:pt x="1417062" y="471964"/>
                </a:lnTo>
                <a:lnTo>
                  <a:pt x="1406763" y="481773"/>
                </a:lnTo>
                <a:lnTo>
                  <a:pt x="1365932" y="502679"/>
                </a:lnTo>
                <a:lnTo>
                  <a:pt x="1331084" y="508937"/>
                </a:lnTo>
                <a:lnTo>
                  <a:pt x="1311451" y="509719"/>
                </a:lnTo>
                <a:close/>
              </a:path>
              <a:path w="3006725" h="509904">
                <a:moveTo>
                  <a:pt x="1506062" y="447753"/>
                </a:moveTo>
                <a:lnTo>
                  <a:pt x="1329121" y="447753"/>
                </a:lnTo>
                <a:lnTo>
                  <a:pt x="1344681" y="446840"/>
                </a:lnTo>
                <a:lnTo>
                  <a:pt x="1359337" y="444102"/>
                </a:lnTo>
                <a:lnTo>
                  <a:pt x="1397422" y="425060"/>
                </a:lnTo>
                <a:lnTo>
                  <a:pt x="1421027" y="391308"/>
                </a:lnTo>
                <a:lnTo>
                  <a:pt x="1421027" y="349097"/>
                </a:lnTo>
                <a:lnTo>
                  <a:pt x="1506062" y="349097"/>
                </a:lnTo>
                <a:lnTo>
                  <a:pt x="1506062" y="447753"/>
                </a:lnTo>
                <a:close/>
              </a:path>
              <a:path w="3006725" h="509904">
                <a:moveTo>
                  <a:pt x="1506062" y="504933"/>
                </a:moveTo>
                <a:lnTo>
                  <a:pt x="1425690" y="504933"/>
                </a:lnTo>
                <a:lnTo>
                  <a:pt x="1425690" y="460759"/>
                </a:lnTo>
                <a:lnTo>
                  <a:pt x="1506062" y="460759"/>
                </a:lnTo>
                <a:lnTo>
                  <a:pt x="1506062" y="504933"/>
                </a:lnTo>
                <a:close/>
              </a:path>
              <a:path w="3006725" h="509904">
                <a:moveTo>
                  <a:pt x="1711523" y="144301"/>
                </a:moveTo>
                <a:lnTo>
                  <a:pt x="1626488" y="144301"/>
                </a:lnTo>
                <a:lnTo>
                  <a:pt x="1626488" y="61230"/>
                </a:lnTo>
                <a:lnTo>
                  <a:pt x="1711523" y="61230"/>
                </a:lnTo>
                <a:lnTo>
                  <a:pt x="1711523" y="144301"/>
                </a:lnTo>
                <a:close/>
              </a:path>
              <a:path w="3006725" h="509904">
                <a:moveTo>
                  <a:pt x="1808829" y="212280"/>
                </a:moveTo>
                <a:lnTo>
                  <a:pt x="1566608" y="212280"/>
                </a:lnTo>
                <a:lnTo>
                  <a:pt x="1566608" y="144301"/>
                </a:lnTo>
                <a:lnTo>
                  <a:pt x="1808829" y="144301"/>
                </a:lnTo>
                <a:lnTo>
                  <a:pt x="1808829" y="212280"/>
                </a:lnTo>
                <a:close/>
              </a:path>
              <a:path w="3006725" h="509904">
                <a:moveTo>
                  <a:pt x="1751771" y="509719"/>
                </a:moveTo>
                <a:lnTo>
                  <a:pt x="1698609" y="501896"/>
                </a:lnTo>
                <a:lnTo>
                  <a:pt x="1659128" y="478429"/>
                </a:lnTo>
                <a:lnTo>
                  <a:pt x="1634648" y="439991"/>
                </a:lnTo>
                <a:lnTo>
                  <a:pt x="1626488" y="387259"/>
                </a:lnTo>
                <a:lnTo>
                  <a:pt x="1626488" y="212280"/>
                </a:lnTo>
                <a:lnTo>
                  <a:pt x="1711523" y="212280"/>
                </a:lnTo>
                <a:lnTo>
                  <a:pt x="1711523" y="385173"/>
                </a:lnTo>
                <a:lnTo>
                  <a:pt x="1712328" y="397643"/>
                </a:lnTo>
                <a:lnTo>
                  <a:pt x="1731632" y="431785"/>
                </a:lnTo>
                <a:lnTo>
                  <a:pt x="1761955" y="439654"/>
                </a:lnTo>
                <a:lnTo>
                  <a:pt x="1815456" y="439654"/>
                </a:lnTo>
                <a:lnTo>
                  <a:pt x="1833370" y="485178"/>
                </a:lnTo>
                <a:lnTo>
                  <a:pt x="1796926" y="503584"/>
                </a:lnTo>
                <a:lnTo>
                  <a:pt x="1763520" y="509335"/>
                </a:lnTo>
                <a:lnTo>
                  <a:pt x="1751771" y="509719"/>
                </a:lnTo>
                <a:close/>
              </a:path>
              <a:path w="3006725" h="509904">
                <a:moveTo>
                  <a:pt x="1815456" y="439654"/>
                </a:moveTo>
                <a:lnTo>
                  <a:pt x="1761955" y="439654"/>
                </a:lnTo>
                <a:lnTo>
                  <a:pt x="1775652" y="438718"/>
                </a:lnTo>
                <a:lnTo>
                  <a:pt x="1788153" y="435911"/>
                </a:lnTo>
                <a:lnTo>
                  <a:pt x="1799457" y="431233"/>
                </a:lnTo>
                <a:lnTo>
                  <a:pt x="1809565" y="424684"/>
                </a:lnTo>
                <a:lnTo>
                  <a:pt x="1815456" y="439654"/>
                </a:lnTo>
                <a:close/>
              </a:path>
              <a:path w="3006725" h="509904">
                <a:moveTo>
                  <a:pt x="1988533" y="504933"/>
                </a:moveTo>
                <a:lnTo>
                  <a:pt x="1903497" y="504933"/>
                </a:lnTo>
                <a:lnTo>
                  <a:pt x="1903497" y="0"/>
                </a:lnTo>
                <a:lnTo>
                  <a:pt x="1988533" y="0"/>
                </a:lnTo>
                <a:lnTo>
                  <a:pt x="1988533" y="183690"/>
                </a:lnTo>
                <a:lnTo>
                  <a:pt x="2224699" y="183690"/>
                </a:lnTo>
                <a:lnTo>
                  <a:pt x="2238031" y="200163"/>
                </a:lnTo>
                <a:lnTo>
                  <a:pt x="2243502" y="211667"/>
                </a:lnTo>
                <a:lnTo>
                  <a:pt x="2089887" y="211667"/>
                </a:lnTo>
                <a:lnTo>
                  <a:pt x="2067678" y="213431"/>
                </a:lnTo>
                <a:lnTo>
                  <a:pt x="2030620" y="227542"/>
                </a:lnTo>
                <a:lnTo>
                  <a:pt x="2003855" y="255557"/>
                </a:lnTo>
                <a:lnTo>
                  <a:pt x="1990235" y="296234"/>
                </a:lnTo>
                <a:lnTo>
                  <a:pt x="1988533" y="321243"/>
                </a:lnTo>
                <a:lnTo>
                  <a:pt x="1988533" y="504933"/>
                </a:lnTo>
                <a:close/>
              </a:path>
              <a:path w="3006725" h="509904">
                <a:moveTo>
                  <a:pt x="2224699" y="183690"/>
                </a:moveTo>
                <a:lnTo>
                  <a:pt x="1988533" y="183690"/>
                </a:lnTo>
                <a:lnTo>
                  <a:pt x="1999699" y="173122"/>
                </a:lnTo>
                <a:lnTo>
                  <a:pt x="2040560" y="149332"/>
                </a:lnTo>
                <a:lnTo>
                  <a:pt x="2091061" y="138174"/>
                </a:lnTo>
                <a:lnTo>
                  <a:pt x="2109643" y="137430"/>
                </a:lnTo>
                <a:lnTo>
                  <a:pt x="2142298" y="139945"/>
                </a:lnTo>
                <a:lnTo>
                  <a:pt x="2171548" y="147492"/>
                </a:lnTo>
                <a:lnTo>
                  <a:pt x="2197393" y="160069"/>
                </a:lnTo>
                <a:lnTo>
                  <a:pt x="2219833" y="177677"/>
                </a:lnTo>
                <a:lnTo>
                  <a:pt x="2224699" y="183690"/>
                </a:lnTo>
                <a:close/>
              </a:path>
              <a:path w="3006725" h="509904">
                <a:moveTo>
                  <a:pt x="2261430" y="504933"/>
                </a:moveTo>
                <a:lnTo>
                  <a:pt x="2176395" y="504933"/>
                </a:lnTo>
                <a:lnTo>
                  <a:pt x="2176395" y="307623"/>
                </a:lnTo>
                <a:lnTo>
                  <a:pt x="2174991" y="285237"/>
                </a:lnTo>
                <a:lnTo>
                  <a:pt x="2153940" y="235840"/>
                </a:lnTo>
                <a:lnTo>
                  <a:pt x="2109490" y="213178"/>
                </a:lnTo>
                <a:lnTo>
                  <a:pt x="2089887" y="211667"/>
                </a:lnTo>
                <a:lnTo>
                  <a:pt x="2243502" y="211667"/>
                </a:lnTo>
                <a:lnTo>
                  <a:pt x="2251042" y="227542"/>
                </a:lnTo>
                <a:lnTo>
                  <a:pt x="2258830" y="259675"/>
                </a:lnTo>
                <a:lnTo>
                  <a:pt x="2261397" y="296234"/>
                </a:lnTo>
                <a:lnTo>
                  <a:pt x="2261430" y="504933"/>
                </a:lnTo>
                <a:close/>
              </a:path>
              <a:path w="3006725" h="509904">
                <a:moveTo>
                  <a:pt x="2543867" y="509719"/>
                </a:moveTo>
                <a:lnTo>
                  <a:pt x="2487545" y="503768"/>
                </a:lnTo>
                <a:lnTo>
                  <a:pt x="2438340" y="485914"/>
                </a:lnTo>
                <a:lnTo>
                  <a:pt x="2397970" y="457416"/>
                </a:lnTo>
                <a:lnTo>
                  <a:pt x="2367907" y="419530"/>
                </a:lnTo>
                <a:lnTo>
                  <a:pt x="2349317" y="374160"/>
                </a:lnTo>
                <a:lnTo>
                  <a:pt x="2343121" y="323206"/>
                </a:lnTo>
                <a:lnTo>
                  <a:pt x="2344632" y="297354"/>
                </a:lnTo>
                <a:lnTo>
                  <a:pt x="2356718" y="249560"/>
                </a:lnTo>
                <a:lnTo>
                  <a:pt x="2380546" y="207502"/>
                </a:lnTo>
                <a:lnTo>
                  <a:pt x="2414044" y="174311"/>
                </a:lnTo>
                <a:lnTo>
                  <a:pt x="2456386" y="150820"/>
                </a:lnTo>
                <a:lnTo>
                  <a:pt x="2504670" y="138918"/>
                </a:lnTo>
                <a:lnTo>
                  <a:pt x="2530860" y="137430"/>
                </a:lnTo>
                <a:lnTo>
                  <a:pt x="2556806" y="138918"/>
                </a:lnTo>
                <a:lnTo>
                  <a:pt x="2604208" y="150682"/>
                </a:lnTo>
                <a:lnTo>
                  <a:pt x="2645605" y="173904"/>
                </a:lnTo>
                <a:lnTo>
                  <a:pt x="2677062" y="205532"/>
                </a:lnTo>
                <a:lnTo>
                  <a:pt x="2530860" y="205532"/>
                </a:lnTo>
                <a:lnTo>
                  <a:pt x="2511266" y="207042"/>
                </a:lnTo>
                <a:lnTo>
                  <a:pt x="2461777" y="229705"/>
                </a:lnTo>
                <a:lnTo>
                  <a:pt x="2431868" y="274937"/>
                </a:lnTo>
                <a:lnTo>
                  <a:pt x="2427419" y="294002"/>
                </a:lnTo>
                <a:lnTo>
                  <a:pt x="2712469" y="294002"/>
                </a:lnTo>
                <a:lnTo>
                  <a:pt x="2713201" y="298213"/>
                </a:lnTo>
                <a:lnTo>
                  <a:pt x="2714560" y="323206"/>
                </a:lnTo>
                <a:lnTo>
                  <a:pt x="2714674" y="331182"/>
                </a:lnTo>
                <a:lnTo>
                  <a:pt x="2714223" y="339567"/>
                </a:lnTo>
                <a:lnTo>
                  <a:pt x="2713324" y="350447"/>
                </a:lnTo>
                <a:lnTo>
                  <a:pt x="2428156" y="350447"/>
                </a:lnTo>
                <a:lnTo>
                  <a:pt x="2433409" y="369474"/>
                </a:lnTo>
                <a:lnTo>
                  <a:pt x="2467299" y="414131"/>
                </a:lnTo>
                <a:lnTo>
                  <a:pt x="2502761" y="431709"/>
                </a:lnTo>
                <a:lnTo>
                  <a:pt x="2545831" y="437568"/>
                </a:lnTo>
                <a:lnTo>
                  <a:pt x="2678938" y="437568"/>
                </a:lnTo>
                <a:lnTo>
                  <a:pt x="2690132" y="450452"/>
                </a:lnTo>
                <a:lnTo>
                  <a:pt x="2646119" y="486367"/>
                </a:lnTo>
                <a:lnTo>
                  <a:pt x="2608863" y="501298"/>
                </a:lnTo>
                <a:lnTo>
                  <a:pt x="2566714" y="508783"/>
                </a:lnTo>
                <a:lnTo>
                  <a:pt x="2543867" y="509719"/>
                </a:lnTo>
                <a:close/>
              </a:path>
              <a:path w="3006725" h="509904">
                <a:moveTo>
                  <a:pt x="2712469" y="294002"/>
                </a:moveTo>
                <a:lnTo>
                  <a:pt x="2633688" y="294002"/>
                </a:lnTo>
                <a:lnTo>
                  <a:pt x="2629577" y="275190"/>
                </a:lnTo>
                <a:lnTo>
                  <a:pt x="2622644" y="258264"/>
                </a:lnTo>
                <a:lnTo>
                  <a:pt x="2585526" y="219336"/>
                </a:lnTo>
                <a:lnTo>
                  <a:pt x="2530860" y="205532"/>
                </a:lnTo>
                <a:lnTo>
                  <a:pt x="2677062" y="205532"/>
                </a:lnTo>
                <a:lnTo>
                  <a:pt x="2678245" y="206912"/>
                </a:lnTo>
                <a:lnTo>
                  <a:pt x="2691114" y="227005"/>
                </a:lnTo>
                <a:lnTo>
                  <a:pt x="2701421" y="249069"/>
                </a:lnTo>
                <a:lnTo>
                  <a:pt x="2708784" y="272805"/>
                </a:lnTo>
                <a:lnTo>
                  <a:pt x="2712469" y="294002"/>
                </a:lnTo>
                <a:close/>
              </a:path>
              <a:path w="3006725" h="509904">
                <a:moveTo>
                  <a:pt x="2678938" y="437568"/>
                </a:moveTo>
                <a:lnTo>
                  <a:pt x="2545831" y="437568"/>
                </a:lnTo>
                <a:lnTo>
                  <a:pt x="2574505" y="435099"/>
                </a:lnTo>
                <a:lnTo>
                  <a:pt x="2600526" y="427690"/>
                </a:lnTo>
                <a:lnTo>
                  <a:pt x="2623894" y="415343"/>
                </a:lnTo>
                <a:lnTo>
                  <a:pt x="2644609" y="398057"/>
                </a:lnTo>
                <a:lnTo>
                  <a:pt x="2678938" y="437568"/>
                </a:lnTo>
                <a:close/>
              </a:path>
              <a:path w="3006725" h="509904">
                <a:moveTo>
                  <a:pt x="3006543" y="194611"/>
                </a:moveTo>
                <a:lnTo>
                  <a:pt x="2877334" y="194611"/>
                </a:lnTo>
                <a:lnTo>
                  <a:pt x="2899168" y="169594"/>
                </a:lnTo>
                <a:lnTo>
                  <a:pt x="2927981" y="151725"/>
                </a:lnTo>
                <a:lnTo>
                  <a:pt x="2963773" y="141004"/>
                </a:lnTo>
                <a:lnTo>
                  <a:pt x="3006543" y="137430"/>
                </a:lnTo>
                <a:lnTo>
                  <a:pt x="3006543" y="194611"/>
                </a:lnTo>
                <a:close/>
              </a:path>
              <a:path w="3006725" h="509904">
                <a:moveTo>
                  <a:pt x="2881383" y="504933"/>
                </a:moveTo>
                <a:lnTo>
                  <a:pt x="2796348" y="504933"/>
                </a:lnTo>
                <a:lnTo>
                  <a:pt x="2796348" y="141479"/>
                </a:lnTo>
                <a:lnTo>
                  <a:pt x="2877334" y="141479"/>
                </a:lnTo>
                <a:lnTo>
                  <a:pt x="2877334" y="194611"/>
                </a:lnTo>
                <a:lnTo>
                  <a:pt x="3006543" y="194611"/>
                </a:lnTo>
                <a:lnTo>
                  <a:pt x="3006543" y="216330"/>
                </a:lnTo>
                <a:lnTo>
                  <a:pt x="2986910" y="216330"/>
                </a:lnTo>
                <a:lnTo>
                  <a:pt x="2963419" y="218140"/>
                </a:lnTo>
                <a:lnTo>
                  <a:pt x="2924583" y="232619"/>
                </a:lnTo>
                <a:lnTo>
                  <a:pt x="2897051" y="261363"/>
                </a:lnTo>
                <a:lnTo>
                  <a:pt x="2883124" y="303083"/>
                </a:lnTo>
                <a:lnTo>
                  <a:pt x="2881383" y="328728"/>
                </a:lnTo>
                <a:lnTo>
                  <a:pt x="2881383" y="504933"/>
                </a:lnTo>
                <a:close/>
              </a:path>
              <a:path w="3006725" h="509904">
                <a:moveTo>
                  <a:pt x="3006543" y="218416"/>
                </a:moveTo>
                <a:lnTo>
                  <a:pt x="2999345" y="217025"/>
                </a:lnTo>
                <a:lnTo>
                  <a:pt x="2992800" y="216330"/>
                </a:lnTo>
                <a:lnTo>
                  <a:pt x="3006543" y="216330"/>
                </a:lnTo>
                <a:lnTo>
                  <a:pt x="3006543" y="21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79098" y="0"/>
            <a:ext cx="3745904" cy="298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94393" y="1760654"/>
            <a:ext cx="3530605" cy="5281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5974" y="3476334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93642" y="4285184"/>
            <a:ext cx="4515991" cy="615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79098" y="0"/>
            <a:ext cx="3745904" cy="298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86908" y="5962262"/>
            <a:ext cx="6930200" cy="3898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2069" y="0"/>
            <a:ext cx="0" cy="2094864"/>
          </a:xfrm>
          <a:custGeom>
            <a:avLst/>
            <a:gdLst/>
            <a:ahLst/>
            <a:cxnLst/>
            <a:rect l="l" t="t" r="r" b="b"/>
            <a:pathLst>
              <a:path w="0" h="2094864">
                <a:moveTo>
                  <a:pt x="0" y="0"/>
                </a:moveTo>
                <a:lnTo>
                  <a:pt x="0" y="2094259"/>
                </a:lnTo>
              </a:path>
            </a:pathLst>
          </a:custGeom>
          <a:ln w="3175">
            <a:solidFill>
              <a:srgbClr val="FCA7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230" y="153643"/>
            <a:ext cx="6665067" cy="64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0590" y="2688862"/>
            <a:ext cx="18515965" cy="599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8935">
              <a:lnSpc>
                <a:spcPct val="115599"/>
              </a:lnSpc>
              <a:spcBef>
                <a:spcPts val="95"/>
              </a:spcBef>
            </a:pPr>
            <a:r>
              <a:rPr dirty="0" sz="3700" spc="330">
                <a:latin typeface="Calibri"/>
                <a:cs typeface="Calibri"/>
              </a:rPr>
              <a:t>Ordinarily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20">
                <a:latin typeface="Calibri"/>
                <a:cs typeface="Calibri"/>
              </a:rPr>
              <a:t>we’d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95">
                <a:latin typeface="Calibri"/>
                <a:cs typeface="Calibri"/>
              </a:rPr>
              <a:t>install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95">
                <a:latin typeface="Calibri"/>
                <a:cs typeface="Calibri"/>
              </a:rPr>
              <a:t>Bootstrap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84">
                <a:latin typeface="Calibri"/>
                <a:cs typeface="Calibri"/>
              </a:rPr>
              <a:t>using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10">
                <a:latin typeface="Calibri"/>
                <a:cs typeface="Calibri"/>
              </a:rPr>
              <a:t>e.g.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package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0">
                <a:latin typeface="Calibri"/>
                <a:cs typeface="Calibri"/>
              </a:rPr>
              <a:t>manager.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80">
                <a:latin typeface="Calibri"/>
                <a:cs typeface="Calibri"/>
              </a:rPr>
              <a:t>For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10">
                <a:latin typeface="Calibri"/>
                <a:cs typeface="Calibri"/>
              </a:rPr>
              <a:t>now,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20">
                <a:latin typeface="Calibri"/>
                <a:cs typeface="Calibri"/>
              </a:rPr>
              <a:t>we’ll  </a:t>
            </a:r>
            <a:r>
              <a:rPr dirty="0" sz="3700" spc="440">
                <a:latin typeface="Calibri"/>
                <a:cs typeface="Calibri"/>
              </a:rPr>
              <a:t>use </a:t>
            </a:r>
            <a:r>
              <a:rPr dirty="0" sz="3700" spc="315">
                <a:latin typeface="Calibri"/>
                <a:cs typeface="Calibri"/>
              </a:rPr>
              <a:t>their </a:t>
            </a:r>
            <a:r>
              <a:rPr dirty="0" sz="3700" spc="405">
                <a:latin typeface="Calibri"/>
                <a:cs typeface="Calibri"/>
              </a:rPr>
              <a:t>templates </a:t>
            </a:r>
            <a:r>
              <a:rPr dirty="0" sz="3700" spc="515">
                <a:latin typeface="Calibri"/>
                <a:cs typeface="Calibri"/>
              </a:rPr>
              <a:t>and </a:t>
            </a:r>
            <a:r>
              <a:rPr dirty="0" sz="3700" spc="415">
                <a:latin typeface="Calibri"/>
                <a:cs typeface="Calibri"/>
              </a:rPr>
              <a:t>a </a:t>
            </a:r>
            <a:r>
              <a:rPr dirty="0" sz="3700" spc="700">
                <a:latin typeface="Calibri"/>
                <a:cs typeface="Calibri"/>
              </a:rPr>
              <a:t>CDN </a:t>
            </a:r>
            <a:r>
              <a:rPr dirty="0" sz="3700" spc="370">
                <a:latin typeface="Calibri"/>
                <a:cs typeface="Calibri"/>
              </a:rPr>
              <a:t>(content </a:t>
            </a:r>
            <a:r>
              <a:rPr dirty="0" sz="3700" spc="315">
                <a:latin typeface="Calibri"/>
                <a:cs typeface="Calibri"/>
              </a:rPr>
              <a:t>delivery </a:t>
            </a:r>
            <a:r>
              <a:rPr dirty="0" sz="3700" spc="365">
                <a:latin typeface="Calibri"/>
                <a:cs typeface="Calibri"/>
              </a:rPr>
              <a:t>network) </a:t>
            </a:r>
            <a:r>
              <a:rPr dirty="0" sz="3700" spc="475">
                <a:latin typeface="Calibri"/>
                <a:cs typeface="Calibri"/>
              </a:rPr>
              <a:t>which </a:t>
            </a:r>
            <a:r>
              <a:rPr dirty="0" sz="3700" spc="395">
                <a:latin typeface="Calibri"/>
                <a:cs typeface="Calibri"/>
              </a:rPr>
              <a:t>gives </a:t>
            </a:r>
            <a:r>
              <a:rPr dirty="0" sz="3700" spc="459">
                <a:latin typeface="Calibri"/>
                <a:cs typeface="Calibri"/>
              </a:rPr>
              <a:t>us </a:t>
            </a:r>
            <a:r>
              <a:rPr dirty="0" sz="3700" spc="415">
                <a:latin typeface="Calibri"/>
                <a:cs typeface="Calibri"/>
              </a:rPr>
              <a:t>a  </a:t>
            </a:r>
            <a:r>
              <a:rPr dirty="0" sz="3700" spc="495">
                <a:latin typeface="Calibri"/>
                <a:cs typeface="Calibri"/>
              </a:rPr>
              <a:t>cached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70">
                <a:latin typeface="Calibri"/>
                <a:cs typeface="Calibri"/>
              </a:rPr>
              <a:t>version.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00">
                <a:latin typeface="Calibri"/>
                <a:cs typeface="Calibri"/>
              </a:rPr>
              <a:t>No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25">
                <a:latin typeface="Calibri"/>
                <a:cs typeface="Calibri"/>
              </a:rPr>
              <a:t>better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40">
                <a:latin typeface="Calibri"/>
                <a:cs typeface="Calibri"/>
              </a:rPr>
              <a:t>approach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0">
                <a:latin typeface="Calibri"/>
                <a:cs typeface="Calibri"/>
              </a:rPr>
              <a:t>than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5">
                <a:latin typeface="Calibri"/>
                <a:cs typeface="Calibri"/>
              </a:rPr>
              <a:t>getting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stuck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25">
                <a:latin typeface="Calibri"/>
                <a:cs typeface="Calibri"/>
              </a:rPr>
              <a:t>learn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25">
                <a:latin typeface="Calibri"/>
                <a:cs typeface="Calibri"/>
              </a:rPr>
              <a:t>by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doing:</a:t>
            </a:r>
            <a:endParaRPr sz="3700">
              <a:latin typeface="Calibri"/>
              <a:cs typeface="Calibri"/>
            </a:endParaRPr>
          </a:p>
          <a:p>
            <a:pPr marL="766445" indent="-459105">
              <a:lnSpc>
                <a:spcPct val="100000"/>
              </a:lnSpc>
              <a:spcBef>
                <a:spcPts val="3660"/>
              </a:spcBef>
              <a:buAutoNum type="arabicPeriod"/>
              <a:tabLst>
                <a:tab pos="766445" algn="l"/>
                <a:tab pos="767080" algn="l"/>
              </a:tabLst>
            </a:pPr>
            <a:r>
              <a:rPr dirty="0" sz="3700" spc="545">
                <a:latin typeface="Calibri"/>
                <a:cs typeface="Calibri"/>
              </a:rPr>
              <a:t>Add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59">
                <a:latin typeface="Calibri"/>
                <a:cs typeface="Calibri"/>
              </a:rPr>
              <a:t>quick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10">
                <a:latin typeface="Calibri"/>
                <a:cs typeface="Calibri"/>
              </a:rPr>
              <a:t>start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95">
                <a:latin typeface="Calibri"/>
                <a:cs typeface="Calibri"/>
              </a:rPr>
              <a:t>Bootstrap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30">
                <a:latin typeface="Calibri"/>
                <a:cs typeface="Calibri"/>
              </a:rPr>
              <a:t>setup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55">
                <a:latin typeface="Calibri"/>
                <a:cs typeface="Calibri"/>
              </a:rPr>
              <a:t>code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20">
                <a:latin typeface="Calibri"/>
                <a:cs typeface="Calibri"/>
              </a:rPr>
              <a:t>into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09">
                <a:latin typeface="Calibri"/>
                <a:cs typeface="Calibri"/>
              </a:rPr>
              <a:t>HTML</a:t>
            </a:r>
            <a:endParaRPr sz="3700">
              <a:latin typeface="Calibri"/>
              <a:cs typeface="Calibri"/>
            </a:endParaRPr>
          </a:p>
          <a:p>
            <a:pPr marL="766445" indent="-56134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766445" algn="l"/>
                <a:tab pos="767080" algn="l"/>
              </a:tabLst>
            </a:pPr>
            <a:r>
              <a:rPr dirty="0" sz="3700" spc="470">
                <a:latin typeface="Calibri"/>
                <a:cs typeface="Calibri"/>
              </a:rPr>
              <a:t>Look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on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75">
                <a:latin typeface="Calibri"/>
                <a:cs typeface="Calibri"/>
              </a:rPr>
              <a:t>site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20">
                <a:latin typeface="Calibri"/>
                <a:cs typeface="Calibri"/>
              </a:rPr>
              <a:t>for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examples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50">
                <a:latin typeface="Calibri"/>
                <a:cs typeface="Calibri"/>
              </a:rPr>
              <a:t>might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90">
                <a:latin typeface="Calibri"/>
                <a:cs typeface="Calibri"/>
              </a:rPr>
              <a:t>like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play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34">
                <a:latin typeface="Calibri"/>
                <a:cs typeface="Calibri"/>
              </a:rPr>
              <a:t>around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with</a:t>
            </a:r>
            <a:endParaRPr sz="3700">
              <a:latin typeface="Calibri"/>
              <a:cs typeface="Calibri"/>
            </a:endParaRPr>
          </a:p>
          <a:p>
            <a:pPr marL="766445" indent="-55499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766445" algn="l"/>
                <a:tab pos="767080" algn="l"/>
              </a:tabLst>
            </a:pPr>
            <a:r>
              <a:rPr dirty="0" sz="3700" spc="455">
                <a:latin typeface="Calibri"/>
                <a:cs typeface="Calibri"/>
              </a:rPr>
              <a:t>Copy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00">
                <a:latin typeface="Calibri"/>
                <a:cs typeface="Calibri"/>
              </a:rPr>
              <a:t>over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59">
                <a:latin typeface="Calibri"/>
                <a:cs typeface="Calibri"/>
              </a:rPr>
              <a:t>code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20">
                <a:latin typeface="Calibri"/>
                <a:cs typeface="Calibri"/>
              </a:rPr>
              <a:t>for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20">
                <a:latin typeface="Calibri"/>
                <a:cs typeface="Calibri"/>
              </a:rPr>
              <a:t>relevant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element(s)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85">
                <a:latin typeface="Calibri"/>
                <a:cs typeface="Calibri"/>
              </a:rPr>
              <a:t>paste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04">
                <a:latin typeface="Calibri"/>
                <a:cs typeface="Calibri"/>
              </a:rPr>
              <a:t>it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20">
                <a:latin typeface="Calibri"/>
                <a:cs typeface="Calibri"/>
              </a:rPr>
              <a:t>into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ﬁle(s)</a:t>
            </a:r>
            <a:endParaRPr sz="3700">
              <a:latin typeface="Calibri"/>
              <a:cs typeface="Calibri"/>
            </a:endParaRPr>
          </a:p>
          <a:p>
            <a:pPr marL="12700" marR="5080">
              <a:lnSpc>
                <a:spcPct val="115599"/>
              </a:lnSpc>
              <a:spcBef>
                <a:spcPts val="2970"/>
              </a:spcBef>
            </a:pPr>
            <a:r>
              <a:rPr dirty="0" sz="3700" spc="520">
                <a:latin typeface="Calibri"/>
                <a:cs typeface="Calibri"/>
              </a:rPr>
              <a:t>Now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have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85">
                <a:latin typeface="Calibri"/>
                <a:cs typeface="Calibri"/>
              </a:rPr>
              <a:t>go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at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ﬁlling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content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styling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bits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with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further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customizations  </a:t>
            </a:r>
            <a:r>
              <a:rPr dirty="0" sz="3700" spc="480">
                <a:latin typeface="Calibri"/>
                <a:cs typeface="Calibri"/>
              </a:rPr>
              <a:t>from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90">
                <a:latin typeface="Calibri"/>
                <a:cs typeface="Calibri"/>
              </a:rPr>
              <a:t>library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5">
                <a:latin typeface="Calibri"/>
                <a:cs typeface="Calibri"/>
              </a:rPr>
              <a:t>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90">
                <a:latin typeface="Calibri"/>
                <a:cs typeface="Calibri"/>
              </a:rPr>
              <a:t>incorporating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04">
                <a:latin typeface="Calibri"/>
                <a:cs typeface="Calibri"/>
              </a:rPr>
              <a:t>it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work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-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0">
                <a:latin typeface="Calibri"/>
                <a:cs typeface="Calibri"/>
              </a:rPr>
              <a:t>bring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65">
                <a:latin typeface="Calibri"/>
                <a:cs typeface="Calibri"/>
              </a:rPr>
              <a:t>special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610">
                <a:latin typeface="Calibri"/>
                <a:cs typeface="Calibri"/>
              </a:rPr>
              <a:t>CSS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20">
                <a:latin typeface="Calibri"/>
                <a:cs typeface="Calibri"/>
              </a:rPr>
              <a:t>touch!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99390" marR="5080" indent="1540510">
              <a:lnSpc>
                <a:spcPct val="100400"/>
              </a:lnSpc>
              <a:spcBef>
                <a:spcPts val="75"/>
              </a:spcBef>
            </a:pPr>
            <a:r>
              <a:rPr dirty="0" sz="5850" spc="685"/>
              <a:t>UNIT </a:t>
            </a:r>
            <a:r>
              <a:rPr dirty="0" sz="5850" spc="484"/>
              <a:t>2  </a:t>
            </a:r>
            <a:r>
              <a:rPr dirty="0" sz="5850" spc="825"/>
              <a:t>HTML </a:t>
            </a:r>
            <a:r>
              <a:rPr dirty="0" sz="5850" spc="855"/>
              <a:t>and</a:t>
            </a:r>
            <a:r>
              <a:rPr dirty="0" sz="5850" spc="-250"/>
              <a:t> </a:t>
            </a:r>
            <a:r>
              <a:rPr dirty="0" sz="5850" spc="1030"/>
              <a:t>CSS</a:t>
            </a:r>
            <a:endParaRPr sz="5850"/>
          </a:p>
        </p:txBody>
      </p:sp>
      <p:sp>
        <p:nvSpPr>
          <p:cNvPr id="3" name="object 3"/>
          <p:cNvSpPr/>
          <p:nvPr/>
        </p:nvSpPr>
        <p:spPr>
          <a:xfrm>
            <a:off x="18061455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5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48325" y="2150552"/>
            <a:ext cx="7007451" cy="70074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5590" y="766640"/>
            <a:ext cx="4185920" cy="657860"/>
          </a:xfrm>
          <a:custGeom>
            <a:avLst/>
            <a:gdLst/>
            <a:ahLst/>
            <a:cxnLst/>
            <a:rect l="l" t="t" r="r" b="b"/>
            <a:pathLst>
              <a:path w="4185920" h="657860">
                <a:moveTo>
                  <a:pt x="254491" y="532174"/>
                </a:moveTo>
                <a:lnTo>
                  <a:pt x="185837" y="524290"/>
                </a:lnTo>
                <a:lnTo>
                  <a:pt x="124178" y="500639"/>
                </a:lnTo>
                <a:lnTo>
                  <a:pt x="72304" y="462937"/>
                </a:lnTo>
                <a:lnTo>
                  <a:pt x="33007" y="413150"/>
                </a:lnTo>
                <a:lnTo>
                  <a:pt x="8251" y="353760"/>
                </a:lnTo>
                <a:lnTo>
                  <a:pt x="0" y="287254"/>
                </a:lnTo>
                <a:lnTo>
                  <a:pt x="2085" y="253111"/>
                </a:lnTo>
                <a:lnTo>
                  <a:pt x="18773" y="190163"/>
                </a:lnTo>
                <a:lnTo>
                  <a:pt x="51613" y="134953"/>
                </a:lnTo>
                <a:lnTo>
                  <a:pt x="97382" y="91208"/>
                </a:lnTo>
                <a:lnTo>
                  <a:pt x="154869" y="60018"/>
                </a:lnTo>
                <a:lnTo>
                  <a:pt x="220026" y="44189"/>
                </a:lnTo>
                <a:lnTo>
                  <a:pt x="255227" y="42210"/>
                </a:lnTo>
                <a:lnTo>
                  <a:pt x="283848" y="43491"/>
                </a:lnTo>
                <a:lnTo>
                  <a:pt x="337225" y="53737"/>
                </a:lnTo>
                <a:lnTo>
                  <a:pt x="385219" y="74037"/>
                </a:lnTo>
                <a:lnTo>
                  <a:pt x="426080" y="103609"/>
                </a:lnTo>
                <a:lnTo>
                  <a:pt x="441806" y="119883"/>
                </a:lnTo>
                <a:lnTo>
                  <a:pt x="259277" y="119883"/>
                </a:lnTo>
                <a:lnTo>
                  <a:pt x="235426" y="121225"/>
                </a:lnTo>
                <a:lnTo>
                  <a:pt x="191497" y="131962"/>
                </a:lnTo>
                <a:lnTo>
                  <a:pt x="153098" y="153083"/>
                </a:lnTo>
                <a:lnTo>
                  <a:pt x="122851" y="182839"/>
                </a:lnTo>
                <a:lnTo>
                  <a:pt x="101423" y="220532"/>
                </a:lnTo>
                <a:lnTo>
                  <a:pt x="90564" y="263725"/>
                </a:lnTo>
                <a:lnTo>
                  <a:pt x="89207" y="287254"/>
                </a:lnTo>
                <a:lnTo>
                  <a:pt x="90564" y="310790"/>
                </a:lnTo>
                <a:lnTo>
                  <a:pt x="101423" y="354044"/>
                </a:lnTo>
                <a:lnTo>
                  <a:pt x="122851" y="391745"/>
                </a:lnTo>
                <a:lnTo>
                  <a:pt x="153098" y="421501"/>
                </a:lnTo>
                <a:lnTo>
                  <a:pt x="191497" y="442614"/>
                </a:lnTo>
                <a:lnTo>
                  <a:pt x="235426" y="453290"/>
                </a:lnTo>
                <a:lnTo>
                  <a:pt x="259277" y="454624"/>
                </a:lnTo>
                <a:lnTo>
                  <a:pt x="441804" y="454624"/>
                </a:lnTo>
                <a:lnTo>
                  <a:pt x="426057" y="470898"/>
                </a:lnTo>
                <a:lnTo>
                  <a:pt x="385012" y="500470"/>
                </a:lnTo>
                <a:lnTo>
                  <a:pt x="336696" y="520716"/>
                </a:lnTo>
                <a:lnTo>
                  <a:pt x="283135" y="530901"/>
                </a:lnTo>
                <a:lnTo>
                  <a:pt x="254491" y="532174"/>
                </a:lnTo>
                <a:close/>
              </a:path>
              <a:path w="4185920" h="657860">
                <a:moveTo>
                  <a:pt x="386522" y="175591"/>
                </a:moveTo>
                <a:lnTo>
                  <a:pt x="359197" y="151219"/>
                </a:lnTo>
                <a:lnTo>
                  <a:pt x="328881" y="133810"/>
                </a:lnTo>
                <a:lnTo>
                  <a:pt x="295575" y="123365"/>
                </a:lnTo>
                <a:lnTo>
                  <a:pt x="259277" y="119883"/>
                </a:lnTo>
                <a:lnTo>
                  <a:pt x="441806" y="119883"/>
                </a:lnTo>
                <a:lnTo>
                  <a:pt x="443703" y="121846"/>
                </a:lnTo>
                <a:lnTo>
                  <a:pt x="386522" y="175591"/>
                </a:lnTo>
                <a:close/>
              </a:path>
              <a:path w="4185920" h="657860">
                <a:moveTo>
                  <a:pt x="441804" y="454624"/>
                </a:moveTo>
                <a:lnTo>
                  <a:pt x="259277" y="454624"/>
                </a:lnTo>
                <a:lnTo>
                  <a:pt x="295574" y="451096"/>
                </a:lnTo>
                <a:lnTo>
                  <a:pt x="328881" y="440513"/>
                </a:lnTo>
                <a:lnTo>
                  <a:pt x="359197" y="422874"/>
                </a:lnTo>
                <a:lnTo>
                  <a:pt x="386522" y="398179"/>
                </a:lnTo>
                <a:lnTo>
                  <a:pt x="443703" y="452661"/>
                </a:lnTo>
                <a:lnTo>
                  <a:pt x="441804" y="454624"/>
                </a:lnTo>
                <a:close/>
              </a:path>
              <a:path w="4185920" h="657860">
                <a:moveTo>
                  <a:pt x="605668" y="525425"/>
                </a:moveTo>
                <a:lnTo>
                  <a:pt x="520633" y="525425"/>
                </a:lnTo>
                <a:lnTo>
                  <a:pt x="520633" y="20491"/>
                </a:lnTo>
                <a:lnTo>
                  <a:pt x="605668" y="20491"/>
                </a:lnTo>
                <a:lnTo>
                  <a:pt x="605668" y="204182"/>
                </a:lnTo>
                <a:lnTo>
                  <a:pt x="841835" y="204182"/>
                </a:lnTo>
                <a:lnTo>
                  <a:pt x="855167" y="220655"/>
                </a:lnTo>
                <a:lnTo>
                  <a:pt x="860638" y="232159"/>
                </a:lnTo>
                <a:lnTo>
                  <a:pt x="707023" y="232159"/>
                </a:lnTo>
                <a:lnTo>
                  <a:pt x="684813" y="233923"/>
                </a:lnTo>
                <a:lnTo>
                  <a:pt x="647756" y="248034"/>
                </a:lnTo>
                <a:lnTo>
                  <a:pt x="620991" y="276049"/>
                </a:lnTo>
                <a:lnTo>
                  <a:pt x="607371" y="316726"/>
                </a:lnTo>
                <a:lnTo>
                  <a:pt x="605668" y="341735"/>
                </a:lnTo>
                <a:lnTo>
                  <a:pt x="605668" y="525425"/>
                </a:lnTo>
                <a:close/>
              </a:path>
              <a:path w="4185920" h="657860">
                <a:moveTo>
                  <a:pt x="841835" y="204182"/>
                </a:moveTo>
                <a:lnTo>
                  <a:pt x="605668" y="204182"/>
                </a:lnTo>
                <a:lnTo>
                  <a:pt x="616834" y="193614"/>
                </a:lnTo>
                <a:lnTo>
                  <a:pt x="657695" y="169824"/>
                </a:lnTo>
                <a:lnTo>
                  <a:pt x="708197" y="158666"/>
                </a:lnTo>
                <a:lnTo>
                  <a:pt x="726779" y="157922"/>
                </a:lnTo>
                <a:lnTo>
                  <a:pt x="759434" y="160437"/>
                </a:lnTo>
                <a:lnTo>
                  <a:pt x="788684" y="167984"/>
                </a:lnTo>
                <a:lnTo>
                  <a:pt x="814529" y="180561"/>
                </a:lnTo>
                <a:lnTo>
                  <a:pt x="836968" y="198169"/>
                </a:lnTo>
                <a:lnTo>
                  <a:pt x="841835" y="204182"/>
                </a:lnTo>
                <a:close/>
              </a:path>
              <a:path w="4185920" h="657860">
                <a:moveTo>
                  <a:pt x="878566" y="525425"/>
                </a:moveTo>
                <a:lnTo>
                  <a:pt x="793531" y="525425"/>
                </a:lnTo>
                <a:lnTo>
                  <a:pt x="793531" y="328114"/>
                </a:lnTo>
                <a:lnTo>
                  <a:pt x="792127" y="305728"/>
                </a:lnTo>
                <a:lnTo>
                  <a:pt x="771075" y="256332"/>
                </a:lnTo>
                <a:lnTo>
                  <a:pt x="726625" y="233669"/>
                </a:lnTo>
                <a:lnTo>
                  <a:pt x="707023" y="232159"/>
                </a:lnTo>
                <a:lnTo>
                  <a:pt x="860638" y="232159"/>
                </a:lnTo>
                <a:lnTo>
                  <a:pt x="868177" y="248034"/>
                </a:lnTo>
                <a:lnTo>
                  <a:pt x="875966" y="280167"/>
                </a:lnTo>
                <a:lnTo>
                  <a:pt x="878533" y="316726"/>
                </a:lnTo>
                <a:lnTo>
                  <a:pt x="878566" y="525425"/>
                </a:lnTo>
                <a:close/>
              </a:path>
              <a:path w="4185920" h="657860">
                <a:moveTo>
                  <a:pt x="1161003" y="530211"/>
                </a:moveTo>
                <a:lnTo>
                  <a:pt x="1104681" y="524260"/>
                </a:lnTo>
                <a:lnTo>
                  <a:pt x="1055476" y="506406"/>
                </a:lnTo>
                <a:lnTo>
                  <a:pt x="1015106" y="477907"/>
                </a:lnTo>
                <a:lnTo>
                  <a:pt x="985043" y="440022"/>
                </a:lnTo>
                <a:lnTo>
                  <a:pt x="966453" y="394652"/>
                </a:lnTo>
                <a:lnTo>
                  <a:pt x="960257" y="343698"/>
                </a:lnTo>
                <a:lnTo>
                  <a:pt x="961767" y="317846"/>
                </a:lnTo>
                <a:lnTo>
                  <a:pt x="973854" y="270052"/>
                </a:lnTo>
                <a:lnTo>
                  <a:pt x="997682" y="227994"/>
                </a:lnTo>
                <a:lnTo>
                  <a:pt x="1031180" y="194802"/>
                </a:lnTo>
                <a:lnTo>
                  <a:pt x="1073522" y="171312"/>
                </a:lnTo>
                <a:lnTo>
                  <a:pt x="1121806" y="159410"/>
                </a:lnTo>
                <a:lnTo>
                  <a:pt x="1147996" y="157922"/>
                </a:lnTo>
                <a:lnTo>
                  <a:pt x="1173941" y="159410"/>
                </a:lnTo>
                <a:lnTo>
                  <a:pt x="1221344" y="171174"/>
                </a:lnTo>
                <a:lnTo>
                  <a:pt x="1262741" y="194396"/>
                </a:lnTo>
                <a:lnTo>
                  <a:pt x="1294198" y="226023"/>
                </a:lnTo>
                <a:lnTo>
                  <a:pt x="1147996" y="226023"/>
                </a:lnTo>
                <a:lnTo>
                  <a:pt x="1128402" y="227534"/>
                </a:lnTo>
                <a:lnTo>
                  <a:pt x="1078913" y="250196"/>
                </a:lnTo>
                <a:lnTo>
                  <a:pt x="1049004" y="295429"/>
                </a:lnTo>
                <a:lnTo>
                  <a:pt x="1044555" y="314494"/>
                </a:lnTo>
                <a:lnTo>
                  <a:pt x="1329605" y="314494"/>
                </a:lnTo>
                <a:lnTo>
                  <a:pt x="1330337" y="318704"/>
                </a:lnTo>
                <a:lnTo>
                  <a:pt x="1331696" y="343698"/>
                </a:lnTo>
                <a:lnTo>
                  <a:pt x="1331809" y="351674"/>
                </a:lnTo>
                <a:lnTo>
                  <a:pt x="1331359" y="360059"/>
                </a:lnTo>
                <a:lnTo>
                  <a:pt x="1330460" y="370939"/>
                </a:lnTo>
                <a:lnTo>
                  <a:pt x="1045292" y="370939"/>
                </a:lnTo>
                <a:lnTo>
                  <a:pt x="1050545" y="389966"/>
                </a:lnTo>
                <a:lnTo>
                  <a:pt x="1084435" y="434623"/>
                </a:lnTo>
                <a:lnTo>
                  <a:pt x="1119897" y="452201"/>
                </a:lnTo>
                <a:lnTo>
                  <a:pt x="1162966" y="458060"/>
                </a:lnTo>
                <a:lnTo>
                  <a:pt x="1296074" y="458060"/>
                </a:lnTo>
                <a:lnTo>
                  <a:pt x="1307268" y="470944"/>
                </a:lnTo>
                <a:lnTo>
                  <a:pt x="1263255" y="506858"/>
                </a:lnTo>
                <a:lnTo>
                  <a:pt x="1225999" y="521790"/>
                </a:lnTo>
                <a:lnTo>
                  <a:pt x="1183849" y="529275"/>
                </a:lnTo>
                <a:lnTo>
                  <a:pt x="1161003" y="530211"/>
                </a:lnTo>
                <a:close/>
              </a:path>
              <a:path w="4185920" h="657860">
                <a:moveTo>
                  <a:pt x="1329605" y="314494"/>
                </a:moveTo>
                <a:lnTo>
                  <a:pt x="1250824" y="314494"/>
                </a:lnTo>
                <a:lnTo>
                  <a:pt x="1246713" y="295682"/>
                </a:lnTo>
                <a:lnTo>
                  <a:pt x="1239780" y="278756"/>
                </a:lnTo>
                <a:lnTo>
                  <a:pt x="1202662" y="239828"/>
                </a:lnTo>
                <a:lnTo>
                  <a:pt x="1147996" y="226023"/>
                </a:lnTo>
                <a:lnTo>
                  <a:pt x="1294198" y="226023"/>
                </a:lnTo>
                <a:lnTo>
                  <a:pt x="1295381" y="227404"/>
                </a:lnTo>
                <a:lnTo>
                  <a:pt x="1308250" y="247497"/>
                </a:lnTo>
                <a:lnTo>
                  <a:pt x="1318557" y="269561"/>
                </a:lnTo>
                <a:lnTo>
                  <a:pt x="1325920" y="293297"/>
                </a:lnTo>
                <a:lnTo>
                  <a:pt x="1329605" y="314494"/>
                </a:lnTo>
                <a:close/>
              </a:path>
              <a:path w="4185920" h="657860">
                <a:moveTo>
                  <a:pt x="1296074" y="458060"/>
                </a:moveTo>
                <a:lnTo>
                  <a:pt x="1162966" y="458060"/>
                </a:lnTo>
                <a:lnTo>
                  <a:pt x="1191641" y="455590"/>
                </a:lnTo>
                <a:lnTo>
                  <a:pt x="1217662" y="448182"/>
                </a:lnTo>
                <a:lnTo>
                  <a:pt x="1241030" y="435835"/>
                </a:lnTo>
                <a:lnTo>
                  <a:pt x="1261744" y="418549"/>
                </a:lnTo>
                <a:lnTo>
                  <a:pt x="1296074" y="458060"/>
                </a:lnTo>
                <a:close/>
              </a:path>
              <a:path w="4185920" h="657860">
                <a:moveTo>
                  <a:pt x="1580241" y="530211"/>
                </a:moveTo>
                <a:lnTo>
                  <a:pt x="1526588" y="524260"/>
                </a:lnTo>
                <a:lnTo>
                  <a:pt x="1478764" y="506406"/>
                </a:lnTo>
                <a:lnTo>
                  <a:pt x="1438792" y="477907"/>
                </a:lnTo>
                <a:lnTo>
                  <a:pt x="1408699" y="440022"/>
                </a:lnTo>
                <a:lnTo>
                  <a:pt x="1389833" y="394652"/>
                </a:lnTo>
                <a:lnTo>
                  <a:pt x="1383544" y="343698"/>
                </a:lnTo>
                <a:lnTo>
                  <a:pt x="1385116" y="317547"/>
                </a:lnTo>
                <a:lnTo>
                  <a:pt x="1397693" y="269569"/>
                </a:lnTo>
                <a:lnTo>
                  <a:pt x="1422488" y="227787"/>
                </a:lnTo>
                <a:lnTo>
                  <a:pt x="1457336" y="194779"/>
                </a:lnTo>
                <a:lnTo>
                  <a:pt x="1501510" y="171312"/>
                </a:lnTo>
                <a:lnTo>
                  <a:pt x="1552433" y="159410"/>
                </a:lnTo>
                <a:lnTo>
                  <a:pt x="1580241" y="157922"/>
                </a:lnTo>
                <a:lnTo>
                  <a:pt x="1606285" y="159287"/>
                </a:lnTo>
                <a:lnTo>
                  <a:pt x="1653404" y="170208"/>
                </a:lnTo>
                <a:lnTo>
                  <a:pt x="1693468" y="191819"/>
                </a:lnTo>
                <a:lnTo>
                  <a:pt x="1723899" y="223109"/>
                </a:lnTo>
                <a:lnTo>
                  <a:pt x="1728041" y="230073"/>
                </a:lnTo>
                <a:lnTo>
                  <a:pt x="1579505" y="230073"/>
                </a:lnTo>
                <a:lnTo>
                  <a:pt x="1556720" y="232013"/>
                </a:lnTo>
                <a:lnTo>
                  <a:pt x="1517270" y="247535"/>
                </a:lnTo>
                <a:lnTo>
                  <a:pt x="1486916" y="277874"/>
                </a:lnTo>
                <a:lnTo>
                  <a:pt x="1471271" y="319165"/>
                </a:lnTo>
                <a:lnTo>
                  <a:pt x="1469315" y="343698"/>
                </a:lnTo>
                <a:lnTo>
                  <a:pt x="1471248" y="368285"/>
                </a:lnTo>
                <a:lnTo>
                  <a:pt x="1486709" y="409637"/>
                </a:lnTo>
                <a:lnTo>
                  <a:pt x="1516787" y="439930"/>
                </a:lnTo>
                <a:lnTo>
                  <a:pt x="1556421" y="455391"/>
                </a:lnTo>
                <a:lnTo>
                  <a:pt x="1579505" y="457324"/>
                </a:lnTo>
                <a:lnTo>
                  <a:pt x="1727902" y="457324"/>
                </a:lnTo>
                <a:lnTo>
                  <a:pt x="1723577" y="464387"/>
                </a:lnTo>
                <a:lnTo>
                  <a:pt x="1692778" y="495861"/>
                </a:lnTo>
                <a:lnTo>
                  <a:pt x="1652714" y="517787"/>
                </a:lnTo>
                <a:lnTo>
                  <a:pt x="1605963" y="528830"/>
                </a:lnTo>
                <a:lnTo>
                  <a:pt x="1580241" y="530211"/>
                </a:lnTo>
                <a:close/>
              </a:path>
              <a:path w="4185920" h="657860">
                <a:moveTo>
                  <a:pt x="1670062" y="280382"/>
                </a:moveTo>
                <a:lnTo>
                  <a:pt x="1642085" y="249759"/>
                </a:lnTo>
                <a:lnTo>
                  <a:pt x="1606255" y="233232"/>
                </a:lnTo>
                <a:lnTo>
                  <a:pt x="1579505" y="230073"/>
                </a:lnTo>
                <a:lnTo>
                  <a:pt x="1728041" y="230073"/>
                </a:lnTo>
                <a:lnTo>
                  <a:pt x="1735341" y="242343"/>
                </a:lnTo>
                <a:lnTo>
                  <a:pt x="1670062" y="280382"/>
                </a:lnTo>
                <a:close/>
              </a:path>
              <a:path w="4185920" h="657860">
                <a:moveTo>
                  <a:pt x="1727902" y="457324"/>
                </a:moveTo>
                <a:lnTo>
                  <a:pt x="1579505" y="457324"/>
                </a:lnTo>
                <a:lnTo>
                  <a:pt x="1593156" y="456541"/>
                </a:lnTo>
                <a:lnTo>
                  <a:pt x="1606255" y="454195"/>
                </a:lnTo>
                <a:lnTo>
                  <a:pt x="1642085" y="437706"/>
                </a:lnTo>
                <a:lnTo>
                  <a:pt x="1670062" y="407014"/>
                </a:lnTo>
                <a:lnTo>
                  <a:pt x="1735341" y="445176"/>
                </a:lnTo>
                <a:lnTo>
                  <a:pt x="1727902" y="457324"/>
                </a:lnTo>
                <a:close/>
              </a:path>
              <a:path w="4185920" h="657860">
                <a:moveTo>
                  <a:pt x="1890502" y="525425"/>
                </a:moveTo>
                <a:lnTo>
                  <a:pt x="1805467" y="525425"/>
                </a:lnTo>
                <a:lnTo>
                  <a:pt x="1805467" y="20491"/>
                </a:lnTo>
                <a:lnTo>
                  <a:pt x="1890502" y="20491"/>
                </a:lnTo>
                <a:lnTo>
                  <a:pt x="1890502" y="325292"/>
                </a:lnTo>
                <a:lnTo>
                  <a:pt x="2025633" y="325292"/>
                </a:lnTo>
                <a:lnTo>
                  <a:pt x="2060499" y="369589"/>
                </a:lnTo>
                <a:lnTo>
                  <a:pt x="1953818" y="369589"/>
                </a:lnTo>
                <a:lnTo>
                  <a:pt x="1890502" y="429469"/>
                </a:lnTo>
                <a:lnTo>
                  <a:pt x="1890502" y="525425"/>
                </a:lnTo>
                <a:close/>
              </a:path>
              <a:path w="4185920" h="657860">
                <a:moveTo>
                  <a:pt x="2025633" y="325292"/>
                </a:moveTo>
                <a:lnTo>
                  <a:pt x="1890502" y="325292"/>
                </a:lnTo>
                <a:lnTo>
                  <a:pt x="2066707" y="161971"/>
                </a:lnTo>
                <a:lnTo>
                  <a:pt x="2168798" y="161971"/>
                </a:lnTo>
                <a:lnTo>
                  <a:pt x="2017134" y="314494"/>
                </a:lnTo>
                <a:lnTo>
                  <a:pt x="2025633" y="325292"/>
                </a:lnTo>
                <a:close/>
              </a:path>
              <a:path w="4185920" h="657860">
                <a:moveTo>
                  <a:pt x="2183155" y="525425"/>
                </a:moveTo>
                <a:lnTo>
                  <a:pt x="2079714" y="525425"/>
                </a:lnTo>
                <a:lnTo>
                  <a:pt x="1953818" y="369589"/>
                </a:lnTo>
                <a:lnTo>
                  <a:pt x="2060499" y="369589"/>
                </a:lnTo>
                <a:lnTo>
                  <a:pt x="2183155" y="525425"/>
                </a:lnTo>
                <a:close/>
              </a:path>
              <a:path w="4185920" h="657860">
                <a:moveTo>
                  <a:pt x="2569189" y="209704"/>
                </a:moveTo>
                <a:lnTo>
                  <a:pt x="2315865" y="209704"/>
                </a:lnTo>
                <a:lnTo>
                  <a:pt x="2327031" y="197571"/>
                </a:lnTo>
                <a:lnTo>
                  <a:pt x="2367892" y="170929"/>
                </a:lnTo>
                <a:lnTo>
                  <a:pt x="2417933" y="158735"/>
                </a:lnTo>
                <a:lnTo>
                  <a:pt x="2436239" y="157922"/>
                </a:lnTo>
                <a:lnTo>
                  <a:pt x="2462099" y="159371"/>
                </a:lnTo>
                <a:lnTo>
                  <a:pt x="2509586" y="170967"/>
                </a:lnTo>
                <a:lnTo>
                  <a:pt x="2551007" y="193844"/>
                </a:lnTo>
                <a:lnTo>
                  <a:pt x="2569189" y="209704"/>
                </a:lnTo>
                <a:close/>
              </a:path>
              <a:path w="4185920" h="657860">
                <a:moveTo>
                  <a:pt x="2319914" y="657457"/>
                </a:moveTo>
                <a:lnTo>
                  <a:pt x="2234879" y="657457"/>
                </a:lnTo>
                <a:lnTo>
                  <a:pt x="2234879" y="161971"/>
                </a:lnTo>
                <a:lnTo>
                  <a:pt x="2315865" y="161971"/>
                </a:lnTo>
                <a:lnTo>
                  <a:pt x="2315865" y="209704"/>
                </a:lnTo>
                <a:lnTo>
                  <a:pt x="2569189" y="209704"/>
                </a:lnTo>
                <a:lnTo>
                  <a:pt x="2583831" y="226484"/>
                </a:lnTo>
                <a:lnTo>
                  <a:pt x="2586180" y="230073"/>
                </a:lnTo>
                <a:lnTo>
                  <a:pt x="2426791" y="230073"/>
                </a:lnTo>
                <a:lnTo>
                  <a:pt x="2411836" y="230947"/>
                </a:lnTo>
                <a:lnTo>
                  <a:pt x="2371573" y="244061"/>
                </a:lnTo>
                <a:lnTo>
                  <a:pt x="2340605" y="271624"/>
                </a:lnTo>
                <a:lnTo>
                  <a:pt x="2322123" y="311733"/>
                </a:lnTo>
                <a:lnTo>
                  <a:pt x="2318564" y="343698"/>
                </a:lnTo>
                <a:lnTo>
                  <a:pt x="2319454" y="360240"/>
                </a:lnTo>
                <a:lnTo>
                  <a:pt x="2332798" y="403701"/>
                </a:lnTo>
                <a:lnTo>
                  <a:pt x="2359993" y="435727"/>
                </a:lnTo>
                <a:lnTo>
                  <a:pt x="2397648" y="453857"/>
                </a:lnTo>
                <a:lnTo>
                  <a:pt x="2426791" y="457324"/>
                </a:lnTo>
                <a:lnTo>
                  <a:pt x="2586508" y="457324"/>
                </a:lnTo>
                <a:lnTo>
                  <a:pt x="2583831" y="461450"/>
                </a:lnTo>
                <a:lnTo>
                  <a:pt x="2568546" y="479104"/>
                </a:lnTo>
                <a:lnTo>
                  <a:pt x="2566073" y="481251"/>
                </a:lnTo>
                <a:lnTo>
                  <a:pt x="2319914" y="481251"/>
                </a:lnTo>
                <a:lnTo>
                  <a:pt x="2319914" y="657457"/>
                </a:lnTo>
                <a:close/>
              </a:path>
              <a:path w="4185920" h="657860">
                <a:moveTo>
                  <a:pt x="2586508" y="457324"/>
                </a:moveTo>
                <a:lnTo>
                  <a:pt x="2426791" y="457324"/>
                </a:lnTo>
                <a:lnTo>
                  <a:pt x="2449192" y="455368"/>
                </a:lnTo>
                <a:lnTo>
                  <a:pt x="2469523" y="449501"/>
                </a:lnTo>
                <a:lnTo>
                  <a:pt x="2503973" y="426034"/>
                </a:lnTo>
                <a:lnTo>
                  <a:pt x="2526704" y="389805"/>
                </a:lnTo>
                <a:lnTo>
                  <a:pt x="2534281" y="343698"/>
                </a:lnTo>
                <a:lnTo>
                  <a:pt x="2532387" y="319410"/>
                </a:lnTo>
                <a:lnTo>
                  <a:pt x="2517232" y="278242"/>
                </a:lnTo>
                <a:lnTo>
                  <a:pt x="2487783" y="247673"/>
                </a:lnTo>
                <a:lnTo>
                  <a:pt x="2449192" y="232028"/>
                </a:lnTo>
                <a:lnTo>
                  <a:pt x="2426791" y="230073"/>
                </a:lnTo>
                <a:lnTo>
                  <a:pt x="2586180" y="230073"/>
                </a:lnTo>
                <a:lnTo>
                  <a:pt x="2607275" y="268303"/>
                </a:lnTo>
                <a:lnTo>
                  <a:pt x="2619178" y="316956"/>
                </a:lnTo>
                <a:lnTo>
                  <a:pt x="2620666" y="343698"/>
                </a:lnTo>
                <a:lnTo>
                  <a:pt x="2619178" y="370463"/>
                </a:lnTo>
                <a:lnTo>
                  <a:pt x="2614714" y="395664"/>
                </a:lnTo>
                <a:lnTo>
                  <a:pt x="2607275" y="419300"/>
                </a:lnTo>
                <a:lnTo>
                  <a:pt x="2596861" y="441372"/>
                </a:lnTo>
                <a:lnTo>
                  <a:pt x="2586508" y="457324"/>
                </a:lnTo>
                <a:close/>
              </a:path>
              <a:path w="4185920" h="657860">
                <a:moveTo>
                  <a:pt x="2436239" y="530211"/>
                </a:moveTo>
                <a:lnTo>
                  <a:pt x="2401406" y="527151"/>
                </a:lnTo>
                <a:lnTo>
                  <a:pt x="2370407" y="517971"/>
                </a:lnTo>
                <a:lnTo>
                  <a:pt x="2343243" y="502671"/>
                </a:lnTo>
                <a:lnTo>
                  <a:pt x="2319914" y="481251"/>
                </a:lnTo>
                <a:lnTo>
                  <a:pt x="2566073" y="481251"/>
                </a:lnTo>
                <a:lnTo>
                  <a:pt x="2531213" y="507142"/>
                </a:lnTo>
                <a:lnTo>
                  <a:pt x="2486548" y="524444"/>
                </a:lnTo>
                <a:lnTo>
                  <a:pt x="2436239" y="530211"/>
                </a:lnTo>
                <a:close/>
              </a:path>
              <a:path w="4185920" h="657860">
                <a:moveTo>
                  <a:pt x="2865041" y="530211"/>
                </a:moveTo>
                <a:lnTo>
                  <a:pt x="2812646" y="524260"/>
                </a:lnTo>
                <a:lnTo>
                  <a:pt x="2765650" y="506406"/>
                </a:lnTo>
                <a:lnTo>
                  <a:pt x="2726292" y="477907"/>
                </a:lnTo>
                <a:lnTo>
                  <a:pt x="2696566" y="440022"/>
                </a:lnTo>
                <a:lnTo>
                  <a:pt x="2677976" y="394652"/>
                </a:lnTo>
                <a:lnTo>
                  <a:pt x="2671780" y="343698"/>
                </a:lnTo>
                <a:lnTo>
                  <a:pt x="2673329" y="317547"/>
                </a:lnTo>
                <a:lnTo>
                  <a:pt x="2685722" y="269569"/>
                </a:lnTo>
                <a:lnTo>
                  <a:pt x="2710225" y="227787"/>
                </a:lnTo>
                <a:lnTo>
                  <a:pt x="2744767" y="194779"/>
                </a:lnTo>
                <a:lnTo>
                  <a:pt x="2788473" y="171312"/>
                </a:lnTo>
                <a:lnTo>
                  <a:pt x="2838169" y="159410"/>
                </a:lnTo>
                <a:lnTo>
                  <a:pt x="2865041" y="157922"/>
                </a:lnTo>
                <a:lnTo>
                  <a:pt x="2892228" y="159410"/>
                </a:lnTo>
                <a:lnTo>
                  <a:pt x="2942231" y="171312"/>
                </a:lnTo>
                <a:lnTo>
                  <a:pt x="2985975" y="194779"/>
                </a:lnTo>
                <a:lnTo>
                  <a:pt x="3020517" y="227787"/>
                </a:lnTo>
                <a:lnTo>
                  <a:pt x="3022076" y="230073"/>
                </a:lnTo>
                <a:lnTo>
                  <a:pt x="2865041" y="230073"/>
                </a:lnTo>
                <a:lnTo>
                  <a:pt x="2842586" y="232028"/>
                </a:lnTo>
                <a:lnTo>
                  <a:pt x="2803934" y="247673"/>
                </a:lnTo>
                <a:lnTo>
                  <a:pt x="2774530" y="278242"/>
                </a:lnTo>
                <a:lnTo>
                  <a:pt x="2759438" y="319410"/>
                </a:lnTo>
                <a:lnTo>
                  <a:pt x="2757551" y="343698"/>
                </a:lnTo>
                <a:lnTo>
                  <a:pt x="2759438" y="367986"/>
                </a:lnTo>
                <a:lnTo>
                  <a:pt x="2774530" y="409154"/>
                </a:lnTo>
                <a:lnTo>
                  <a:pt x="2803934" y="439723"/>
                </a:lnTo>
                <a:lnTo>
                  <a:pt x="2842586" y="455368"/>
                </a:lnTo>
                <a:lnTo>
                  <a:pt x="2865041" y="457324"/>
                </a:lnTo>
                <a:lnTo>
                  <a:pt x="3022422" y="457324"/>
                </a:lnTo>
                <a:lnTo>
                  <a:pt x="3020517" y="460138"/>
                </a:lnTo>
                <a:lnTo>
                  <a:pt x="2985975" y="493330"/>
                </a:lnTo>
                <a:lnTo>
                  <a:pt x="2942231" y="516821"/>
                </a:lnTo>
                <a:lnTo>
                  <a:pt x="2892228" y="528723"/>
                </a:lnTo>
                <a:lnTo>
                  <a:pt x="2865041" y="530211"/>
                </a:lnTo>
                <a:close/>
              </a:path>
              <a:path w="4185920" h="657860">
                <a:moveTo>
                  <a:pt x="3022422" y="457324"/>
                </a:moveTo>
                <a:lnTo>
                  <a:pt x="2865041" y="457324"/>
                </a:lnTo>
                <a:lnTo>
                  <a:pt x="2887466" y="455368"/>
                </a:lnTo>
                <a:lnTo>
                  <a:pt x="2907865" y="449501"/>
                </a:lnTo>
                <a:lnTo>
                  <a:pt x="2942591" y="426034"/>
                </a:lnTo>
                <a:lnTo>
                  <a:pt x="2965598" y="389805"/>
                </a:lnTo>
                <a:lnTo>
                  <a:pt x="2973268" y="343698"/>
                </a:lnTo>
                <a:lnTo>
                  <a:pt x="2971350" y="319410"/>
                </a:lnTo>
                <a:lnTo>
                  <a:pt x="2956012" y="278242"/>
                </a:lnTo>
                <a:lnTo>
                  <a:pt x="2926241" y="247673"/>
                </a:lnTo>
                <a:lnTo>
                  <a:pt x="2887466" y="232028"/>
                </a:lnTo>
                <a:lnTo>
                  <a:pt x="2865041" y="230073"/>
                </a:lnTo>
                <a:lnTo>
                  <a:pt x="3022076" y="230073"/>
                </a:lnTo>
                <a:lnTo>
                  <a:pt x="3044974" y="269569"/>
                </a:lnTo>
                <a:lnTo>
                  <a:pt x="3057367" y="317547"/>
                </a:lnTo>
                <a:lnTo>
                  <a:pt x="3058916" y="343698"/>
                </a:lnTo>
                <a:lnTo>
                  <a:pt x="3057367" y="369873"/>
                </a:lnTo>
                <a:lnTo>
                  <a:pt x="3052719" y="394652"/>
                </a:lnTo>
                <a:lnTo>
                  <a:pt x="3044974" y="418035"/>
                </a:lnTo>
                <a:lnTo>
                  <a:pt x="3034130" y="440022"/>
                </a:lnTo>
                <a:lnTo>
                  <a:pt x="3022422" y="457324"/>
                </a:lnTo>
                <a:close/>
              </a:path>
              <a:path w="4185920" h="657860">
                <a:moveTo>
                  <a:pt x="3225695" y="525425"/>
                </a:moveTo>
                <a:lnTo>
                  <a:pt x="3140659" y="525425"/>
                </a:lnTo>
                <a:lnTo>
                  <a:pt x="3140659" y="161971"/>
                </a:lnTo>
                <a:lnTo>
                  <a:pt x="3225695" y="161971"/>
                </a:lnTo>
                <a:lnTo>
                  <a:pt x="3225695" y="525425"/>
                </a:lnTo>
                <a:close/>
              </a:path>
              <a:path w="4185920" h="657860">
                <a:moveTo>
                  <a:pt x="3183484" y="102091"/>
                </a:moveTo>
                <a:lnTo>
                  <a:pt x="3144709" y="87489"/>
                </a:lnTo>
                <a:lnTo>
                  <a:pt x="3129125" y="51045"/>
                </a:lnTo>
                <a:lnTo>
                  <a:pt x="3130099" y="40630"/>
                </a:lnTo>
                <a:lnTo>
                  <a:pt x="3153022" y="8282"/>
                </a:lnTo>
                <a:lnTo>
                  <a:pt x="3183484" y="0"/>
                </a:lnTo>
                <a:lnTo>
                  <a:pt x="3194604" y="874"/>
                </a:lnTo>
                <a:lnTo>
                  <a:pt x="3229130" y="21427"/>
                </a:lnTo>
                <a:lnTo>
                  <a:pt x="3237965" y="49082"/>
                </a:lnTo>
                <a:lnTo>
                  <a:pt x="3237006" y="59865"/>
                </a:lnTo>
                <a:lnTo>
                  <a:pt x="3214429" y="93532"/>
                </a:lnTo>
                <a:lnTo>
                  <a:pt x="3183484" y="102091"/>
                </a:lnTo>
                <a:close/>
              </a:path>
              <a:path w="4185920" h="657860">
                <a:moveTo>
                  <a:pt x="3662406" y="208967"/>
                </a:moveTo>
                <a:lnTo>
                  <a:pt x="3418317" y="208967"/>
                </a:lnTo>
                <a:lnTo>
                  <a:pt x="3429545" y="197157"/>
                </a:lnTo>
                <a:lnTo>
                  <a:pt x="3471326" y="170929"/>
                </a:lnTo>
                <a:lnTo>
                  <a:pt x="3523921" y="158735"/>
                </a:lnTo>
                <a:lnTo>
                  <a:pt x="3543477" y="157922"/>
                </a:lnTo>
                <a:lnTo>
                  <a:pt x="3576132" y="160437"/>
                </a:lnTo>
                <a:lnTo>
                  <a:pt x="3605382" y="167984"/>
                </a:lnTo>
                <a:lnTo>
                  <a:pt x="3631227" y="180561"/>
                </a:lnTo>
                <a:lnTo>
                  <a:pt x="3653667" y="198169"/>
                </a:lnTo>
                <a:lnTo>
                  <a:pt x="3662406" y="208967"/>
                </a:lnTo>
                <a:close/>
              </a:path>
              <a:path w="4185920" h="657860">
                <a:moveTo>
                  <a:pt x="3422367" y="525425"/>
                </a:moveTo>
                <a:lnTo>
                  <a:pt x="3337332" y="525425"/>
                </a:lnTo>
                <a:lnTo>
                  <a:pt x="3337332" y="161971"/>
                </a:lnTo>
                <a:lnTo>
                  <a:pt x="3418317" y="161971"/>
                </a:lnTo>
                <a:lnTo>
                  <a:pt x="3418317" y="208967"/>
                </a:lnTo>
                <a:lnTo>
                  <a:pt x="3662406" y="208967"/>
                </a:lnTo>
                <a:lnTo>
                  <a:pt x="3671866" y="220655"/>
                </a:lnTo>
                <a:lnTo>
                  <a:pt x="3677337" y="232159"/>
                </a:lnTo>
                <a:lnTo>
                  <a:pt x="3523721" y="232159"/>
                </a:lnTo>
                <a:lnTo>
                  <a:pt x="3501512" y="233923"/>
                </a:lnTo>
                <a:lnTo>
                  <a:pt x="3464455" y="248034"/>
                </a:lnTo>
                <a:lnTo>
                  <a:pt x="3437689" y="276049"/>
                </a:lnTo>
                <a:lnTo>
                  <a:pt x="3424069" y="316726"/>
                </a:lnTo>
                <a:lnTo>
                  <a:pt x="3422367" y="341735"/>
                </a:lnTo>
                <a:lnTo>
                  <a:pt x="3422367" y="525425"/>
                </a:lnTo>
                <a:close/>
              </a:path>
              <a:path w="4185920" h="657860">
                <a:moveTo>
                  <a:pt x="3695264" y="525425"/>
                </a:moveTo>
                <a:lnTo>
                  <a:pt x="3610229" y="525425"/>
                </a:lnTo>
                <a:lnTo>
                  <a:pt x="3610229" y="328114"/>
                </a:lnTo>
                <a:lnTo>
                  <a:pt x="3608826" y="305728"/>
                </a:lnTo>
                <a:lnTo>
                  <a:pt x="3587774" y="256332"/>
                </a:lnTo>
                <a:lnTo>
                  <a:pt x="3543324" y="233669"/>
                </a:lnTo>
                <a:lnTo>
                  <a:pt x="3523721" y="232159"/>
                </a:lnTo>
                <a:lnTo>
                  <a:pt x="3677337" y="232159"/>
                </a:lnTo>
                <a:lnTo>
                  <a:pt x="3684876" y="248034"/>
                </a:lnTo>
                <a:lnTo>
                  <a:pt x="3692664" y="280167"/>
                </a:lnTo>
                <a:lnTo>
                  <a:pt x="3695231" y="316726"/>
                </a:lnTo>
                <a:lnTo>
                  <a:pt x="3695264" y="525425"/>
                </a:lnTo>
                <a:close/>
              </a:path>
              <a:path w="4185920" h="657860">
                <a:moveTo>
                  <a:pt x="3900061" y="164793"/>
                </a:moveTo>
                <a:lnTo>
                  <a:pt x="3815026" y="164793"/>
                </a:lnTo>
                <a:lnTo>
                  <a:pt x="3815026" y="81721"/>
                </a:lnTo>
                <a:lnTo>
                  <a:pt x="3900061" y="81721"/>
                </a:lnTo>
                <a:lnTo>
                  <a:pt x="3900061" y="164793"/>
                </a:lnTo>
                <a:close/>
              </a:path>
              <a:path w="4185920" h="657860">
                <a:moveTo>
                  <a:pt x="3997367" y="232772"/>
                </a:moveTo>
                <a:lnTo>
                  <a:pt x="3755146" y="232772"/>
                </a:lnTo>
                <a:lnTo>
                  <a:pt x="3755146" y="164793"/>
                </a:lnTo>
                <a:lnTo>
                  <a:pt x="3997367" y="164793"/>
                </a:lnTo>
                <a:lnTo>
                  <a:pt x="3997367" y="232772"/>
                </a:lnTo>
                <a:close/>
              </a:path>
              <a:path w="4185920" h="657860">
                <a:moveTo>
                  <a:pt x="3940309" y="530211"/>
                </a:moveTo>
                <a:lnTo>
                  <a:pt x="3887146" y="522388"/>
                </a:lnTo>
                <a:lnTo>
                  <a:pt x="3847666" y="498921"/>
                </a:lnTo>
                <a:lnTo>
                  <a:pt x="3823186" y="460483"/>
                </a:lnTo>
                <a:lnTo>
                  <a:pt x="3815026" y="407751"/>
                </a:lnTo>
                <a:lnTo>
                  <a:pt x="3815026" y="232772"/>
                </a:lnTo>
                <a:lnTo>
                  <a:pt x="3900061" y="232772"/>
                </a:lnTo>
                <a:lnTo>
                  <a:pt x="3900061" y="405664"/>
                </a:lnTo>
                <a:lnTo>
                  <a:pt x="3900867" y="418134"/>
                </a:lnTo>
                <a:lnTo>
                  <a:pt x="3920170" y="452277"/>
                </a:lnTo>
                <a:lnTo>
                  <a:pt x="3950493" y="460146"/>
                </a:lnTo>
                <a:lnTo>
                  <a:pt x="4003994" y="460146"/>
                </a:lnTo>
                <a:lnTo>
                  <a:pt x="4021908" y="505670"/>
                </a:lnTo>
                <a:lnTo>
                  <a:pt x="3985465" y="524076"/>
                </a:lnTo>
                <a:lnTo>
                  <a:pt x="3952058" y="529827"/>
                </a:lnTo>
                <a:lnTo>
                  <a:pt x="3940309" y="530211"/>
                </a:lnTo>
                <a:close/>
              </a:path>
              <a:path w="4185920" h="657860">
                <a:moveTo>
                  <a:pt x="4003994" y="460146"/>
                </a:moveTo>
                <a:lnTo>
                  <a:pt x="3950493" y="460146"/>
                </a:lnTo>
                <a:lnTo>
                  <a:pt x="3964190" y="459210"/>
                </a:lnTo>
                <a:lnTo>
                  <a:pt x="3976691" y="456403"/>
                </a:lnTo>
                <a:lnTo>
                  <a:pt x="3987995" y="451725"/>
                </a:lnTo>
                <a:lnTo>
                  <a:pt x="3998103" y="445176"/>
                </a:lnTo>
                <a:lnTo>
                  <a:pt x="4003994" y="460146"/>
                </a:lnTo>
                <a:close/>
              </a:path>
              <a:path w="4185920" h="657860">
                <a:moveTo>
                  <a:pt x="4164800" y="367503"/>
                </a:moveTo>
                <a:lnTo>
                  <a:pt x="4097434" y="367503"/>
                </a:lnTo>
                <a:lnTo>
                  <a:pt x="4081115" y="49082"/>
                </a:lnTo>
                <a:lnTo>
                  <a:pt x="4181856" y="49082"/>
                </a:lnTo>
                <a:lnTo>
                  <a:pt x="4164800" y="367503"/>
                </a:lnTo>
                <a:close/>
              </a:path>
              <a:path w="4185920" h="657860">
                <a:moveTo>
                  <a:pt x="4131424" y="530211"/>
                </a:moveTo>
                <a:lnTo>
                  <a:pt x="4091913" y="514873"/>
                </a:lnTo>
                <a:lnTo>
                  <a:pt x="4076329" y="477079"/>
                </a:lnTo>
                <a:lnTo>
                  <a:pt x="4077303" y="466319"/>
                </a:lnTo>
                <a:lnTo>
                  <a:pt x="4100272" y="433105"/>
                </a:lnTo>
                <a:lnTo>
                  <a:pt x="4131424" y="424684"/>
                </a:lnTo>
                <a:lnTo>
                  <a:pt x="4142529" y="425620"/>
                </a:lnTo>
                <a:lnTo>
                  <a:pt x="4176664" y="447607"/>
                </a:lnTo>
                <a:lnTo>
                  <a:pt x="4185292" y="477079"/>
                </a:lnTo>
                <a:lnTo>
                  <a:pt x="4184333" y="487862"/>
                </a:lnTo>
                <a:lnTo>
                  <a:pt x="4161794" y="521583"/>
                </a:lnTo>
                <a:lnTo>
                  <a:pt x="4131424" y="530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3560" y="4215809"/>
            <a:ext cx="1161415" cy="628650"/>
          </a:xfrm>
          <a:custGeom>
            <a:avLst/>
            <a:gdLst/>
            <a:ahLst/>
            <a:cxnLst/>
            <a:rect l="l" t="t" r="r" b="b"/>
            <a:pathLst>
              <a:path w="1161414" h="628650">
                <a:moveTo>
                  <a:pt x="0" y="0"/>
                </a:moveTo>
                <a:lnTo>
                  <a:pt x="1161041" y="0"/>
                </a:lnTo>
                <a:lnTo>
                  <a:pt x="116104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3560" y="6100568"/>
            <a:ext cx="2294255" cy="628650"/>
          </a:xfrm>
          <a:custGeom>
            <a:avLst/>
            <a:gdLst/>
            <a:ahLst/>
            <a:cxnLst/>
            <a:rect l="l" t="t" r="r" b="b"/>
            <a:pathLst>
              <a:path w="2294255" h="628650">
                <a:moveTo>
                  <a:pt x="0" y="0"/>
                </a:moveTo>
                <a:lnTo>
                  <a:pt x="2293811" y="0"/>
                </a:lnTo>
                <a:lnTo>
                  <a:pt x="229381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3560" y="8613581"/>
            <a:ext cx="1909445" cy="628650"/>
          </a:xfrm>
          <a:custGeom>
            <a:avLst/>
            <a:gdLst/>
            <a:ahLst/>
            <a:cxnLst/>
            <a:rect l="l" t="t" r="r" b="b"/>
            <a:pathLst>
              <a:path w="1909445" h="628650">
                <a:moveTo>
                  <a:pt x="0" y="0"/>
                </a:moveTo>
                <a:lnTo>
                  <a:pt x="1909070" y="0"/>
                </a:lnTo>
                <a:lnTo>
                  <a:pt x="1909070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860" y="2925661"/>
            <a:ext cx="8641715" cy="6936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615">
                <a:latin typeface="Calibri"/>
                <a:cs typeface="Calibri"/>
              </a:rPr>
              <a:t>How </a:t>
            </a:r>
            <a:r>
              <a:rPr dirty="0" sz="4100" spc="360">
                <a:latin typeface="Calibri"/>
                <a:cs typeface="Calibri"/>
              </a:rPr>
              <a:t>are </a:t>
            </a:r>
            <a:r>
              <a:rPr dirty="0" sz="4100" spc="450">
                <a:latin typeface="Calibri"/>
                <a:cs typeface="Calibri"/>
              </a:rPr>
              <a:t>you</a:t>
            </a:r>
            <a:r>
              <a:rPr dirty="0" sz="4100" spc="-535">
                <a:latin typeface="Calibri"/>
                <a:cs typeface="Calibri"/>
              </a:rPr>
              <a:t> </a:t>
            </a:r>
            <a:r>
              <a:rPr dirty="0" sz="4100" spc="415">
                <a:latin typeface="Calibri"/>
                <a:cs typeface="Calibri"/>
              </a:rPr>
              <a:t>feeling?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171450">
              <a:lnSpc>
                <a:spcPct val="100499"/>
              </a:lnSpc>
            </a:pPr>
            <a:r>
              <a:rPr dirty="0" sz="4100" spc="795">
                <a:latin typeface="Calibri"/>
                <a:cs typeface="Calibri"/>
              </a:rPr>
              <a:t>RED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315">
                <a:latin typeface="Calibri"/>
                <a:cs typeface="Calibri"/>
              </a:rPr>
              <a:t>-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210">
                <a:latin typeface="Calibri"/>
                <a:cs typeface="Calibri"/>
              </a:rPr>
              <a:t>I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5">
                <a:latin typeface="Calibri"/>
                <a:cs typeface="Calibri"/>
              </a:rPr>
              <a:t>have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525">
                <a:latin typeface="Calibri"/>
                <a:cs typeface="Calibri"/>
              </a:rPr>
              <a:t>no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415">
                <a:latin typeface="Calibri"/>
                <a:cs typeface="Calibri"/>
              </a:rPr>
              <a:t>idea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520">
                <a:latin typeface="Calibri"/>
                <a:cs typeface="Calibri"/>
              </a:rPr>
              <a:t>what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305">
                <a:latin typeface="Calibri"/>
                <a:cs typeface="Calibri"/>
              </a:rPr>
              <a:t>you’re  </a:t>
            </a:r>
            <a:r>
              <a:rPr dirty="0" sz="4100" spc="455">
                <a:latin typeface="Calibri"/>
                <a:cs typeface="Calibri"/>
              </a:rPr>
              <a:t>talking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490">
                <a:latin typeface="Calibri"/>
                <a:cs typeface="Calibri"/>
              </a:rPr>
              <a:t>about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</a:pPr>
            <a:r>
              <a:rPr dirty="0" sz="4100" spc="705">
                <a:latin typeface="Calibri"/>
                <a:cs typeface="Calibri"/>
              </a:rPr>
              <a:t>YELLOW</a:t>
            </a:r>
            <a:r>
              <a:rPr dirty="0" sz="4100" spc="135">
                <a:latin typeface="Calibri"/>
                <a:cs typeface="Calibri"/>
              </a:rPr>
              <a:t> </a:t>
            </a:r>
            <a:r>
              <a:rPr dirty="0" sz="4100" spc="315">
                <a:latin typeface="Calibri"/>
                <a:cs typeface="Calibri"/>
              </a:rPr>
              <a:t>-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210">
                <a:latin typeface="Calibri"/>
                <a:cs typeface="Calibri"/>
              </a:rPr>
              <a:t>I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5">
                <a:latin typeface="Calibri"/>
                <a:cs typeface="Calibri"/>
              </a:rPr>
              <a:t>have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595">
                <a:latin typeface="Calibri"/>
                <a:cs typeface="Calibri"/>
              </a:rPr>
              <a:t>some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0">
                <a:latin typeface="Calibri"/>
                <a:cs typeface="Calibri"/>
              </a:rPr>
              <a:t>questions  </a:t>
            </a:r>
            <a:r>
              <a:rPr dirty="0" sz="4100" spc="520">
                <a:latin typeface="Calibri"/>
                <a:cs typeface="Calibri"/>
              </a:rPr>
              <a:t>but </a:t>
            </a:r>
            <a:r>
              <a:rPr dirty="0" sz="4100" spc="290">
                <a:latin typeface="Calibri"/>
                <a:cs typeface="Calibri"/>
              </a:rPr>
              <a:t>feel </a:t>
            </a:r>
            <a:r>
              <a:rPr dirty="0" sz="4100" spc="325">
                <a:latin typeface="Calibri"/>
                <a:cs typeface="Calibri"/>
              </a:rPr>
              <a:t>like </a:t>
            </a:r>
            <a:r>
              <a:rPr dirty="0" sz="4100" spc="210">
                <a:latin typeface="Calibri"/>
                <a:cs typeface="Calibri"/>
              </a:rPr>
              <a:t>I </a:t>
            </a:r>
            <a:r>
              <a:rPr dirty="0" sz="4100" spc="500">
                <a:latin typeface="Calibri"/>
                <a:cs typeface="Calibri"/>
              </a:rPr>
              <a:t>understand </a:t>
            </a:r>
            <a:r>
              <a:rPr dirty="0" sz="4100" spc="595">
                <a:latin typeface="Calibri"/>
                <a:cs typeface="Calibri"/>
              </a:rPr>
              <a:t>some  </a:t>
            </a:r>
            <a:r>
              <a:rPr dirty="0" sz="4100" spc="505">
                <a:latin typeface="Calibri"/>
                <a:cs typeface="Calibri"/>
              </a:rPr>
              <a:t>things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327660">
              <a:lnSpc>
                <a:spcPct val="100499"/>
              </a:lnSpc>
            </a:pPr>
            <a:r>
              <a:rPr dirty="0" sz="4100" spc="710">
                <a:latin typeface="Calibri"/>
                <a:cs typeface="Calibri"/>
                <a:hlinkClick r:id="rId3"/>
              </a:rPr>
              <a:t>GREEN</a:t>
            </a:r>
            <a:r>
              <a:rPr dirty="0" sz="4100" spc="-540">
                <a:latin typeface="Calibri"/>
                <a:cs typeface="Calibri"/>
                <a:hlinkClick r:id="rId3"/>
              </a:rPr>
              <a:t> </a:t>
            </a:r>
            <a:r>
              <a:rPr dirty="0" sz="4100" spc="315">
                <a:latin typeface="Calibri"/>
                <a:cs typeface="Calibri"/>
              </a:rPr>
              <a:t>- </a:t>
            </a:r>
            <a:r>
              <a:rPr dirty="0" sz="4100" spc="210">
                <a:latin typeface="Calibri"/>
                <a:cs typeface="Calibri"/>
              </a:rPr>
              <a:t>I </a:t>
            </a:r>
            <a:r>
              <a:rPr dirty="0" sz="4100" spc="290">
                <a:latin typeface="Calibri"/>
                <a:cs typeface="Calibri"/>
              </a:rPr>
              <a:t>feel </a:t>
            </a:r>
            <a:r>
              <a:rPr dirty="0" sz="4100" spc="445">
                <a:latin typeface="Calibri"/>
                <a:cs typeface="Calibri"/>
              </a:rPr>
              <a:t>comfortable with  </a:t>
            </a:r>
            <a:r>
              <a:rPr dirty="0" sz="4100" spc="450">
                <a:latin typeface="Calibri"/>
                <a:cs typeface="Calibri"/>
              </a:rPr>
              <a:t>everything </a:t>
            </a:r>
            <a:r>
              <a:rPr dirty="0" sz="4100" spc="340">
                <a:latin typeface="Calibri"/>
                <a:cs typeface="Calibri"/>
              </a:rPr>
              <a:t>you’ve</a:t>
            </a:r>
            <a:r>
              <a:rPr dirty="0" sz="4100" spc="-160">
                <a:latin typeface="Calibri"/>
                <a:cs typeface="Calibri"/>
              </a:rPr>
              <a:t> </a:t>
            </a:r>
            <a:r>
              <a:rPr dirty="0" sz="4100" spc="420">
                <a:latin typeface="Calibri"/>
                <a:cs typeface="Calibri"/>
              </a:rPr>
              <a:t>said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34020" y="4045328"/>
            <a:ext cx="8624382" cy="4851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016" y="7337803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5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52326" y="8124934"/>
            <a:ext cx="5664081" cy="636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79098" y="0"/>
            <a:ext cx="3745904" cy="298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57846" y="2190754"/>
            <a:ext cx="6988409" cy="4724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6175" y="787132"/>
            <a:ext cx="2306955" cy="509905"/>
          </a:xfrm>
          <a:custGeom>
            <a:avLst/>
            <a:gdLst/>
            <a:ahLst/>
            <a:cxnLst/>
            <a:rect l="l" t="t" r="r" b="b"/>
            <a:pathLst>
              <a:path w="2306955" h="509905">
                <a:moveTo>
                  <a:pt x="404315" y="103440"/>
                </a:moveTo>
                <a:lnTo>
                  <a:pt x="0" y="103440"/>
                </a:lnTo>
                <a:lnTo>
                  <a:pt x="0" y="28590"/>
                </a:lnTo>
                <a:lnTo>
                  <a:pt x="404315" y="28590"/>
                </a:lnTo>
                <a:lnTo>
                  <a:pt x="404315" y="103440"/>
                </a:lnTo>
                <a:close/>
              </a:path>
              <a:path w="2306955" h="509905">
                <a:moveTo>
                  <a:pt x="246393" y="504933"/>
                </a:moveTo>
                <a:lnTo>
                  <a:pt x="157922" y="504933"/>
                </a:lnTo>
                <a:lnTo>
                  <a:pt x="157922" y="103440"/>
                </a:lnTo>
                <a:lnTo>
                  <a:pt x="246393" y="103440"/>
                </a:lnTo>
                <a:lnTo>
                  <a:pt x="246393" y="504933"/>
                </a:lnTo>
                <a:close/>
              </a:path>
              <a:path w="2306955" h="509905">
                <a:moveTo>
                  <a:pt x="462157" y="244307"/>
                </a:moveTo>
                <a:lnTo>
                  <a:pt x="428781" y="182340"/>
                </a:lnTo>
                <a:lnTo>
                  <a:pt x="443797" y="172117"/>
                </a:lnTo>
                <a:lnTo>
                  <a:pt x="460255" y="163167"/>
                </a:lnTo>
                <a:lnTo>
                  <a:pt x="497496" y="149087"/>
                </a:lnTo>
                <a:lnTo>
                  <a:pt x="538817" y="140344"/>
                </a:lnTo>
                <a:lnTo>
                  <a:pt x="582531" y="137430"/>
                </a:lnTo>
                <a:lnTo>
                  <a:pt x="620347" y="139838"/>
                </a:lnTo>
                <a:lnTo>
                  <a:pt x="681762" y="159103"/>
                </a:lnTo>
                <a:lnTo>
                  <a:pt x="723988" y="197609"/>
                </a:lnTo>
                <a:lnTo>
                  <a:pt x="729312" y="208231"/>
                </a:lnTo>
                <a:lnTo>
                  <a:pt x="572347" y="208231"/>
                </a:lnTo>
                <a:lnTo>
                  <a:pt x="557077" y="208829"/>
                </a:lnTo>
                <a:lnTo>
                  <a:pt x="512098" y="217802"/>
                </a:lnTo>
                <a:lnTo>
                  <a:pt x="472916" y="236254"/>
                </a:lnTo>
                <a:lnTo>
                  <a:pt x="462157" y="244307"/>
                </a:lnTo>
                <a:close/>
              </a:path>
              <a:path w="2306955" h="509905">
                <a:moveTo>
                  <a:pt x="553327" y="509719"/>
                </a:moveTo>
                <a:lnTo>
                  <a:pt x="515012" y="506222"/>
                </a:lnTo>
                <a:lnTo>
                  <a:pt x="467379" y="488061"/>
                </a:lnTo>
                <a:lnTo>
                  <a:pt x="434548" y="456956"/>
                </a:lnTo>
                <a:lnTo>
                  <a:pt x="418903" y="416049"/>
                </a:lnTo>
                <a:lnTo>
                  <a:pt x="417860" y="400756"/>
                </a:lnTo>
                <a:lnTo>
                  <a:pt x="420130" y="377488"/>
                </a:lnTo>
                <a:lnTo>
                  <a:pt x="438291" y="338222"/>
                </a:lnTo>
                <a:lnTo>
                  <a:pt x="475018" y="309287"/>
                </a:lnTo>
                <a:lnTo>
                  <a:pt x="532383" y="294501"/>
                </a:lnTo>
                <a:lnTo>
                  <a:pt x="568911" y="292653"/>
                </a:lnTo>
                <a:lnTo>
                  <a:pt x="662903" y="292653"/>
                </a:lnTo>
                <a:lnTo>
                  <a:pt x="662903" y="287131"/>
                </a:lnTo>
                <a:lnTo>
                  <a:pt x="650065" y="240012"/>
                </a:lnTo>
                <a:lnTo>
                  <a:pt x="611735" y="213354"/>
                </a:lnTo>
                <a:lnTo>
                  <a:pt x="572347" y="208231"/>
                </a:lnTo>
                <a:lnTo>
                  <a:pt x="729312" y="208231"/>
                </a:lnTo>
                <a:lnTo>
                  <a:pt x="737294" y="224152"/>
                </a:lnTo>
                <a:lnTo>
                  <a:pt x="745277" y="255588"/>
                </a:lnTo>
                <a:lnTo>
                  <a:pt x="747938" y="291916"/>
                </a:lnTo>
                <a:lnTo>
                  <a:pt x="747938" y="349097"/>
                </a:lnTo>
                <a:lnTo>
                  <a:pt x="575046" y="349097"/>
                </a:lnTo>
                <a:lnTo>
                  <a:pt x="542889" y="352119"/>
                </a:lnTo>
                <a:lnTo>
                  <a:pt x="519921" y="361184"/>
                </a:lnTo>
                <a:lnTo>
                  <a:pt x="506139" y="376292"/>
                </a:lnTo>
                <a:lnTo>
                  <a:pt x="501545" y="397443"/>
                </a:lnTo>
                <a:lnTo>
                  <a:pt x="502696" y="408387"/>
                </a:lnTo>
                <a:lnTo>
                  <a:pt x="530044" y="440091"/>
                </a:lnTo>
                <a:lnTo>
                  <a:pt x="570997" y="447753"/>
                </a:lnTo>
                <a:lnTo>
                  <a:pt x="747938" y="447753"/>
                </a:lnTo>
                <a:lnTo>
                  <a:pt x="747938" y="460759"/>
                </a:lnTo>
                <a:lnTo>
                  <a:pt x="667566" y="460759"/>
                </a:lnTo>
                <a:lnTo>
                  <a:pt x="658938" y="471964"/>
                </a:lnTo>
                <a:lnTo>
                  <a:pt x="648639" y="481773"/>
                </a:lnTo>
                <a:lnTo>
                  <a:pt x="607808" y="502679"/>
                </a:lnTo>
                <a:lnTo>
                  <a:pt x="572960" y="508937"/>
                </a:lnTo>
                <a:lnTo>
                  <a:pt x="553327" y="509719"/>
                </a:lnTo>
                <a:close/>
              </a:path>
              <a:path w="2306955" h="509905">
                <a:moveTo>
                  <a:pt x="747938" y="447753"/>
                </a:moveTo>
                <a:lnTo>
                  <a:pt x="570997" y="447753"/>
                </a:lnTo>
                <a:lnTo>
                  <a:pt x="586557" y="446840"/>
                </a:lnTo>
                <a:lnTo>
                  <a:pt x="601213" y="444102"/>
                </a:lnTo>
                <a:lnTo>
                  <a:pt x="639298" y="425060"/>
                </a:lnTo>
                <a:lnTo>
                  <a:pt x="662903" y="391308"/>
                </a:lnTo>
                <a:lnTo>
                  <a:pt x="662903" y="349097"/>
                </a:lnTo>
                <a:lnTo>
                  <a:pt x="747938" y="349097"/>
                </a:lnTo>
                <a:lnTo>
                  <a:pt x="747938" y="447753"/>
                </a:lnTo>
                <a:close/>
              </a:path>
              <a:path w="2306955" h="509905">
                <a:moveTo>
                  <a:pt x="747938" y="504933"/>
                </a:moveTo>
                <a:lnTo>
                  <a:pt x="667566" y="504933"/>
                </a:lnTo>
                <a:lnTo>
                  <a:pt x="667566" y="460759"/>
                </a:lnTo>
                <a:lnTo>
                  <a:pt x="747938" y="460759"/>
                </a:lnTo>
                <a:lnTo>
                  <a:pt x="747938" y="504933"/>
                </a:lnTo>
                <a:close/>
              </a:path>
              <a:path w="2306955" h="509905">
                <a:moveTo>
                  <a:pt x="1123900" y="440268"/>
                </a:moveTo>
                <a:lnTo>
                  <a:pt x="974505" y="440268"/>
                </a:lnTo>
                <a:lnTo>
                  <a:pt x="1007843" y="437760"/>
                </a:lnTo>
                <a:lnTo>
                  <a:pt x="1031655" y="430236"/>
                </a:lnTo>
                <a:lnTo>
                  <a:pt x="1045943" y="417697"/>
                </a:lnTo>
                <a:lnTo>
                  <a:pt x="1050705" y="400143"/>
                </a:lnTo>
                <a:lnTo>
                  <a:pt x="1049494" y="391354"/>
                </a:lnTo>
                <a:lnTo>
                  <a:pt x="1006071" y="366307"/>
                </a:lnTo>
                <a:lnTo>
                  <a:pt x="947694" y="355777"/>
                </a:lnTo>
                <a:lnTo>
                  <a:pt x="928368" y="352011"/>
                </a:lnTo>
                <a:lnTo>
                  <a:pt x="882323" y="338399"/>
                </a:lnTo>
                <a:lnTo>
                  <a:pt x="846891" y="312654"/>
                </a:lnTo>
                <a:lnTo>
                  <a:pt x="827450" y="269722"/>
                </a:lnTo>
                <a:lnTo>
                  <a:pt x="826154" y="251055"/>
                </a:lnTo>
                <a:lnTo>
                  <a:pt x="828854" y="226522"/>
                </a:lnTo>
                <a:lnTo>
                  <a:pt x="850450" y="185231"/>
                </a:lnTo>
                <a:lnTo>
                  <a:pt x="892891" y="154892"/>
                </a:lnTo>
                <a:lnTo>
                  <a:pt x="951298" y="139370"/>
                </a:lnTo>
                <a:lnTo>
                  <a:pt x="986162" y="137430"/>
                </a:lnTo>
                <a:lnTo>
                  <a:pt x="1004875" y="137967"/>
                </a:lnTo>
                <a:lnTo>
                  <a:pt x="1061013" y="146019"/>
                </a:lnTo>
                <a:lnTo>
                  <a:pt x="1109489" y="161963"/>
                </a:lnTo>
                <a:lnTo>
                  <a:pt x="1122243" y="168720"/>
                </a:lnTo>
                <a:lnTo>
                  <a:pt x="1103353" y="206145"/>
                </a:lnTo>
                <a:lnTo>
                  <a:pt x="985426" y="206145"/>
                </a:lnTo>
                <a:lnTo>
                  <a:pt x="967841" y="206851"/>
                </a:lnTo>
                <a:lnTo>
                  <a:pt x="928613" y="217434"/>
                </a:lnTo>
                <a:lnTo>
                  <a:pt x="909226" y="247006"/>
                </a:lnTo>
                <a:lnTo>
                  <a:pt x="910522" y="256454"/>
                </a:lnTo>
                <a:lnTo>
                  <a:pt x="941758" y="280137"/>
                </a:lnTo>
                <a:lnTo>
                  <a:pt x="994261" y="291916"/>
                </a:lnTo>
                <a:lnTo>
                  <a:pt x="1015059" y="295475"/>
                </a:lnTo>
                <a:lnTo>
                  <a:pt x="1033895" y="299279"/>
                </a:lnTo>
                <a:lnTo>
                  <a:pt x="1079166" y="312807"/>
                </a:lnTo>
                <a:lnTo>
                  <a:pt x="1113653" y="337563"/>
                </a:lnTo>
                <a:lnTo>
                  <a:pt x="1132519" y="379160"/>
                </a:lnTo>
                <a:lnTo>
                  <a:pt x="1133777" y="397443"/>
                </a:lnTo>
                <a:lnTo>
                  <a:pt x="1131009" y="421693"/>
                </a:lnTo>
                <a:lnTo>
                  <a:pt x="1123900" y="440268"/>
                </a:lnTo>
                <a:close/>
              </a:path>
              <a:path w="2306955" h="509905">
                <a:moveTo>
                  <a:pt x="1089603" y="233386"/>
                </a:moveTo>
                <a:lnTo>
                  <a:pt x="1065699" y="221468"/>
                </a:lnTo>
                <a:lnTo>
                  <a:pt x="1040367" y="212955"/>
                </a:lnTo>
                <a:lnTo>
                  <a:pt x="1013610" y="207848"/>
                </a:lnTo>
                <a:lnTo>
                  <a:pt x="985426" y="206145"/>
                </a:lnTo>
                <a:lnTo>
                  <a:pt x="1103353" y="206145"/>
                </a:lnTo>
                <a:lnTo>
                  <a:pt x="1089603" y="233386"/>
                </a:lnTo>
                <a:close/>
              </a:path>
              <a:path w="2306955" h="509905">
                <a:moveTo>
                  <a:pt x="969106" y="509719"/>
                </a:moveTo>
                <a:lnTo>
                  <a:pt x="925331" y="506835"/>
                </a:lnTo>
                <a:lnTo>
                  <a:pt x="882599" y="498185"/>
                </a:lnTo>
                <a:lnTo>
                  <a:pt x="844713" y="485024"/>
                </a:lnTo>
                <a:lnTo>
                  <a:pt x="815233" y="468858"/>
                </a:lnTo>
                <a:lnTo>
                  <a:pt x="847996" y="404192"/>
                </a:lnTo>
                <a:lnTo>
                  <a:pt x="860826" y="411953"/>
                </a:lnTo>
                <a:lnTo>
                  <a:pt x="874899" y="418917"/>
                </a:lnTo>
                <a:lnTo>
                  <a:pt x="923889" y="434746"/>
                </a:lnTo>
                <a:lnTo>
                  <a:pt x="974505" y="440268"/>
                </a:lnTo>
                <a:lnTo>
                  <a:pt x="1123900" y="440268"/>
                </a:lnTo>
                <a:lnTo>
                  <a:pt x="1122703" y="443397"/>
                </a:lnTo>
                <a:lnTo>
                  <a:pt x="1089480" y="479165"/>
                </a:lnTo>
                <a:lnTo>
                  <a:pt x="1037300" y="502081"/>
                </a:lnTo>
                <a:lnTo>
                  <a:pt x="1005205" y="507809"/>
                </a:lnTo>
                <a:lnTo>
                  <a:pt x="969106" y="509719"/>
                </a:lnTo>
                <a:close/>
              </a:path>
              <a:path w="2306955" h="509905">
                <a:moveTo>
                  <a:pt x="1292337" y="504933"/>
                </a:moveTo>
                <a:lnTo>
                  <a:pt x="1207301" y="504933"/>
                </a:lnTo>
                <a:lnTo>
                  <a:pt x="1207301" y="0"/>
                </a:lnTo>
                <a:lnTo>
                  <a:pt x="1292337" y="0"/>
                </a:lnTo>
                <a:lnTo>
                  <a:pt x="1292337" y="304800"/>
                </a:lnTo>
                <a:lnTo>
                  <a:pt x="1427468" y="304800"/>
                </a:lnTo>
                <a:lnTo>
                  <a:pt x="1462333" y="349097"/>
                </a:lnTo>
                <a:lnTo>
                  <a:pt x="1355653" y="349097"/>
                </a:lnTo>
                <a:lnTo>
                  <a:pt x="1292337" y="408978"/>
                </a:lnTo>
                <a:lnTo>
                  <a:pt x="1292337" y="504933"/>
                </a:lnTo>
                <a:close/>
              </a:path>
              <a:path w="2306955" h="509905">
                <a:moveTo>
                  <a:pt x="1427468" y="304800"/>
                </a:moveTo>
                <a:lnTo>
                  <a:pt x="1292337" y="304800"/>
                </a:lnTo>
                <a:lnTo>
                  <a:pt x="1468542" y="141479"/>
                </a:lnTo>
                <a:lnTo>
                  <a:pt x="1570633" y="141479"/>
                </a:lnTo>
                <a:lnTo>
                  <a:pt x="1418969" y="294002"/>
                </a:lnTo>
                <a:lnTo>
                  <a:pt x="1427468" y="304800"/>
                </a:lnTo>
                <a:close/>
              </a:path>
              <a:path w="2306955" h="509905">
                <a:moveTo>
                  <a:pt x="1584990" y="504933"/>
                </a:moveTo>
                <a:lnTo>
                  <a:pt x="1481549" y="504933"/>
                </a:lnTo>
                <a:lnTo>
                  <a:pt x="1355653" y="349097"/>
                </a:lnTo>
                <a:lnTo>
                  <a:pt x="1462333" y="349097"/>
                </a:lnTo>
                <a:lnTo>
                  <a:pt x="1584990" y="504933"/>
                </a:lnTo>
                <a:close/>
              </a:path>
              <a:path w="2306955" h="509905">
                <a:moveTo>
                  <a:pt x="1839476" y="148351"/>
                </a:moveTo>
                <a:lnTo>
                  <a:pt x="1777510" y="100741"/>
                </a:lnTo>
                <a:lnTo>
                  <a:pt x="1792702" y="83071"/>
                </a:lnTo>
                <a:lnTo>
                  <a:pt x="1810303" y="67488"/>
                </a:lnTo>
                <a:lnTo>
                  <a:pt x="1852728" y="42578"/>
                </a:lnTo>
                <a:lnTo>
                  <a:pt x="1902884" y="26933"/>
                </a:lnTo>
                <a:lnTo>
                  <a:pt x="1958623" y="21718"/>
                </a:lnTo>
                <a:lnTo>
                  <a:pt x="1995443" y="24019"/>
                </a:lnTo>
                <a:lnTo>
                  <a:pt x="2057348" y="42425"/>
                </a:lnTo>
                <a:lnTo>
                  <a:pt x="2102672" y="78539"/>
                </a:lnTo>
                <a:lnTo>
                  <a:pt x="2115133" y="98655"/>
                </a:lnTo>
                <a:lnTo>
                  <a:pt x="1951138" y="98655"/>
                </a:lnTo>
                <a:lnTo>
                  <a:pt x="1916827" y="101761"/>
                </a:lnTo>
                <a:lnTo>
                  <a:pt x="1886779" y="111079"/>
                </a:lnTo>
                <a:lnTo>
                  <a:pt x="1860995" y="126609"/>
                </a:lnTo>
                <a:lnTo>
                  <a:pt x="1839476" y="148351"/>
                </a:lnTo>
                <a:close/>
              </a:path>
              <a:path w="2306955" h="509905">
                <a:moveTo>
                  <a:pt x="2147099" y="504933"/>
                </a:moveTo>
                <a:lnTo>
                  <a:pt x="1795915" y="504933"/>
                </a:lnTo>
                <a:lnTo>
                  <a:pt x="1795915" y="445667"/>
                </a:lnTo>
                <a:lnTo>
                  <a:pt x="1985128" y="266025"/>
                </a:lnTo>
                <a:lnTo>
                  <a:pt x="1999837" y="251232"/>
                </a:lnTo>
                <a:lnTo>
                  <a:pt x="2028320" y="212648"/>
                </a:lnTo>
                <a:lnTo>
                  <a:pt x="2039609" y="167370"/>
                </a:lnTo>
                <a:lnTo>
                  <a:pt x="2038205" y="151664"/>
                </a:lnTo>
                <a:lnTo>
                  <a:pt x="2017154" y="116324"/>
                </a:lnTo>
                <a:lnTo>
                  <a:pt x="1971599" y="99759"/>
                </a:lnTo>
                <a:lnTo>
                  <a:pt x="1951138" y="98655"/>
                </a:lnTo>
                <a:lnTo>
                  <a:pt x="2115133" y="98655"/>
                </a:lnTo>
                <a:lnTo>
                  <a:pt x="2117128" y="101876"/>
                </a:lnTo>
                <a:lnTo>
                  <a:pt x="2125802" y="128541"/>
                </a:lnTo>
                <a:lnTo>
                  <a:pt x="2128693" y="158535"/>
                </a:lnTo>
                <a:lnTo>
                  <a:pt x="2127673" y="177631"/>
                </a:lnTo>
                <a:lnTo>
                  <a:pt x="2112373" y="231422"/>
                </a:lnTo>
                <a:lnTo>
                  <a:pt x="2088569" y="267805"/>
                </a:lnTo>
                <a:lnTo>
                  <a:pt x="2049793" y="308972"/>
                </a:lnTo>
                <a:lnTo>
                  <a:pt x="1922548" y="430083"/>
                </a:lnTo>
                <a:lnTo>
                  <a:pt x="2147099" y="430083"/>
                </a:lnTo>
                <a:lnTo>
                  <a:pt x="2147099" y="504933"/>
                </a:lnTo>
                <a:close/>
              </a:path>
              <a:path w="2306955" h="509905">
                <a:moveTo>
                  <a:pt x="2251249" y="250565"/>
                </a:moveTo>
                <a:lnTo>
                  <a:pt x="2211737" y="234613"/>
                </a:lnTo>
                <a:lnTo>
                  <a:pt x="2195418" y="194120"/>
                </a:lnTo>
                <a:lnTo>
                  <a:pt x="2196415" y="182087"/>
                </a:lnTo>
                <a:lnTo>
                  <a:pt x="2219890" y="146387"/>
                </a:lnTo>
                <a:lnTo>
                  <a:pt x="2251249" y="137553"/>
                </a:lnTo>
                <a:lnTo>
                  <a:pt x="2262660" y="138534"/>
                </a:lnTo>
                <a:lnTo>
                  <a:pt x="2297984" y="161657"/>
                </a:lnTo>
                <a:lnTo>
                  <a:pt x="2306957" y="194120"/>
                </a:lnTo>
                <a:lnTo>
                  <a:pt x="2305937" y="205808"/>
                </a:lnTo>
                <a:lnTo>
                  <a:pt x="2282056" y="241592"/>
                </a:lnTo>
                <a:lnTo>
                  <a:pt x="2251249" y="250565"/>
                </a:lnTo>
                <a:close/>
              </a:path>
              <a:path w="2306955" h="509905">
                <a:moveTo>
                  <a:pt x="2251249" y="509719"/>
                </a:moveTo>
                <a:lnTo>
                  <a:pt x="2211737" y="493767"/>
                </a:lnTo>
                <a:lnTo>
                  <a:pt x="2195418" y="453274"/>
                </a:lnTo>
                <a:lnTo>
                  <a:pt x="2196415" y="441241"/>
                </a:lnTo>
                <a:lnTo>
                  <a:pt x="2219890" y="405542"/>
                </a:lnTo>
                <a:lnTo>
                  <a:pt x="2251249" y="396707"/>
                </a:lnTo>
                <a:lnTo>
                  <a:pt x="2262660" y="397689"/>
                </a:lnTo>
                <a:lnTo>
                  <a:pt x="2297984" y="420811"/>
                </a:lnTo>
                <a:lnTo>
                  <a:pt x="2306957" y="453274"/>
                </a:lnTo>
                <a:lnTo>
                  <a:pt x="2305937" y="464962"/>
                </a:lnTo>
                <a:lnTo>
                  <a:pt x="2282056" y="500746"/>
                </a:lnTo>
                <a:lnTo>
                  <a:pt x="2251249" y="50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2458" y="2610887"/>
            <a:ext cx="18841085" cy="681100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10"/>
              </a:spcBef>
            </a:pPr>
            <a:r>
              <a:rPr dirty="0" sz="3700" spc="459">
                <a:solidFill>
                  <a:srgbClr val="202122"/>
                </a:solidFill>
                <a:latin typeface="Calibri"/>
                <a:cs typeface="Calibri"/>
              </a:rPr>
              <a:t>Choose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45">
                <a:solidFill>
                  <a:srgbClr val="202122"/>
                </a:solidFill>
                <a:latin typeface="Calibri"/>
                <a:cs typeface="Calibri"/>
              </a:rPr>
              <a:t>one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50">
                <a:solidFill>
                  <a:srgbClr val="202122"/>
                </a:solidFill>
                <a:latin typeface="Calibri"/>
                <a:cs typeface="Calibri"/>
              </a:rPr>
              <a:t>of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09">
                <a:solidFill>
                  <a:srgbClr val="202122"/>
                </a:solidFill>
                <a:latin typeface="Calibri"/>
                <a:cs typeface="Calibri"/>
              </a:rPr>
              <a:t>the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55">
                <a:solidFill>
                  <a:srgbClr val="202122"/>
                </a:solidFill>
                <a:latin typeface="Calibri"/>
                <a:cs typeface="Calibri"/>
              </a:rPr>
              <a:t>following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95">
                <a:solidFill>
                  <a:srgbClr val="202122"/>
                </a:solidFill>
                <a:latin typeface="Calibri"/>
                <a:cs typeface="Calibri"/>
              </a:rPr>
              <a:t>Bootstrap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20">
                <a:solidFill>
                  <a:srgbClr val="202122"/>
                </a:solidFill>
                <a:latin typeface="Calibri"/>
                <a:cs typeface="Calibri"/>
              </a:rPr>
              <a:t>features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80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60">
                <a:solidFill>
                  <a:srgbClr val="202122"/>
                </a:solidFill>
                <a:latin typeface="Calibri"/>
                <a:cs typeface="Calibri"/>
              </a:rPr>
              <a:t>research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75">
                <a:solidFill>
                  <a:srgbClr val="202122"/>
                </a:solidFill>
                <a:latin typeface="Calibri"/>
                <a:cs typeface="Calibri"/>
              </a:rPr>
              <a:t>more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95">
                <a:solidFill>
                  <a:srgbClr val="202122"/>
                </a:solidFill>
                <a:latin typeface="Calibri"/>
                <a:cs typeface="Calibri"/>
              </a:rPr>
              <a:t>how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85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3700" spc="14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75">
                <a:solidFill>
                  <a:srgbClr val="202122"/>
                </a:solidFill>
                <a:latin typeface="Calibri"/>
                <a:cs typeface="Calibri"/>
              </a:rPr>
              <a:t>use: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buFont typeface="Arial"/>
              <a:buChar char="●"/>
              <a:tabLst>
                <a:tab pos="485775" algn="l"/>
              </a:tabLst>
            </a:pPr>
            <a:r>
              <a:rPr dirty="0" sz="3700" spc="409">
                <a:solidFill>
                  <a:srgbClr val="202122"/>
                </a:solidFill>
                <a:latin typeface="Calibri"/>
                <a:cs typeface="Calibri"/>
              </a:rPr>
              <a:t>Layout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430">
                <a:solidFill>
                  <a:srgbClr val="202122"/>
                </a:solidFill>
                <a:latin typeface="Calibri"/>
                <a:cs typeface="Calibri"/>
              </a:rPr>
              <a:t>Typography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10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405">
                <a:solidFill>
                  <a:srgbClr val="202122"/>
                </a:solidFill>
                <a:latin typeface="Calibri"/>
                <a:cs typeface="Calibri"/>
              </a:rPr>
              <a:t>Navigation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490">
                <a:solidFill>
                  <a:srgbClr val="202122"/>
                </a:solidFill>
                <a:latin typeface="Calibri"/>
                <a:cs typeface="Calibri"/>
              </a:rPr>
              <a:t>Forms</a:t>
            </a:r>
            <a:endParaRPr sz="3700">
              <a:latin typeface="Calibri"/>
              <a:cs typeface="Calibri"/>
            </a:endParaRPr>
          </a:p>
          <a:p>
            <a:pPr marL="485775" indent="-473075">
              <a:lnSpc>
                <a:spcPct val="100000"/>
              </a:lnSpc>
              <a:spcBef>
                <a:spcPts val="10"/>
              </a:spcBef>
              <a:buFont typeface="Arial"/>
              <a:buChar char="●"/>
              <a:tabLst>
                <a:tab pos="485775" algn="l"/>
              </a:tabLst>
            </a:pPr>
            <a:r>
              <a:rPr dirty="0" sz="3700" spc="434">
                <a:solidFill>
                  <a:srgbClr val="202122"/>
                </a:solidFill>
                <a:latin typeface="Calibri"/>
                <a:cs typeface="Calibri"/>
              </a:rPr>
              <a:t>Buttons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08585" marR="133350">
              <a:lnSpc>
                <a:spcPct val="100299"/>
              </a:lnSpc>
              <a:spcBef>
                <a:spcPts val="5"/>
              </a:spcBef>
            </a:pPr>
            <a:r>
              <a:rPr dirty="0" sz="3700" spc="415">
                <a:solidFill>
                  <a:srgbClr val="202122"/>
                </a:solidFill>
                <a:latin typeface="Calibri"/>
                <a:cs typeface="Calibri"/>
              </a:rPr>
              <a:t>You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00">
                <a:solidFill>
                  <a:srgbClr val="202122"/>
                </a:solidFill>
                <a:latin typeface="Calibri"/>
                <a:cs typeface="Calibri"/>
              </a:rPr>
              <a:t>can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60">
                <a:solidFill>
                  <a:srgbClr val="202122"/>
                </a:solidFill>
                <a:latin typeface="Calibri"/>
                <a:cs typeface="Calibri"/>
              </a:rPr>
              <a:t>look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50">
                <a:solidFill>
                  <a:srgbClr val="202122"/>
                </a:solidFill>
                <a:latin typeface="Calibri"/>
                <a:cs typeface="Calibri"/>
              </a:rPr>
              <a:t>things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60">
                <a:solidFill>
                  <a:srgbClr val="202122"/>
                </a:solidFill>
                <a:latin typeface="Calibri"/>
                <a:cs typeface="Calibri"/>
              </a:rPr>
              <a:t>up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95">
                <a:solidFill>
                  <a:srgbClr val="202122"/>
                </a:solidFill>
                <a:latin typeface="Calibri"/>
                <a:cs typeface="Calibri"/>
              </a:rPr>
              <a:t>individually,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15">
                <a:solidFill>
                  <a:srgbClr val="202122"/>
                </a:solidFill>
                <a:latin typeface="Calibri"/>
                <a:cs typeface="Calibri"/>
              </a:rPr>
              <a:t>and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50">
                <a:solidFill>
                  <a:srgbClr val="202122"/>
                </a:solidFill>
                <a:latin typeface="Calibri"/>
                <a:cs typeface="Calibri"/>
              </a:rPr>
              <a:t>then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35">
                <a:solidFill>
                  <a:srgbClr val="202122"/>
                </a:solidFill>
                <a:latin typeface="Calibri"/>
                <a:cs typeface="Calibri"/>
              </a:rPr>
              <a:t>report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05">
                <a:solidFill>
                  <a:srgbClr val="202122"/>
                </a:solidFill>
                <a:latin typeface="Calibri"/>
                <a:cs typeface="Calibri"/>
              </a:rPr>
              <a:t>back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80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45">
                <a:solidFill>
                  <a:srgbClr val="202122"/>
                </a:solidFill>
                <a:latin typeface="Calibri"/>
                <a:cs typeface="Calibri"/>
              </a:rPr>
              <a:t>one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25">
                <a:solidFill>
                  <a:srgbClr val="202122"/>
                </a:solidFill>
                <a:latin typeface="Calibri"/>
                <a:cs typeface="Calibri"/>
              </a:rPr>
              <a:t>another.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85">
                <a:solidFill>
                  <a:srgbClr val="202122"/>
                </a:solidFill>
                <a:latin typeface="Calibri"/>
                <a:cs typeface="Calibri"/>
              </a:rPr>
              <a:t>Try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85">
                <a:solidFill>
                  <a:srgbClr val="202122"/>
                </a:solidFill>
                <a:latin typeface="Calibri"/>
                <a:cs typeface="Calibri"/>
              </a:rPr>
              <a:t>to  </a:t>
            </a:r>
            <a:r>
              <a:rPr dirty="0" sz="3700" spc="365">
                <a:solidFill>
                  <a:srgbClr val="202122"/>
                </a:solidFill>
                <a:latin typeface="Calibri"/>
                <a:cs typeface="Calibri"/>
              </a:rPr>
              <a:t>explain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80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55">
                <a:solidFill>
                  <a:srgbClr val="202122"/>
                </a:solidFill>
                <a:latin typeface="Calibri"/>
                <a:cs typeface="Calibri"/>
              </a:rPr>
              <a:t>each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60">
                <a:solidFill>
                  <a:srgbClr val="202122"/>
                </a:solidFill>
                <a:latin typeface="Calibri"/>
                <a:cs typeface="Calibri"/>
              </a:rPr>
              <a:t>other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09">
                <a:solidFill>
                  <a:srgbClr val="202122"/>
                </a:solidFill>
                <a:latin typeface="Calibri"/>
                <a:cs typeface="Calibri"/>
              </a:rPr>
              <a:t>the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50">
                <a:solidFill>
                  <a:srgbClr val="202122"/>
                </a:solidFill>
                <a:latin typeface="Calibri"/>
                <a:cs typeface="Calibri"/>
              </a:rPr>
              <a:t>ﬁrst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75">
                <a:solidFill>
                  <a:srgbClr val="202122"/>
                </a:solidFill>
                <a:latin typeface="Calibri"/>
                <a:cs typeface="Calibri"/>
              </a:rPr>
              <a:t>steps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50">
                <a:solidFill>
                  <a:srgbClr val="202122"/>
                </a:solidFill>
                <a:latin typeface="Calibri"/>
                <a:cs typeface="Calibri"/>
              </a:rPr>
              <a:t>of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90">
                <a:solidFill>
                  <a:srgbClr val="202122"/>
                </a:solidFill>
                <a:latin typeface="Calibri"/>
                <a:cs typeface="Calibri"/>
              </a:rPr>
              <a:t>testing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95">
                <a:solidFill>
                  <a:srgbClr val="202122"/>
                </a:solidFill>
                <a:latin typeface="Calibri"/>
                <a:cs typeface="Calibri"/>
              </a:rPr>
              <a:t>out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65">
                <a:solidFill>
                  <a:srgbClr val="202122"/>
                </a:solidFill>
                <a:latin typeface="Calibri"/>
                <a:cs typeface="Calibri"/>
              </a:rPr>
              <a:t>what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00">
                <a:solidFill>
                  <a:srgbClr val="202122"/>
                </a:solidFill>
                <a:latin typeface="Calibri"/>
                <a:cs typeface="Calibri"/>
              </a:rPr>
              <a:t>you’ve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25">
                <a:solidFill>
                  <a:srgbClr val="202122"/>
                </a:solidFill>
                <a:latin typeface="Calibri"/>
                <a:cs typeface="Calibri"/>
              </a:rPr>
              <a:t>just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54">
                <a:solidFill>
                  <a:srgbClr val="202122"/>
                </a:solidFill>
                <a:latin typeface="Calibri"/>
                <a:cs typeface="Calibri"/>
              </a:rPr>
              <a:t>learnt.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Calibri"/>
              <a:cs typeface="Calibri"/>
            </a:endParaRPr>
          </a:p>
          <a:p>
            <a:pPr marL="108585">
              <a:lnSpc>
                <a:spcPct val="100000"/>
              </a:lnSpc>
            </a:pPr>
            <a:r>
              <a:rPr dirty="0" sz="3700" spc="155">
                <a:solidFill>
                  <a:srgbClr val="202122"/>
                </a:solidFill>
                <a:latin typeface="Calibri"/>
                <a:cs typeface="Calibri"/>
              </a:rPr>
              <a:t>If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00">
                <a:solidFill>
                  <a:srgbClr val="202122"/>
                </a:solidFill>
                <a:latin typeface="Calibri"/>
                <a:cs typeface="Calibri"/>
              </a:rPr>
              <a:t>y</a:t>
            </a:r>
            <a:r>
              <a:rPr dirty="0" sz="3700" spc="400">
                <a:solidFill>
                  <a:srgbClr val="202122"/>
                </a:solidFill>
                <a:latin typeface="Calibri"/>
                <a:cs typeface="Calibri"/>
                <a:hlinkClick r:id="rId3"/>
              </a:rPr>
              <a:t>ou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3700" spc="235">
                <a:solidFill>
                  <a:srgbClr val="202122"/>
                </a:solidFill>
                <a:latin typeface="Calibri"/>
                <a:cs typeface="Calibri"/>
              </a:rPr>
              <a:t>prefer,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00">
                <a:solidFill>
                  <a:srgbClr val="202122"/>
                </a:solidFill>
                <a:latin typeface="Calibri"/>
                <a:cs typeface="Calibri"/>
              </a:rPr>
              <a:t>you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25">
                <a:solidFill>
                  <a:srgbClr val="202122"/>
                </a:solidFill>
                <a:latin typeface="Calibri"/>
                <a:cs typeface="Calibri"/>
              </a:rPr>
              <a:t>could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50">
                <a:solidFill>
                  <a:srgbClr val="202122"/>
                </a:solidFill>
                <a:latin typeface="Calibri"/>
                <a:cs typeface="Calibri"/>
              </a:rPr>
              <a:t>of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95">
                <a:solidFill>
                  <a:srgbClr val="202122"/>
                </a:solidFill>
                <a:latin typeface="Calibri"/>
                <a:cs typeface="Calibri"/>
              </a:rPr>
              <a:t>course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09">
                <a:solidFill>
                  <a:srgbClr val="202122"/>
                </a:solidFill>
                <a:latin typeface="Calibri"/>
                <a:cs typeface="Calibri"/>
              </a:rPr>
              <a:t>work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00">
                <a:solidFill>
                  <a:srgbClr val="202122"/>
                </a:solidFill>
                <a:latin typeface="Calibri"/>
                <a:cs typeface="Calibri"/>
              </a:rPr>
              <a:t>together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55">
                <a:solidFill>
                  <a:srgbClr val="202122"/>
                </a:solidFill>
                <a:latin typeface="Calibri"/>
                <a:cs typeface="Calibri"/>
              </a:rPr>
              <a:t>in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35">
                <a:solidFill>
                  <a:srgbClr val="202122"/>
                </a:solidFill>
                <a:latin typeface="Calibri"/>
                <a:cs typeface="Calibri"/>
              </a:rPr>
              <a:t>pairs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85">
                <a:solidFill>
                  <a:srgbClr val="202122"/>
                </a:solidFill>
                <a:latin typeface="Calibri"/>
                <a:cs typeface="Calibri"/>
              </a:rPr>
              <a:t>or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390">
                <a:solidFill>
                  <a:srgbClr val="202122"/>
                </a:solidFill>
                <a:latin typeface="Calibri"/>
                <a:cs typeface="Calibri"/>
              </a:rPr>
              <a:t>as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45">
                <a:solidFill>
                  <a:srgbClr val="202122"/>
                </a:solidFill>
                <a:latin typeface="Calibri"/>
                <a:cs typeface="Calibri"/>
              </a:rPr>
              <a:t>one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490">
                <a:solidFill>
                  <a:srgbClr val="202122"/>
                </a:solidFill>
                <a:latin typeface="Calibri"/>
                <a:cs typeface="Calibri"/>
              </a:rPr>
              <a:t>group</a:t>
            </a:r>
            <a:r>
              <a:rPr dirty="0" sz="3700" spc="14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250">
                <a:solidFill>
                  <a:srgbClr val="202122"/>
                </a:solidFill>
                <a:latin typeface="Calibri"/>
                <a:cs typeface="Calibri"/>
              </a:rPr>
              <a:t>of</a:t>
            </a:r>
            <a:r>
              <a:rPr dirty="0" sz="3700" spc="13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3700" spc="55">
                <a:solidFill>
                  <a:srgbClr val="202122"/>
                </a:solidFill>
                <a:latin typeface="Calibri"/>
                <a:cs typeface="Calibri"/>
              </a:rPr>
              <a:t>3/4/5.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016" y="7337803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5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51353" y="8124934"/>
            <a:ext cx="9066028" cy="509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79098" y="0"/>
            <a:ext cx="3745904" cy="298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30240" y="2378148"/>
            <a:ext cx="6288611" cy="4264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6175" y="787132"/>
            <a:ext cx="2306955" cy="511809"/>
          </a:xfrm>
          <a:custGeom>
            <a:avLst/>
            <a:gdLst/>
            <a:ahLst/>
            <a:cxnLst/>
            <a:rect l="l" t="t" r="r" b="b"/>
            <a:pathLst>
              <a:path w="2306955" h="511809">
                <a:moveTo>
                  <a:pt x="404315" y="103440"/>
                </a:moveTo>
                <a:lnTo>
                  <a:pt x="0" y="103440"/>
                </a:lnTo>
                <a:lnTo>
                  <a:pt x="0" y="28590"/>
                </a:lnTo>
                <a:lnTo>
                  <a:pt x="404315" y="28590"/>
                </a:lnTo>
                <a:lnTo>
                  <a:pt x="404315" y="103440"/>
                </a:lnTo>
                <a:close/>
              </a:path>
              <a:path w="2306955" h="511809">
                <a:moveTo>
                  <a:pt x="246393" y="504933"/>
                </a:moveTo>
                <a:lnTo>
                  <a:pt x="157922" y="504933"/>
                </a:lnTo>
                <a:lnTo>
                  <a:pt x="157922" y="103440"/>
                </a:lnTo>
                <a:lnTo>
                  <a:pt x="246393" y="103440"/>
                </a:lnTo>
                <a:lnTo>
                  <a:pt x="246393" y="504933"/>
                </a:lnTo>
                <a:close/>
              </a:path>
              <a:path w="2306955" h="511809">
                <a:moveTo>
                  <a:pt x="462157" y="244307"/>
                </a:moveTo>
                <a:lnTo>
                  <a:pt x="428781" y="182340"/>
                </a:lnTo>
                <a:lnTo>
                  <a:pt x="443797" y="172117"/>
                </a:lnTo>
                <a:lnTo>
                  <a:pt x="460255" y="163167"/>
                </a:lnTo>
                <a:lnTo>
                  <a:pt x="497496" y="149087"/>
                </a:lnTo>
                <a:lnTo>
                  <a:pt x="538817" y="140344"/>
                </a:lnTo>
                <a:lnTo>
                  <a:pt x="582531" y="137430"/>
                </a:lnTo>
                <a:lnTo>
                  <a:pt x="620347" y="139838"/>
                </a:lnTo>
                <a:lnTo>
                  <a:pt x="681762" y="159103"/>
                </a:lnTo>
                <a:lnTo>
                  <a:pt x="723988" y="197609"/>
                </a:lnTo>
                <a:lnTo>
                  <a:pt x="729312" y="208231"/>
                </a:lnTo>
                <a:lnTo>
                  <a:pt x="572347" y="208231"/>
                </a:lnTo>
                <a:lnTo>
                  <a:pt x="557077" y="208829"/>
                </a:lnTo>
                <a:lnTo>
                  <a:pt x="512098" y="217802"/>
                </a:lnTo>
                <a:lnTo>
                  <a:pt x="472916" y="236254"/>
                </a:lnTo>
                <a:lnTo>
                  <a:pt x="462157" y="244307"/>
                </a:lnTo>
                <a:close/>
              </a:path>
              <a:path w="2306955" h="511809">
                <a:moveTo>
                  <a:pt x="553327" y="509719"/>
                </a:moveTo>
                <a:lnTo>
                  <a:pt x="515012" y="506222"/>
                </a:lnTo>
                <a:lnTo>
                  <a:pt x="467379" y="488061"/>
                </a:lnTo>
                <a:lnTo>
                  <a:pt x="434548" y="456956"/>
                </a:lnTo>
                <a:lnTo>
                  <a:pt x="418903" y="416049"/>
                </a:lnTo>
                <a:lnTo>
                  <a:pt x="417860" y="400756"/>
                </a:lnTo>
                <a:lnTo>
                  <a:pt x="420130" y="377488"/>
                </a:lnTo>
                <a:lnTo>
                  <a:pt x="438291" y="338222"/>
                </a:lnTo>
                <a:lnTo>
                  <a:pt x="475018" y="309287"/>
                </a:lnTo>
                <a:lnTo>
                  <a:pt x="532383" y="294501"/>
                </a:lnTo>
                <a:lnTo>
                  <a:pt x="568911" y="292653"/>
                </a:lnTo>
                <a:lnTo>
                  <a:pt x="662903" y="292653"/>
                </a:lnTo>
                <a:lnTo>
                  <a:pt x="662903" y="287131"/>
                </a:lnTo>
                <a:lnTo>
                  <a:pt x="650065" y="240012"/>
                </a:lnTo>
                <a:lnTo>
                  <a:pt x="611735" y="213354"/>
                </a:lnTo>
                <a:lnTo>
                  <a:pt x="572347" y="208231"/>
                </a:lnTo>
                <a:lnTo>
                  <a:pt x="729312" y="208231"/>
                </a:lnTo>
                <a:lnTo>
                  <a:pt x="737294" y="224152"/>
                </a:lnTo>
                <a:lnTo>
                  <a:pt x="745277" y="255588"/>
                </a:lnTo>
                <a:lnTo>
                  <a:pt x="747938" y="291916"/>
                </a:lnTo>
                <a:lnTo>
                  <a:pt x="747938" y="349097"/>
                </a:lnTo>
                <a:lnTo>
                  <a:pt x="575046" y="349097"/>
                </a:lnTo>
                <a:lnTo>
                  <a:pt x="542889" y="352119"/>
                </a:lnTo>
                <a:lnTo>
                  <a:pt x="519921" y="361184"/>
                </a:lnTo>
                <a:lnTo>
                  <a:pt x="506139" y="376292"/>
                </a:lnTo>
                <a:lnTo>
                  <a:pt x="501545" y="397443"/>
                </a:lnTo>
                <a:lnTo>
                  <a:pt x="502696" y="408387"/>
                </a:lnTo>
                <a:lnTo>
                  <a:pt x="530044" y="440091"/>
                </a:lnTo>
                <a:lnTo>
                  <a:pt x="570997" y="447753"/>
                </a:lnTo>
                <a:lnTo>
                  <a:pt x="747938" y="447753"/>
                </a:lnTo>
                <a:lnTo>
                  <a:pt x="747938" y="460759"/>
                </a:lnTo>
                <a:lnTo>
                  <a:pt x="667566" y="460759"/>
                </a:lnTo>
                <a:lnTo>
                  <a:pt x="658938" y="471964"/>
                </a:lnTo>
                <a:lnTo>
                  <a:pt x="648639" y="481773"/>
                </a:lnTo>
                <a:lnTo>
                  <a:pt x="607808" y="502679"/>
                </a:lnTo>
                <a:lnTo>
                  <a:pt x="572960" y="508937"/>
                </a:lnTo>
                <a:lnTo>
                  <a:pt x="553327" y="509719"/>
                </a:lnTo>
                <a:close/>
              </a:path>
              <a:path w="2306955" h="511809">
                <a:moveTo>
                  <a:pt x="747938" y="447753"/>
                </a:moveTo>
                <a:lnTo>
                  <a:pt x="570997" y="447753"/>
                </a:lnTo>
                <a:lnTo>
                  <a:pt x="586557" y="446840"/>
                </a:lnTo>
                <a:lnTo>
                  <a:pt x="601213" y="444102"/>
                </a:lnTo>
                <a:lnTo>
                  <a:pt x="639298" y="425060"/>
                </a:lnTo>
                <a:lnTo>
                  <a:pt x="662903" y="391308"/>
                </a:lnTo>
                <a:lnTo>
                  <a:pt x="662903" y="349097"/>
                </a:lnTo>
                <a:lnTo>
                  <a:pt x="747938" y="349097"/>
                </a:lnTo>
                <a:lnTo>
                  <a:pt x="747938" y="447753"/>
                </a:lnTo>
                <a:close/>
              </a:path>
              <a:path w="2306955" h="511809">
                <a:moveTo>
                  <a:pt x="747938" y="504933"/>
                </a:moveTo>
                <a:lnTo>
                  <a:pt x="667566" y="504933"/>
                </a:lnTo>
                <a:lnTo>
                  <a:pt x="667566" y="460759"/>
                </a:lnTo>
                <a:lnTo>
                  <a:pt x="747938" y="460759"/>
                </a:lnTo>
                <a:lnTo>
                  <a:pt x="747938" y="504933"/>
                </a:lnTo>
                <a:close/>
              </a:path>
              <a:path w="2306955" h="511809">
                <a:moveTo>
                  <a:pt x="1123900" y="440268"/>
                </a:moveTo>
                <a:lnTo>
                  <a:pt x="974505" y="440268"/>
                </a:lnTo>
                <a:lnTo>
                  <a:pt x="1007843" y="437760"/>
                </a:lnTo>
                <a:lnTo>
                  <a:pt x="1031655" y="430236"/>
                </a:lnTo>
                <a:lnTo>
                  <a:pt x="1045943" y="417697"/>
                </a:lnTo>
                <a:lnTo>
                  <a:pt x="1050705" y="400143"/>
                </a:lnTo>
                <a:lnTo>
                  <a:pt x="1049494" y="391354"/>
                </a:lnTo>
                <a:lnTo>
                  <a:pt x="1006071" y="366307"/>
                </a:lnTo>
                <a:lnTo>
                  <a:pt x="947694" y="355777"/>
                </a:lnTo>
                <a:lnTo>
                  <a:pt x="928368" y="352011"/>
                </a:lnTo>
                <a:lnTo>
                  <a:pt x="882323" y="338399"/>
                </a:lnTo>
                <a:lnTo>
                  <a:pt x="846891" y="312654"/>
                </a:lnTo>
                <a:lnTo>
                  <a:pt x="827450" y="269722"/>
                </a:lnTo>
                <a:lnTo>
                  <a:pt x="826154" y="251055"/>
                </a:lnTo>
                <a:lnTo>
                  <a:pt x="828854" y="226522"/>
                </a:lnTo>
                <a:lnTo>
                  <a:pt x="850450" y="185231"/>
                </a:lnTo>
                <a:lnTo>
                  <a:pt x="892891" y="154892"/>
                </a:lnTo>
                <a:lnTo>
                  <a:pt x="951298" y="139370"/>
                </a:lnTo>
                <a:lnTo>
                  <a:pt x="986162" y="137430"/>
                </a:lnTo>
                <a:lnTo>
                  <a:pt x="1004875" y="137967"/>
                </a:lnTo>
                <a:lnTo>
                  <a:pt x="1061013" y="146019"/>
                </a:lnTo>
                <a:lnTo>
                  <a:pt x="1109489" y="161963"/>
                </a:lnTo>
                <a:lnTo>
                  <a:pt x="1122243" y="168720"/>
                </a:lnTo>
                <a:lnTo>
                  <a:pt x="1103353" y="206145"/>
                </a:lnTo>
                <a:lnTo>
                  <a:pt x="985426" y="206145"/>
                </a:lnTo>
                <a:lnTo>
                  <a:pt x="967841" y="206851"/>
                </a:lnTo>
                <a:lnTo>
                  <a:pt x="928613" y="217434"/>
                </a:lnTo>
                <a:lnTo>
                  <a:pt x="909226" y="247006"/>
                </a:lnTo>
                <a:lnTo>
                  <a:pt x="910522" y="256454"/>
                </a:lnTo>
                <a:lnTo>
                  <a:pt x="941758" y="280137"/>
                </a:lnTo>
                <a:lnTo>
                  <a:pt x="994261" y="291916"/>
                </a:lnTo>
                <a:lnTo>
                  <a:pt x="1015059" y="295475"/>
                </a:lnTo>
                <a:lnTo>
                  <a:pt x="1033895" y="299279"/>
                </a:lnTo>
                <a:lnTo>
                  <a:pt x="1079166" y="312807"/>
                </a:lnTo>
                <a:lnTo>
                  <a:pt x="1113653" y="337563"/>
                </a:lnTo>
                <a:lnTo>
                  <a:pt x="1132519" y="379160"/>
                </a:lnTo>
                <a:lnTo>
                  <a:pt x="1133777" y="397443"/>
                </a:lnTo>
                <a:lnTo>
                  <a:pt x="1131009" y="421693"/>
                </a:lnTo>
                <a:lnTo>
                  <a:pt x="1123900" y="440268"/>
                </a:lnTo>
                <a:close/>
              </a:path>
              <a:path w="2306955" h="511809">
                <a:moveTo>
                  <a:pt x="1089603" y="233386"/>
                </a:moveTo>
                <a:lnTo>
                  <a:pt x="1065699" y="221468"/>
                </a:lnTo>
                <a:lnTo>
                  <a:pt x="1040367" y="212955"/>
                </a:lnTo>
                <a:lnTo>
                  <a:pt x="1013610" y="207848"/>
                </a:lnTo>
                <a:lnTo>
                  <a:pt x="985426" y="206145"/>
                </a:lnTo>
                <a:lnTo>
                  <a:pt x="1103353" y="206145"/>
                </a:lnTo>
                <a:lnTo>
                  <a:pt x="1089603" y="233386"/>
                </a:lnTo>
                <a:close/>
              </a:path>
              <a:path w="2306955" h="511809">
                <a:moveTo>
                  <a:pt x="969106" y="509719"/>
                </a:moveTo>
                <a:lnTo>
                  <a:pt x="925331" y="506835"/>
                </a:lnTo>
                <a:lnTo>
                  <a:pt x="882599" y="498185"/>
                </a:lnTo>
                <a:lnTo>
                  <a:pt x="844713" y="485024"/>
                </a:lnTo>
                <a:lnTo>
                  <a:pt x="815233" y="468858"/>
                </a:lnTo>
                <a:lnTo>
                  <a:pt x="847996" y="404192"/>
                </a:lnTo>
                <a:lnTo>
                  <a:pt x="860826" y="411953"/>
                </a:lnTo>
                <a:lnTo>
                  <a:pt x="874899" y="418917"/>
                </a:lnTo>
                <a:lnTo>
                  <a:pt x="923889" y="434746"/>
                </a:lnTo>
                <a:lnTo>
                  <a:pt x="974505" y="440268"/>
                </a:lnTo>
                <a:lnTo>
                  <a:pt x="1123900" y="440268"/>
                </a:lnTo>
                <a:lnTo>
                  <a:pt x="1122703" y="443397"/>
                </a:lnTo>
                <a:lnTo>
                  <a:pt x="1089480" y="479165"/>
                </a:lnTo>
                <a:lnTo>
                  <a:pt x="1037300" y="502081"/>
                </a:lnTo>
                <a:lnTo>
                  <a:pt x="1005205" y="507809"/>
                </a:lnTo>
                <a:lnTo>
                  <a:pt x="969106" y="509719"/>
                </a:lnTo>
                <a:close/>
              </a:path>
              <a:path w="2306955" h="511809">
                <a:moveTo>
                  <a:pt x="1292337" y="504933"/>
                </a:moveTo>
                <a:lnTo>
                  <a:pt x="1207301" y="504933"/>
                </a:lnTo>
                <a:lnTo>
                  <a:pt x="1207301" y="0"/>
                </a:lnTo>
                <a:lnTo>
                  <a:pt x="1292337" y="0"/>
                </a:lnTo>
                <a:lnTo>
                  <a:pt x="1292337" y="304800"/>
                </a:lnTo>
                <a:lnTo>
                  <a:pt x="1427468" y="304800"/>
                </a:lnTo>
                <a:lnTo>
                  <a:pt x="1462333" y="349097"/>
                </a:lnTo>
                <a:lnTo>
                  <a:pt x="1355653" y="349097"/>
                </a:lnTo>
                <a:lnTo>
                  <a:pt x="1292337" y="408978"/>
                </a:lnTo>
                <a:lnTo>
                  <a:pt x="1292337" y="504933"/>
                </a:lnTo>
                <a:close/>
              </a:path>
              <a:path w="2306955" h="511809">
                <a:moveTo>
                  <a:pt x="1427468" y="304800"/>
                </a:moveTo>
                <a:lnTo>
                  <a:pt x="1292337" y="304800"/>
                </a:lnTo>
                <a:lnTo>
                  <a:pt x="1468542" y="141479"/>
                </a:lnTo>
                <a:lnTo>
                  <a:pt x="1570633" y="141479"/>
                </a:lnTo>
                <a:lnTo>
                  <a:pt x="1418969" y="294002"/>
                </a:lnTo>
                <a:lnTo>
                  <a:pt x="1427468" y="304800"/>
                </a:lnTo>
                <a:close/>
              </a:path>
              <a:path w="2306955" h="511809">
                <a:moveTo>
                  <a:pt x="1584990" y="504933"/>
                </a:moveTo>
                <a:lnTo>
                  <a:pt x="1481549" y="504933"/>
                </a:lnTo>
                <a:lnTo>
                  <a:pt x="1355653" y="349097"/>
                </a:lnTo>
                <a:lnTo>
                  <a:pt x="1462333" y="349097"/>
                </a:lnTo>
                <a:lnTo>
                  <a:pt x="1584990" y="504933"/>
                </a:lnTo>
                <a:close/>
              </a:path>
              <a:path w="2306955" h="511809">
                <a:moveTo>
                  <a:pt x="2120549" y="434868"/>
                </a:moveTo>
                <a:lnTo>
                  <a:pt x="1950402" y="434868"/>
                </a:lnTo>
                <a:lnTo>
                  <a:pt x="1972642" y="433657"/>
                </a:lnTo>
                <a:lnTo>
                  <a:pt x="1992367" y="430022"/>
                </a:lnTo>
                <a:lnTo>
                  <a:pt x="2036027" y="404913"/>
                </a:lnTo>
                <a:lnTo>
                  <a:pt x="2051143" y="362718"/>
                </a:lnTo>
                <a:lnTo>
                  <a:pt x="2049548" y="346950"/>
                </a:lnTo>
                <a:lnTo>
                  <a:pt x="2025620" y="310690"/>
                </a:lnTo>
                <a:lnTo>
                  <a:pt x="1972221" y="293090"/>
                </a:lnTo>
                <a:lnTo>
                  <a:pt x="1947702" y="291916"/>
                </a:lnTo>
                <a:lnTo>
                  <a:pt x="1904142" y="291916"/>
                </a:lnTo>
                <a:lnTo>
                  <a:pt x="1904142" y="231422"/>
                </a:lnTo>
                <a:lnTo>
                  <a:pt x="2012368" y="102704"/>
                </a:lnTo>
                <a:lnTo>
                  <a:pt x="1795915" y="102704"/>
                </a:lnTo>
                <a:lnTo>
                  <a:pt x="1795915" y="28590"/>
                </a:lnTo>
                <a:lnTo>
                  <a:pt x="2120595" y="28590"/>
                </a:lnTo>
                <a:lnTo>
                  <a:pt x="2120595" y="87734"/>
                </a:lnTo>
                <a:lnTo>
                  <a:pt x="2004883" y="225287"/>
                </a:lnTo>
                <a:lnTo>
                  <a:pt x="2035928" y="231131"/>
                </a:lnTo>
                <a:lnTo>
                  <a:pt x="2086237" y="253586"/>
                </a:lnTo>
                <a:lnTo>
                  <a:pt x="2120694" y="289692"/>
                </a:lnTo>
                <a:lnTo>
                  <a:pt x="2138057" y="335584"/>
                </a:lnTo>
                <a:lnTo>
                  <a:pt x="2140228" y="361981"/>
                </a:lnTo>
                <a:lnTo>
                  <a:pt x="2138908" y="382304"/>
                </a:lnTo>
                <a:lnTo>
                  <a:pt x="2134951" y="401677"/>
                </a:lnTo>
                <a:lnTo>
                  <a:pt x="2128356" y="420098"/>
                </a:lnTo>
                <a:lnTo>
                  <a:pt x="2120549" y="434868"/>
                </a:lnTo>
                <a:close/>
              </a:path>
              <a:path w="2306955" h="511809">
                <a:moveTo>
                  <a:pt x="1951752" y="511682"/>
                </a:moveTo>
                <a:lnTo>
                  <a:pt x="1901626" y="508032"/>
                </a:lnTo>
                <a:lnTo>
                  <a:pt x="1853342" y="497080"/>
                </a:lnTo>
                <a:lnTo>
                  <a:pt x="1809597" y="479656"/>
                </a:lnTo>
                <a:lnTo>
                  <a:pt x="1772847" y="456587"/>
                </a:lnTo>
                <a:lnTo>
                  <a:pt x="1810885" y="387872"/>
                </a:lnTo>
                <a:lnTo>
                  <a:pt x="1824529" y="398218"/>
                </a:lnTo>
                <a:lnTo>
                  <a:pt x="1839568" y="407413"/>
                </a:lnTo>
                <a:lnTo>
                  <a:pt x="1892515" y="427828"/>
                </a:lnTo>
                <a:lnTo>
                  <a:pt x="1930800" y="434086"/>
                </a:lnTo>
                <a:lnTo>
                  <a:pt x="1950402" y="434868"/>
                </a:lnTo>
                <a:lnTo>
                  <a:pt x="2120549" y="434868"/>
                </a:lnTo>
                <a:lnTo>
                  <a:pt x="2119122" y="437568"/>
                </a:lnTo>
                <a:lnTo>
                  <a:pt x="2092740" y="468091"/>
                </a:lnTo>
                <a:lnTo>
                  <a:pt x="2055561" y="491681"/>
                </a:lnTo>
                <a:lnTo>
                  <a:pt x="2008319" y="506682"/>
                </a:lnTo>
                <a:lnTo>
                  <a:pt x="1981201" y="510432"/>
                </a:lnTo>
                <a:lnTo>
                  <a:pt x="1951752" y="511682"/>
                </a:lnTo>
                <a:close/>
              </a:path>
              <a:path w="2306955" h="511809">
                <a:moveTo>
                  <a:pt x="2251249" y="250565"/>
                </a:moveTo>
                <a:lnTo>
                  <a:pt x="2211737" y="234613"/>
                </a:lnTo>
                <a:lnTo>
                  <a:pt x="2195418" y="194120"/>
                </a:lnTo>
                <a:lnTo>
                  <a:pt x="2196415" y="182087"/>
                </a:lnTo>
                <a:lnTo>
                  <a:pt x="2219890" y="146387"/>
                </a:lnTo>
                <a:lnTo>
                  <a:pt x="2251249" y="137553"/>
                </a:lnTo>
                <a:lnTo>
                  <a:pt x="2262660" y="138534"/>
                </a:lnTo>
                <a:lnTo>
                  <a:pt x="2297984" y="161657"/>
                </a:lnTo>
                <a:lnTo>
                  <a:pt x="2306957" y="194120"/>
                </a:lnTo>
                <a:lnTo>
                  <a:pt x="2305937" y="205808"/>
                </a:lnTo>
                <a:lnTo>
                  <a:pt x="2282056" y="241592"/>
                </a:lnTo>
                <a:lnTo>
                  <a:pt x="2251249" y="250565"/>
                </a:lnTo>
                <a:close/>
              </a:path>
              <a:path w="2306955" h="511809">
                <a:moveTo>
                  <a:pt x="2251249" y="509719"/>
                </a:moveTo>
                <a:lnTo>
                  <a:pt x="2211737" y="493767"/>
                </a:lnTo>
                <a:lnTo>
                  <a:pt x="2195418" y="453274"/>
                </a:lnTo>
                <a:lnTo>
                  <a:pt x="2196415" y="441241"/>
                </a:lnTo>
                <a:lnTo>
                  <a:pt x="2219890" y="405542"/>
                </a:lnTo>
                <a:lnTo>
                  <a:pt x="2251249" y="396707"/>
                </a:lnTo>
                <a:lnTo>
                  <a:pt x="2262660" y="397689"/>
                </a:lnTo>
                <a:lnTo>
                  <a:pt x="2297984" y="420811"/>
                </a:lnTo>
                <a:lnTo>
                  <a:pt x="2306957" y="453274"/>
                </a:lnTo>
                <a:lnTo>
                  <a:pt x="2305937" y="464962"/>
                </a:lnTo>
                <a:lnTo>
                  <a:pt x="2282056" y="500746"/>
                </a:lnTo>
                <a:lnTo>
                  <a:pt x="2251249" y="50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8079" y="2633870"/>
            <a:ext cx="18988405" cy="73761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335">
                <a:latin typeface="Calibri"/>
                <a:cs typeface="Calibri"/>
              </a:rPr>
              <a:t>Insert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95">
                <a:latin typeface="Calibri"/>
                <a:cs typeface="Calibri"/>
              </a:rPr>
              <a:t>rest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55">
                <a:latin typeface="Calibri"/>
                <a:cs typeface="Calibri"/>
              </a:rPr>
              <a:t>bulk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content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20">
                <a:latin typeface="Calibri"/>
                <a:cs typeface="Calibri"/>
              </a:rPr>
              <a:t>for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0">
                <a:latin typeface="Calibri"/>
                <a:cs typeface="Calibri"/>
              </a:rPr>
              <a:t>individual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34">
                <a:latin typeface="Calibri"/>
                <a:cs typeface="Calibri"/>
              </a:rPr>
              <a:t>books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84">
                <a:latin typeface="Calibri"/>
                <a:cs typeface="Calibri"/>
              </a:rPr>
              <a:t>be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5">
                <a:latin typeface="Calibri"/>
                <a:cs typeface="Calibri"/>
              </a:rPr>
              <a:t>sold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shop.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375285">
              <a:lnSpc>
                <a:spcPct val="100299"/>
              </a:lnSpc>
            </a:pPr>
            <a:r>
              <a:rPr dirty="0" sz="3700" spc="440">
                <a:latin typeface="Calibri"/>
                <a:cs typeface="Calibri"/>
              </a:rPr>
              <a:t>Use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35">
                <a:latin typeface="Calibri"/>
                <a:cs typeface="Calibri"/>
              </a:rPr>
              <a:t>this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free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time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90">
                <a:latin typeface="Calibri"/>
                <a:cs typeface="Calibri"/>
              </a:rPr>
              <a:t>as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90">
                <a:latin typeface="Calibri"/>
                <a:cs typeface="Calibri"/>
              </a:rPr>
              <a:t>an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10">
                <a:latin typeface="Calibri"/>
                <a:cs typeface="Calibri"/>
              </a:rPr>
              <a:t>extra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85">
                <a:latin typeface="Calibri"/>
                <a:cs typeface="Calibri"/>
              </a:rPr>
              <a:t>opportunity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34">
                <a:latin typeface="Calibri"/>
                <a:cs typeface="Calibri"/>
              </a:rPr>
              <a:t>catch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60">
                <a:latin typeface="Calibri"/>
                <a:cs typeface="Calibri"/>
              </a:rPr>
              <a:t>up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on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9">
                <a:latin typeface="Calibri"/>
                <a:cs typeface="Calibri"/>
              </a:rPr>
              <a:t>anything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missed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-140">
                <a:latin typeface="Calibri"/>
                <a:cs typeface="Calibri"/>
              </a:rPr>
              <a:t>,  </a:t>
            </a:r>
            <a:r>
              <a:rPr dirty="0" sz="3700" spc="430">
                <a:latin typeface="Calibri"/>
                <a:cs typeface="Calibri"/>
              </a:rPr>
              <a:t>whether</a:t>
            </a:r>
            <a:r>
              <a:rPr dirty="0" sz="3700" spc="13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that’s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session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75">
                <a:latin typeface="Calibri"/>
                <a:cs typeface="Calibri"/>
              </a:rPr>
              <a:t>4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today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5">
                <a:latin typeface="Calibri"/>
                <a:cs typeface="Calibri"/>
              </a:rPr>
              <a:t>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previous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25">
                <a:latin typeface="Calibri"/>
                <a:cs typeface="Calibri"/>
              </a:rPr>
              <a:t>ones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45">
                <a:latin typeface="Calibri"/>
                <a:cs typeface="Calibri"/>
              </a:rPr>
              <a:t>especially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90">
                <a:latin typeface="Calibri"/>
                <a:cs typeface="Calibri"/>
              </a:rPr>
              <a:t>portfolio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75">
                <a:latin typeface="Calibri"/>
                <a:cs typeface="Calibri"/>
              </a:rPr>
              <a:t>wise.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22860">
              <a:lnSpc>
                <a:spcPct val="100299"/>
              </a:lnSpc>
            </a:pPr>
            <a:r>
              <a:rPr dirty="0" sz="3700" spc="245">
                <a:latin typeface="Calibri"/>
                <a:cs typeface="Calibri"/>
              </a:rPr>
              <a:t>To </a:t>
            </a:r>
            <a:r>
              <a:rPr dirty="0" sz="3700" spc="440">
                <a:latin typeface="Calibri"/>
                <a:cs typeface="Calibri"/>
              </a:rPr>
              <a:t>wrap </a:t>
            </a:r>
            <a:r>
              <a:rPr dirty="0" sz="3700" spc="560">
                <a:latin typeface="Calibri"/>
                <a:cs typeface="Calibri"/>
              </a:rPr>
              <a:t>up </a:t>
            </a:r>
            <a:r>
              <a:rPr dirty="0" sz="3700" spc="220">
                <a:latin typeface="Calibri"/>
                <a:cs typeface="Calibri"/>
              </a:rPr>
              <a:t>for </a:t>
            </a:r>
            <a:r>
              <a:rPr dirty="0" sz="3700" spc="335">
                <a:latin typeface="Calibri"/>
                <a:cs typeface="Calibri"/>
              </a:rPr>
              <a:t>this </a:t>
            </a:r>
            <a:r>
              <a:rPr dirty="0" sz="3700" spc="360">
                <a:latin typeface="Calibri"/>
                <a:cs typeface="Calibri"/>
              </a:rPr>
              <a:t>week, </a:t>
            </a:r>
            <a:r>
              <a:rPr dirty="0" sz="3700" spc="145">
                <a:latin typeface="Calibri"/>
                <a:cs typeface="Calibri"/>
              </a:rPr>
              <a:t>it’s </a:t>
            </a:r>
            <a:r>
              <a:rPr dirty="0" sz="3700" spc="445">
                <a:latin typeface="Calibri"/>
                <a:cs typeface="Calibri"/>
              </a:rPr>
              <a:t>time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550" b="1">
                <a:latin typeface="Calibri"/>
                <a:cs typeface="Calibri"/>
              </a:rPr>
              <a:t>push </a:t>
            </a:r>
            <a:r>
              <a:rPr dirty="0" sz="3700" spc="465">
                <a:latin typeface="Calibri"/>
                <a:cs typeface="Calibri"/>
              </a:rPr>
              <a:t>what </a:t>
            </a:r>
            <a:r>
              <a:rPr dirty="0" sz="3700" spc="310">
                <a:latin typeface="Calibri"/>
                <a:cs typeface="Calibri"/>
              </a:rPr>
              <a:t>we’ve </a:t>
            </a:r>
            <a:r>
              <a:rPr dirty="0" sz="3700" spc="480">
                <a:latin typeface="Calibri"/>
                <a:cs typeface="Calibri"/>
              </a:rPr>
              <a:t>been </a:t>
            </a:r>
            <a:r>
              <a:rPr dirty="0" sz="3700" spc="490">
                <a:latin typeface="Calibri"/>
                <a:cs typeface="Calibri"/>
              </a:rPr>
              <a:t>doing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365">
                <a:latin typeface="Calibri"/>
                <a:cs typeface="Calibri"/>
              </a:rPr>
              <a:t>GitHub.  </a:t>
            </a:r>
            <a:r>
              <a:rPr dirty="0" sz="3700" spc="575">
                <a:latin typeface="Calibri"/>
                <a:cs typeface="Calibri"/>
              </a:rPr>
              <a:t>Remember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00">
                <a:latin typeface="Calibri"/>
                <a:cs typeface="Calibri"/>
              </a:rPr>
              <a:t>can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50">
                <a:latin typeface="Calibri"/>
                <a:cs typeface="Calibri"/>
              </a:rPr>
              <a:t>of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95">
                <a:latin typeface="Calibri"/>
                <a:cs typeface="Calibri"/>
              </a:rPr>
              <a:t>course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0">
                <a:latin typeface="Calibri"/>
                <a:cs typeface="Calibri"/>
              </a:rPr>
              <a:t>always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00">
                <a:latin typeface="Calibri"/>
                <a:cs typeface="Calibri"/>
              </a:rPr>
              <a:t>check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640">
                <a:latin typeface="Calibri"/>
                <a:cs typeface="Calibri"/>
              </a:rPr>
              <a:t>Command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34">
                <a:latin typeface="Calibri"/>
                <a:cs typeface="Calibri"/>
              </a:rPr>
              <a:t>Line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15">
                <a:latin typeface="Calibri"/>
                <a:cs typeface="Calibri"/>
              </a:rPr>
              <a:t>Git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30">
                <a:latin typeface="Calibri"/>
                <a:cs typeface="Calibri"/>
              </a:rPr>
              <a:t>slides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20">
                <a:latin typeface="Calibri"/>
                <a:cs typeface="Calibri"/>
              </a:rPr>
              <a:t>for 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refresher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on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95">
                <a:latin typeface="Calibri"/>
                <a:cs typeface="Calibri"/>
              </a:rPr>
              <a:t>how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95">
                <a:latin typeface="Calibri"/>
                <a:cs typeface="Calibri"/>
              </a:rPr>
              <a:t>move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34">
                <a:latin typeface="Calibri"/>
                <a:cs typeface="Calibri"/>
              </a:rPr>
              <a:t>around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65">
                <a:latin typeface="Calibri"/>
                <a:cs typeface="Calibri"/>
              </a:rPr>
              <a:t>Terminal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-190">
                <a:latin typeface="Calibri"/>
                <a:cs typeface="Calibri"/>
              </a:rPr>
              <a:t>/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640">
                <a:latin typeface="Calibri"/>
                <a:cs typeface="Calibri"/>
              </a:rPr>
              <a:t>Command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Prompt.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00299"/>
              </a:lnSpc>
              <a:spcBef>
                <a:spcPts val="5"/>
              </a:spcBef>
            </a:pPr>
            <a:r>
              <a:rPr dirty="0" sz="3700" spc="520">
                <a:latin typeface="Calibri"/>
                <a:cs typeface="Calibri"/>
              </a:rPr>
              <a:t>Which </a:t>
            </a:r>
            <a:r>
              <a:rPr dirty="0" sz="3700" spc="405">
                <a:latin typeface="Calibri"/>
                <a:cs typeface="Calibri"/>
              </a:rPr>
              <a:t>git </a:t>
            </a:r>
            <a:r>
              <a:rPr dirty="0" sz="3700" spc="625">
                <a:latin typeface="Calibri"/>
                <a:cs typeface="Calibri"/>
              </a:rPr>
              <a:t>command </a:t>
            </a:r>
            <a:r>
              <a:rPr dirty="0" sz="3700" spc="470">
                <a:latin typeface="Calibri"/>
                <a:cs typeface="Calibri"/>
              </a:rPr>
              <a:t>do </a:t>
            </a:r>
            <a:r>
              <a:rPr dirty="0" sz="3700" spc="400">
                <a:latin typeface="Calibri"/>
                <a:cs typeface="Calibri"/>
              </a:rPr>
              <a:t>you </a:t>
            </a:r>
            <a:r>
              <a:rPr dirty="0" sz="3700" spc="480">
                <a:latin typeface="Calibri"/>
                <a:cs typeface="Calibri"/>
              </a:rPr>
              <a:t>need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440">
                <a:latin typeface="Calibri"/>
                <a:cs typeface="Calibri"/>
              </a:rPr>
              <a:t>use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500">
                <a:latin typeface="Calibri"/>
                <a:cs typeface="Calibri"/>
              </a:rPr>
              <a:t>check </a:t>
            </a:r>
            <a:r>
              <a:rPr dirty="0" sz="3700" spc="409">
                <a:latin typeface="Calibri"/>
                <a:cs typeface="Calibri"/>
              </a:rPr>
              <a:t>the </a:t>
            </a:r>
            <a:r>
              <a:rPr dirty="0" sz="3700" spc="445" b="1">
                <a:latin typeface="Calibri"/>
                <a:cs typeface="Calibri"/>
              </a:rPr>
              <a:t>status </a:t>
            </a:r>
            <a:r>
              <a:rPr dirty="0" sz="3700" spc="250">
                <a:latin typeface="Calibri"/>
                <a:cs typeface="Calibri"/>
              </a:rPr>
              <a:t>of </a:t>
            </a:r>
            <a:r>
              <a:rPr dirty="0" sz="3700" spc="409">
                <a:latin typeface="Calibri"/>
                <a:cs typeface="Calibri"/>
              </a:rPr>
              <a:t>the </a:t>
            </a:r>
            <a:r>
              <a:rPr dirty="0" sz="3700" spc="315">
                <a:latin typeface="Calibri"/>
                <a:cs typeface="Calibri"/>
              </a:rPr>
              <a:t>repository 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00">
                <a:latin typeface="Calibri"/>
                <a:cs typeface="Calibri"/>
              </a:rPr>
              <a:t>initialised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track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changes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85">
                <a:latin typeface="Calibri"/>
                <a:cs typeface="Calibri"/>
              </a:rPr>
              <a:t>within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95">
                <a:latin typeface="Calibri"/>
                <a:cs typeface="Calibri"/>
              </a:rPr>
              <a:t>folder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60">
                <a:latin typeface="Calibri"/>
                <a:cs typeface="Calibri"/>
              </a:rPr>
              <a:t>its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95">
                <a:latin typeface="Calibri"/>
                <a:cs typeface="Calibri"/>
              </a:rPr>
              <a:t>content?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45">
                <a:latin typeface="Calibri"/>
                <a:cs typeface="Calibri"/>
              </a:rPr>
              <a:t>How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65">
                <a:latin typeface="Calibri"/>
                <a:cs typeface="Calibri"/>
              </a:rPr>
              <a:t>will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25">
                <a:latin typeface="Calibri"/>
                <a:cs typeface="Calibri"/>
              </a:rPr>
              <a:t> </a:t>
            </a:r>
            <a:r>
              <a:rPr dirty="0" sz="3700" spc="545" b="1">
                <a:latin typeface="Calibri"/>
                <a:cs typeface="Calibri"/>
              </a:rPr>
              <a:t>add 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  <a:hlinkClick r:id="rId3"/>
              </a:rPr>
              <a:t>ﬁles</a:t>
            </a:r>
            <a:r>
              <a:rPr dirty="0" sz="3700" spc="135">
                <a:latin typeface="Calibri"/>
                <a:cs typeface="Calibri"/>
                <a:hlinkClick r:id="rId3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80">
                <a:latin typeface="Calibri"/>
                <a:cs typeface="Calibri"/>
              </a:rPr>
              <a:t>staging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05">
                <a:latin typeface="Calibri"/>
                <a:cs typeface="Calibri"/>
              </a:rPr>
              <a:t>area?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20">
                <a:latin typeface="Calibri"/>
                <a:cs typeface="Calibri"/>
              </a:rPr>
              <a:t>What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do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we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do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65">
                <a:latin typeface="Calibri"/>
                <a:cs typeface="Calibri"/>
              </a:rPr>
              <a:t>make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560" b="1">
                <a:latin typeface="Calibri"/>
                <a:cs typeface="Calibri"/>
              </a:rPr>
              <a:t>commit</a:t>
            </a:r>
            <a:r>
              <a:rPr dirty="0" sz="3700" spc="130" b="1">
                <a:latin typeface="Calibri"/>
                <a:cs typeface="Calibri"/>
              </a:rPr>
              <a:t> </a:t>
            </a:r>
            <a:r>
              <a:rPr dirty="0" sz="3700" spc="445">
                <a:latin typeface="Calibri"/>
                <a:cs typeface="Calibri"/>
              </a:rPr>
              <a:t>ensuring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04">
                <a:latin typeface="Calibri"/>
                <a:cs typeface="Calibri"/>
              </a:rPr>
              <a:t>it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0">
                <a:latin typeface="Calibri"/>
                <a:cs typeface="Calibri"/>
              </a:rPr>
              <a:t>has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  </a:t>
            </a:r>
            <a:r>
              <a:rPr dirty="0" sz="3700" spc="490">
                <a:latin typeface="Calibri"/>
                <a:cs typeface="Calibri"/>
              </a:rPr>
              <a:t>message?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00">
                <a:latin typeface="Calibri"/>
                <a:cs typeface="Calibri"/>
              </a:rPr>
              <a:t>Did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already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40">
                <a:latin typeface="Calibri"/>
                <a:cs typeface="Calibri"/>
              </a:rPr>
              <a:t>set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60">
                <a:latin typeface="Calibri"/>
                <a:cs typeface="Calibri"/>
              </a:rPr>
              <a:t>up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5" b="1">
                <a:latin typeface="Calibri"/>
                <a:cs typeface="Calibri"/>
              </a:rPr>
              <a:t>remote</a:t>
            </a:r>
            <a:r>
              <a:rPr dirty="0" sz="3700" spc="455">
                <a:latin typeface="Calibri"/>
                <a:cs typeface="Calibri"/>
              </a:rPr>
              <a:t>?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00">
                <a:latin typeface="Calibri"/>
                <a:cs typeface="Calibri"/>
              </a:rPr>
              <a:t>Will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45">
                <a:latin typeface="Calibri"/>
                <a:cs typeface="Calibri"/>
              </a:rPr>
              <a:t>merge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55">
                <a:latin typeface="Calibri"/>
                <a:cs typeface="Calibri"/>
              </a:rPr>
              <a:t>anything?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5590" y="766640"/>
            <a:ext cx="4185920" cy="657860"/>
          </a:xfrm>
          <a:custGeom>
            <a:avLst/>
            <a:gdLst/>
            <a:ahLst/>
            <a:cxnLst/>
            <a:rect l="l" t="t" r="r" b="b"/>
            <a:pathLst>
              <a:path w="4185920" h="657860">
                <a:moveTo>
                  <a:pt x="254491" y="532174"/>
                </a:moveTo>
                <a:lnTo>
                  <a:pt x="185837" y="524290"/>
                </a:lnTo>
                <a:lnTo>
                  <a:pt x="124178" y="500639"/>
                </a:lnTo>
                <a:lnTo>
                  <a:pt x="72304" y="462937"/>
                </a:lnTo>
                <a:lnTo>
                  <a:pt x="33007" y="413150"/>
                </a:lnTo>
                <a:lnTo>
                  <a:pt x="8251" y="353760"/>
                </a:lnTo>
                <a:lnTo>
                  <a:pt x="0" y="287254"/>
                </a:lnTo>
                <a:lnTo>
                  <a:pt x="2085" y="253111"/>
                </a:lnTo>
                <a:lnTo>
                  <a:pt x="18773" y="190163"/>
                </a:lnTo>
                <a:lnTo>
                  <a:pt x="51613" y="134953"/>
                </a:lnTo>
                <a:lnTo>
                  <a:pt x="97382" y="91208"/>
                </a:lnTo>
                <a:lnTo>
                  <a:pt x="154869" y="60018"/>
                </a:lnTo>
                <a:lnTo>
                  <a:pt x="220026" y="44189"/>
                </a:lnTo>
                <a:lnTo>
                  <a:pt x="255227" y="42210"/>
                </a:lnTo>
                <a:lnTo>
                  <a:pt x="283848" y="43491"/>
                </a:lnTo>
                <a:lnTo>
                  <a:pt x="337225" y="53737"/>
                </a:lnTo>
                <a:lnTo>
                  <a:pt x="385219" y="74037"/>
                </a:lnTo>
                <a:lnTo>
                  <a:pt x="426080" y="103609"/>
                </a:lnTo>
                <a:lnTo>
                  <a:pt x="441806" y="119883"/>
                </a:lnTo>
                <a:lnTo>
                  <a:pt x="259277" y="119883"/>
                </a:lnTo>
                <a:lnTo>
                  <a:pt x="235426" y="121225"/>
                </a:lnTo>
                <a:lnTo>
                  <a:pt x="191497" y="131962"/>
                </a:lnTo>
                <a:lnTo>
                  <a:pt x="153098" y="153083"/>
                </a:lnTo>
                <a:lnTo>
                  <a:pt x="122851" y="182839"/>
                </a:lnTo>
                <a:lnTo>
                  <a:pt x="101423" y="220532"/>
                </a:lnTo>
                <a:lnTo>
                  <a:pt x="90564" y="263725"/>
                </a:lnTo>
                <a:lnTo>
                  <a:pt x="89207" y="287254"/>
                </a:lnTo>
                <a:lnTo>
                  <a:pt x="90564" y="310790"/>
                </a:lnTo>
                <a:lnTo>
                  <a:pt x="101423" y="354044"/>
                </a:lnTo>
                <a:lnTo>
                  <a:pt x="122851" y="391745"/>
                </a:lnTo>
                <a:lnTo>
                  <a:pt x="153098" y="421501"/>
                </a:lnTo>
                <a:lnTo>
                  <a:pt x="191497" y="442614"/>
                </a:lnTo>
                <a:lnTo>
                  <a:pt x="235426" y="453290"/>
                </a:lnTo>
                <a:lnTo>
                  <a:pt x="259277" y="454624"/>
                </a:lnTo>
                <a:lnTo>
                  <a:pt x="441804" y="454624"/>
                </a:lnTo>
                <a:lnTo>
                  <a:pt x="426057" y="470898"/>
                </a:lnTo>
                <a:lnTo>
                  <a:pt x="385012" y="500470"/>
                </a:lnTo>
                <a:lnTo>
                  <a:pt x="336696" y="520716"/>
                </a:lnTo>
                <a:lnTo>
                  <a:pt x="283135" y="530901"/>
                </a:lnTo>
                <a:lnTo>
                  <a:pt x="254491" y="532174"/>
                </a:lnTo>
                <a:close/>
              </a:path>
              <a:path w="4185920" h="657860">
                <a:moveTo>
                  <a:pt x="386522" y="175591"/>
                </a:moveTo>
                <a:lnTo>
                  <a:pt x="359197" y="151219"/>
                </a:lnTo>
                <a:lnTo>
                  <a:pt x="328881" y="133810"/>
                </a:lnTo>
                <a:lnTo>
                  <a:pt x="295575" y="123365"/>
                </a:lnTo>
                <a:lnTo>
                  <a:pt x="259277" y="119883"/>
                </a:lnTo>
                <a:lnTo>
                  <a:pt x="441806" y="119883"/>
                </a:lnTo>
                <a:lnTo>
                  <a:pt x="443703" y="121846"/>
                </a:lnTo>
                <a:lnTo>
                  <a:pt x="386522" y="175591"/>
                </a:lnTo>
                <a:close/>
              </a:path>
              <a:path w="4185920" h="657860">
                <a:moveTo>
                  <a:pt x="441804" y="454624"/>
                </a:moveTo>
                <a:lnTo>
                  <a:pt x="259277" y="454624"/>
                </a:lnTo>
                <a:lnTo>
                  <a:pt x="295574" y="451096"/>
                </a:lnTo>
                <a:lnTo>
                  <a:pt x="328881" y="440513"/>
                </a:lnTo>
                <a:lnTo>
                  <a:pt x="359197" y="422874"/>
                </a:lnTo>
                <a:lnTo>
                  <a:pt x="386522" y="398179"/>
                </a:lnTo>
                <a:lnTo>
                  <a:pt x="443703" y="452661"/>
                </a:lnTo>
                <a:lnTo>
                  <a:pt x="441804" y="454624"/>
                </a:lnTo>
                <a:close/>
              </a:path>
              <a:path w="4185920" h="657860">
                <a:moveTo>
                  <a:pt x="605668" y="525425"/>
                </a:moveTo>
                <a:lnTo>
                  <a:pt x="520633" y="525425"/>
                </a:lnTo>
                <a:lnTo>
                  <a:pt x="520633" y="20491"/>
                </a:lnTo>
                <a:lnTo>
                  <a:pt x="605668" y="20491"/>
                </a:lnTo>
                <a:lnTo>
                  <a:pt x="605668" y="204182"/>
                </a:lnTo>
                <a:lnTo>
                  <a:pt x="841835" y="204182"/>
                </a:lnTo>
                <a:lnTo>
                  <a:pt x="855167" y="220655"/>
                </a:lnTo>
                <a:lnTo>
                  <a:pt x="860638" y="232159"/>
                </a:lnTo>
                <a:lnTo>
                  <a:pt x="707023" y="232159"/>
                </a:lnTo>
                <a:lnTo>
                  <a:pt x="684813" y="233923"/>
                </a:lnTo>
                <a:lnTo>
                  <a:pt x="647756" y="248034"/>
                </a:lnTo>
                <a:lnTo>
                  <a:pt x="620991" y="276049"/>
                </a:lnTo>
                <a:lnTo>
                  <a:pt x="607371" y="316726"/>
                </a:lnTo>
                <a:lnTo>
                  <a:pt x="605668" y="341735"/>
                </a:lnTo>
                <a:lnTo>
                  <a:pt x="605668" y="525425"/>
                </a:lnTo>
                <a:close/>
              </a:path>
              <a:path w="4185920" h="657860">
                <a:moveTo>
                  <a:pt x="841835" y="204182"/>
                </a:moveTo>
                <a:lnTo>
                  <a:pt x="605668" y="204182"/>
                </a:lnTo>
                <a:lnTo>
                  <a:pt x="616834" y="193614"/>
                </a:lnTo>
                <a:lnTo>
                  <a:pt x="657695" y="169824"/>
                </a:lnTo>
                <a:lnTo>
                  <a:pt x="708197" y="158666"/>
                </a:lnTo>
                <a:lnTo>
                  <a:pt x="726779" y="157922"/>
                </a:lnTo>
                <a:lnTo>
                  <a:pt x="759434" y="160437"/>
                </a:lnTo>
                <a:lnTo>
                  <a:pt x="788684" y="167984"/>
                </a:lnTo>
                <a:lnTo>
                  <a:pt x="814529" y="180561"/>
                </a:lnTo>
                <a:lnTo>
                  <a:pt x="836968" y="198169"/>
                </a:lnTo>
                <a:lnTo>
                  <a:pt x="841835" y="204182"/>
                </a:lnTo>
                <a:close/>
              </a:path>
              <a:path w="4185920" h="657860">
                <a:moveTo>
                  <a:pt x="878566" y="525425"/>
                </a:moveTo>
                <a:lnTo>
                  <a:pt x="793531" y="525425"/>
                </a:lnTo>
                <a:lnTo>
                  <a:pt x="793531" y="328114"/>
                </a:lnTo>
                <a:lnTo>
                  <a:pt x="792127" y="305728"/>
                </a:lnTo>
                <a:lnTo>
                  <a:pt x="771075" y="256332"/>
                </a:lnTo>
                <a:lnTo>
                  <a:pt x="726625" y="233669"/>
                </a:lnTo>
                <a:lnTo>
                  <a:pt x="707023" y="232159"/>
                </a:lnTo>
                <a:lnTo>
                  <a:pt x="860638" y="232159"/>
                </a:lnTo>
                <a:lnTo>
                  <a:pt x="868177" y="248034"/>
                </a:lnTo>
                <a:lnTo>
                  <a:pt x="875966" y="280167"/>
                </a:lnTo>
                <a:lnTo>
                  <a:pt x="878533" y="316726"/>
                </a:lnTo>
                <a:lnTo>
                  <a:pt x="878566" y="525425"/>
                </a:lnTo>
                <a:close/>
              </a:path>
              <a:path w="4185920" h="657860">
                <a:moveTo>
                  <a:pt x="1161003" y="530211"/>
                </a:moveTo>
                <a:lnTo>
                  <a:pt x="1104681" y="524260"/>
                </a:lnTo>
                <a:lnTo>
                  <a:pt x="1055476" y="506406"/>
                </a:lnTo>
                <a:lnTo>
                  <a:pt x="1015106" y="477907"/>
                </a:lnTo>
                <a:lnTo>
                  <a:pt x="985043" y="440022"/>
                </a:lnTo>
                <a:lnTo>
                  <a:pt x="966453" y="394652"/>
                </a:lnTo>
                <a:lnTo>
                  <a:pt x="960257" y="343698"/>
                </a:lnTo>
                <a:lnTo>
                  <a:pt x="961767" y="317846"/>
                </a:lnTo>
                <a:lnTo>
                  <a:pt x="973854" y="270052"/>
                </a:lnTo>
                <a:lnTo>
                  <a:pt x="997682" y="227994"/>
                </a:lnTo>
                <a:lnTo>
                  <a:pt x="1031180" y="194802"/>
                </a:lnTo>
                <a:lnTo>
                  <a:pt x="1073522" y="171312"/>
                </a:lnTo>
                <a:lnTo>
                  <a:pt x="1121806" y="159410"/>
                </a:lnTo>
                <a:lnTo>
                  <a:pt x="1147996" y="157922"/>
                </a:lnTo>
                <a:lnTo>
                  <a:pt x="1173941" y="159410"/>
                </a:lnTo>
                <a:lnTo>
                  <a:pt x="1221344" y="171174"/>
                </a:lnTo>
                <a:lnTo>
                  <a:pt x="1262741" y="194396"/>
                </a:lnTo>
                <a:lnTo>
                  <a:pt x="1294198" y="226023"/>
                </a:lnTo>
                <a:lnTo>
                  <a:pt x="1147996" y="226023"/>
                </a:lnTo>
                <a:lnTo>
                  <a:pt x="1128402" y="227534"/>
                </a:lnTo>
                <a:lnTo>
                  <a:pt x="1078913" y="250196"/>
                </a:lnTo>
                <a:lnTo>
                  <a:pt x="1049004" y="295429"/>
                </a:lnTo>
                <a:lnTo>
                  <a:pt x="1044555" y="314494"/>
                </a:lnTo>
                <a:lnTo>
                  <a:pt x="1329605" y="314494"/>
                </a:lnTo>
                <a:lnTo>
                  <a:pt x="1330337" y="318704"/>
                </a:lnTo>
                <a:lnTo>
                  <a:pt x="1331696" y="343698"/>
                </a:lnTo>
                <a:lnTo>
                  <a:pt x="1331809" y="351674"/>
                </a:lnTo>
                <a:lnTo>
                  <a:pt x="1331359" y="360059"/>
                </a:lnTo>
                <a:lnTo>
                  <a:pt x="1330460" y="370939"/>
                </a:lnTo>
                <a:lnTo>
                  <a:pt x="1045292" y="370939"/>
                </a:lnTo>
                <a:lnTo>
                  <a:pt x="1050545" y="389966"/>
                </a:lnTo>
                <a:lnTo>
                  <a:pt x="1084435" y="434623"/>
                </a:lnTo>
                <a:lnTo>
                  <a:pt x="1119897" y="452201"/>
                </a:lnTo>
                <a:lnTo>
                  <a:pt x="1162966" y="458060"/>
                </a:lnTo>
                <a:lnTo>
                  <a:pt x="1296074" y="458060"/>
                </a:lnTo>
                <a:lnTo>
                  <a:pt x="1307268" y="470944"/>
                </a:lnTo>
                <a:lnTo>
                  <a:pt x="1263255" y="506858"/>
                </a:lnTo>
                <a:lnTo>
                  <a:pt x="1225999" y="521790"/>
                </a:lnTo>
                <a:lnTo>
                  <a:pt x="1183849" y="529275"/>
                </a:lnTo>
                <a:lnTo>
                  <a:pt x="1161003" y="530211"/>
                </a:lnTo>
                <a:close/>
              </a:path>
              <a:path w="4185920" h="657860">
                <a:moveTo>
                  <a:pt x="1329605" y="314494"/>
                </a:moveTo>
                <a:lnTo>
                  <a:pt x="1250824" y="314494"/>
                </a:lnTo>
                <a:lnTo>
                  <a:pt x="1246713" y="295682"/>
                </a:lnTo>
                <a:lnTo>
                  <a:pt x="1239780" y="278756"/>
                </a:lnTo>
                <a:lnTo>
                  <a:pt x="1202662" y="239828"/>
                </a:lnTo>
                <a:lnTo>
                  <a:pt x="1147996" y="226023"/>
                </a:lnTo>
                <a:lnTo>
                  <a:pt x="1294198" y="226023"/>
                </a:lnTo>
                <a:lnTo>
                  <a:pt x="1295381" y="227404"/>
                </a:lnTo>
                <a:lnTo>
                  <a:pt x="1308250" y="247497"/>
                </a:lnTo>
                <a:lnTo>
                  <a:pt x="1318557" y="269561"/>
                </a:lnTo>
                <a:lnTo>
                  <a:pt x="1325920" y="293297"/>
                </a:lnTo>
                <a:lnTo>
                  <a:pt x="1329605" y="314494"/>
                </a:lnTo>
                <a:close/>
              </a:path>
              <a:path w="4185920" h="657860">
                <a:moveTo>
                  <a:pt x="1296074" y="458060"/>
                </a:moveTo>
                <a:lnTo>
                  <a:pt x="1162966" y="458060"/>
                </a:lnTo>
                <a:lnTo>
                  <a:pt x="1191641" y="455590"/>
                </a:lnTo>
                <a:lnTo>
                  <a:pt x="1217662" y="448182"/>
                </a:lnTo>
                <a:lnTo>
                  <a:pt x="1241030" y="435835"/>
                </a:lnTo>
                <a:lnTo>
                  <a:pt x="1261744" y="418549"/>
                </a:lnTo>
                <a:lnTo>
                  <a:pt x="1296074" y="458060"/>
                </a:lnTo>
                <a:close/>
              </a:path>
              <a:path w="4185920" h="657860">
                <a:moveTo>
                  <a:pt x="1580241" y="530211"/>
                </a:moveTo>
                <a:lnTo>
                  <a:pt x="1526588" y="524260"/>
                </a:lnTo>
                <a:lnTo>
                  <a:pt x="1478764" y="506406"/>
                </a:lnTo>
                <a:lnTo>
                  <a:pt x="1438792" y="477907"/>
                </a:lnTo>
                <a:lnTo>
                  <a:pt x="1408699" y="440022"/>
                </a:lnTo>
                <a:lnTo>
                  <a:pt x="1389833" y="394652"/>
                </a:lnTo>
                <a:lnTo>
                  <a:pt x="1383544" y="343698"/>
                </a:lnTo>
                <a:lnTo>
                  <a:pt x="1385116" y="317547"/>
                </a:lnTo>
                <a:lnTo>
                  <a:pt x="1397693" y="269569"/>
                </a:lnTo>
                <a:lnTo>
                  <a:pt x="1422488" y="227787"/>
                </a:lnTo>
                <a:lnTo>
                  <a:pt x="1457336" y="194779"/>
                </a:lnTo>
                <a:lnTo>
                  <a:pt x="1501510" y="171312"/>
                </a:lnTo>
                <a:lnTo>
                  <a:pt x="1552433" y="159410"/>
                </a:lnTo>
                <a:lnTo>
                  <a:pt x="1580241" y="157922"/>
                </a:lnTo>
                <a:lnTo>
                  <a:pt x="1606285" y="159287"/>
                </a:lnTo>
                <a:lnTo>
                  <a:pt x="1653404" y="170208"/>
                </a:lnTo>
                <a:lnTo>
                  <a:pt x="1693468" y="191819"/>
                </a:lnTo>
                <a:lnTo>
                  <a:pt x="1723899" y="223109"/>
                </a:lnTo>
                <a:lnTo>
                  <a:pt x="1728041" y="230073"/>
                </a:lnTo>
                <a:lnTo>
                  <a:pt x="1579505" y="230073"/>
                </a:lnTo>
                <a:lnTo>
                  <a:pt x="1556720" y="232013"/>
                </a:lnTo>
                <a:lnTo>
                  <a:pt x="1517270" y="247535"/>
                </a:lnTo>
                <a:lnTo>
                  <a:pt x="1486916" y="277874"/>
                </a:lnTo>
                <a:lnTo>
                  <a:pt x="1471271" y="319165"/>
                </a:lnTo>
                <a:lnTo>
                  <a:pt x="1469315" y="343698"/>
                </a:lnTo>
                <a:lnTo>
                  <a:pt x="1471248" y="368285"/>
                </a:lnTo>
                <a:lnTo>
                  <a:pt x="1486709" y="409637"/>
                </a:lnTo>
                <a:lnTo>
                  <a:pt x="1516787" y="439930"/>
                </a:lnTo>
                <a:lnTo>
                  <a:pt x="1556421" y="455391"/>
                </a:lnTo>
                <a:lnTo>
                  <a:pt x="1579505" y="457324"/>
                </a:lnTo>
                <a:lnTo>
                  <a:pt x="1727902" y="457324"/>
                </a:lnTo>
                <a:lnTo>
                  <a:pt x="1723577" y="464387"/>
                </a:lnTo>
                <a:lnTo>
                  <a:pt x="1692778" y="495861"/>
                </a:lnTo>
                <a:lnTo>
                  <a:pt x="1652714" y="517787"/>
                </a:lnTo>
                <a:lnTo>
                  <a:pt x="1605963" y="528830"/>
                </a:lnTo>
                <a:lnTo>
                  <a:pt x="1580241" y="530211"/>
                </a:lnTo>
                <a:close/>
              </a:path>
              <a:path w="4185920" h="657860">
                <a:moveTo>
                  <a:pt x="1670062" y="280382"/>
                </a:moveTo>
                <a:lnTo>
                  <a:pt x="1642085" y="249759"/>
                </a:lnTo>
                <a:lnTo>
                  <a:pt x="1606255" y="233232"/>
                </a:lnTo>
                <a:lnTo>
                  <a:pt x="1579505" y="230073"/>
                </a:lnTo>
                <a:lnTo>
                  <a:pt x="1728041" y="230073"/>
                </a:lnTo>
                <a:lnTo>
                  <a:pt x="1735341" y="242343"/>
                </a:lnTo>
                <a:lnTo>
                  <a:pt x="1670062" y="280382"/>
                </a:lnTo>
                <a:close/>
              </a:path>
              <a:path w="4185920" h="657860">
                <a:moveTo>
                  <a:pt x="1727902" y="457324"/>
                </a:moveTo>
                <a:lnTo>
                  <a:pt x="1579505" y="457324"/>
                </a:lnTo>
                <a:lnTo>
                  <a:pt x="1593156" y="456541"/>
                </a:lnTo>
                <a:lnTo>
                  <a:pt x="1606255" y="454195"/>
                </a:lnTo>
                <a:lnTo>
                  <a:pt x="1642085" y="437706"/>
                </a:lnTo>
                <a:lnTo>
                  <a:pt x="1670062" y="407014"/>
                </a:lnTo>
                <a:lnTo>
                  <a:pt x="1735341" y="445176"/>
                </a:lnTo>
                <a:lnTo>
                  <a:pt x="1727902" y="457324"/>
                </a:lnTo>
                <a:close/>
              </a:path>
              <a:path w="4185920" h="657860">
                <a:moveTo>
                  <a:pt x="1890502" y="525425"/>
                </a:moveTo>
                <a:lnTo>
                  <a:pt x="1805467" y="525425"/>
                </a:lnTo>
                <a:lnTo>
                  <a:pt x="1805467" y="20491"/>
                </a:lnTo>
                <a:lnTo>
                  <a:pt x="1890502" y="20491"/>
                </a:lnTo>
                <a:lnTo>
                  <a:pt x="1890502" y="325292"/>
                </a:lnTo>
                <a:lnTo>
                  <a:pt x="2025633" y="325292"/>
                </a:lnTo>
                <a:lnTo>
                  <a:pt x="2060499" y="369589"/>
                </a:lnTo>
                <a:lnTo>
                  <a:pt x="1953818" y="369589"/>
                </a:lnTo>
                <a:lnTo>
                  <a:pt x="1890502" y="429469"/>
                </a:lnTo>
                <a:lnTo>
                  <a:pt x="1890502" y="525425"/>
                </a:lnTo>
                <a:close/>
              </a:path>
              <a:path w="4185920" h="657860">
                <a:moveTo>
                  <a:pt x="2025633" y="325292"/>
                </a:moveTo>
                <a:lnTo>
                  <a:pt x="1890502" y="325292"/>
                </a:lnTo>
                <a:lnTo>
                  <a:pt x="2066707" y="161971"/>
                </a:lnTo>
                <a:lnTo>
                  <a:pt x="2168798" y="161971"/>
                </a:lnTo>
                <a:lnTo>
                  <a:pt x="2017134" y="314494"/>
                </a:lnTo>
                <a:lnTo>
                  <a:pt x="2025633" y="325292"/>
                </a:lnTo>
                <a:close/>
              </a:path>
              <a:path w="4185920" h="657860">
                <a:moveTo>
                  <a:pt x="2183155" y="525425"/>
                </a:moveTo>
                <a:lnTo>
                  <a:pt x="2079714" y="525425"/>
                </a:lnTo>
                <a:lnTo>
                  <a:pt x="1953818" y="369589"/>
                </a:lnTo>
                <a:lnTo>
                  <a:pt x="2060499" y="369589"/>
                </a:lnTo>
                <a:lnTo>
                  <a:pt x="2183155" y="525425"/>
                </a:lnTo>
                <a:close/>
              </a:path>
              <a:path w="4185920" h="657860">
                <a:moveTo>
                  <a:pt x="2569189" y="209704"/>
                </a:moveTo>
                <a:lnTo>
                  <a:pt x="2315865" y="209704"/>
                </a:lnTo>
                <a:lnTo>
                  <a:pt x="2327031" y="197571"/>
                </a:lnTo>
                <a:lnTo>
                  <a:pt x="2367892" y="170929"/>
                </a:lnTo>
                <a:lnTo>
                  <a:pt x="2417933" y="158735"/>
                </a:lnTo>
                <a:lnTo>
                  <a:pt x="2436239" y="157922"/>
                </a:lnTo>
                <a:lnTo>
                  <a:pt x="2462099" y="159371"/>
                </a:lnTo>
                <a:lnTo>
                  <a:pt x="2509586" y="170967"/>
                </a:lnTo>
                <a:lnTo>
                  <a:pt x="2551007" y="193844"/>
                </a:lnTo>
                <a:lnTo>
                  <a:pt x="2569189" y="209704"/>
                </a:lnTo>
                <a:close/>
              </a:path>
              <a:path w="4185920" h="657860">
                <a:moveTo>
                  <a:pt x="2319914" y="657457"/>
                </a:moveTo>
                <a:lnTo>
                  <a:pt x="2234879" y="657457"/>
                </a:lnTo>
                <a:lnTo>
                  <a:pt x="2234879" y="161971"/>
                </a:lnTo>
                <a:lnTo>
                  <a:pt x="2315865" y="161971"/>
                </a:lnTo>
                <a:lnTo>
                  <a:pt x="2315865" y="209704"/>
                </a:lnTo>
                <a:lnTo>
                  <a:pt x="2569189" y="209704"/>
                </a:lnTo>
                <a:lnTo>
                  <a:pt x="2583831" y="226484"/>
                </a:lnTo>
                <a:lnTo>
                  <a:pt x="2586180" y="230073"/>
                </a:lnTo>
                <a:lnTo>
                  <a:pt x="2426791" y="230073"/>
                </a:lnTo>
                <a:lnTo>
                  <a:pt x="2411836" y="230947"/>
                </a:lnTo>
                <a:lnTo>
                  <a:pt x="2371573" y="244061"/>
                </a:lnTo>
                <a:lnTo>
                  <a:pt x="2340605" y="271624"/>
                </a:lnTo>
                <a:lnTo>
                  <a:pt x="2322123" y="311733"/>
                </a:lnTo>
                <a:lnTo>
                  <a:pt x="2318564" y="343698"/>
                </a:lnTo>
                <a:lnTo>
                  <a:pt x="2319454" y="360240"/>
                </a:lnTo>
                <a:lnTo>
                  <a:pt x="2332798" y="403701"/>
                </a:lnTo>
                <a:lnTo>
                  <a:pt x="2359993" y="435727"/>
                </a:lnTo>
                <a:lnTo>
                  <a:pt x="2397648" y="453857"/>
                </a:lnTo>
                <a:lnTo>
                  <a:pt x="2426791" y="457324"/>
                </a:lnTo>
                <a:lnTo>
                  <a:pt x="2586508" y="457324"/>
                </a:lnTo>
                <a:lnTo>
                  <a:pt x="2583831" y="461450"/>
                </a:lnTo>
                <a:lnTo>
                  <a:pt x="2568546" y="479104"/>
                </a:lnTo>
                <a:lnTo>
                  <a:pt x="2566073" y="481251"/>
                </a:lnTo>
                <a:lnTo>
                  <a:pt x="2319914" y="481251"/>
                </a:lnTo>
                <a:lnTo>
                  <a:pt x="2319914" y="657457"/>
                </a:lnTo>
                <a:close/>
              </a:path>
              <a:path w="4185920" h="657860">
                <a:moveTo>
                  <a:pt x="2586508" y="457324"/>
                </a:moveTo>
                <a:lnTo>
                  <a:pt x="2426791" y="457324"/>
                </a:lnTo>
                <a:lnTo>
                  <a:pt x="2449192" y="455368"/>
                </a:lnTo>
                <a:lnTo>
                  <a:pt x="2469523" y="449501"/>
                </a:lnTo>
                <a:lnTo>
                  <a:pt x="2503973" y="426034"/>
                </a:lnTo>
                <a:lnTo>
                  <a:pt x="2526704" y="389805"/>
                </a:lnTo>
                <a:lnTo>
                  <a:pt x="2534281" y="343698"/>
                </a:lnTo>
                <a:lnTo>
                  <a:pt x="2532387" y="319410"/>
                </a:lnTo>
                <a:lnTo>
                  <a:pt x="2517232" y="278242"/>
                </a:lnTo>
                <a:lnTo>
                  <a:pt x="2487783" y="247673"/>
                </a:lnTo>
                <a:lnTo>
                  <a:pt x="2449192" y="232028"/>
                </a:lnTo>
                <a:lnTo>
                  <a:pt x="2426791" y="230073"/>
                </a:lnTo>
                <a:lnTo>
                  <a:pt x="2586180" y="230073"/>
                </a:lnTo>
                <a:lnTo>
                  <a:pt x="2607275" y="268303"/>
                </a:lnTo>
                <a:lnTo>
                  <a:pt x="2619178" y="316956"/>
                </a:lnTo>
                <a:lnTo>
                  <a:pt x="2620666" y="343698"/>
                </a:lnTo>
                <a:lnTo>
                  <a:pt x="2619178" y="370463"/>
                </a:lnTo>
                <a:lnTo>
                  <a:pt x="2614714" y="395664"/>
                </a:lnTo>
                <a:lnTo>
                  <a:pt x="2607275" y="419300"/>
                </a:lnTo>
                <a:lnTo>
                  <a:pt x="2596861" y="441372"/>
                </a:lnTo>
                <a:lnTo>
                  <a:pt x="2586508" y="457324"/>
                </a:lnTo>
                <a:close/>
              </a:path>
              <a:path w="4185920" h="657860">
                <a:moveTo>
                  <a:pt x="2436239" y="530211"/>
                </a:moveTo>
                <a:lnTo>
                  <a:pt x="2401406" y="527151"/>
                </a:lnTo>
                <a:lnTo>
                  <a:pt x="2370407" y="517971"/>
                </a:lnTo>
                <a:lnTo>
                  <a:pt x="2343243" y="502671"/>
                </a:lnTo>
                <a:lnTo>
                  <a:pt x="2319914" y="481251"/>
                </a:lnTo>
                <a:lnTo>
                  <a:pt x="2566073" y="481251"/>
                </a:lnTo>
                <a:lnTo>
                  <a:pt x="2531213" y="507142"/>
                </a:lnTo>
                <a:lnTo>
                  <a:pt x="2486548" y="524444"/>
                </a:lnTo>
                <a:lnTo>
                  <a:pt x="2436239" y="530211"/>
                </a:lnTo>
                <a:close/>
              </a:path>
              <a:path w="4185920" h="657860">
                <a:moveTo>
                  <a:pt x="2865041" y="530211"/>
                </a:moveTo>
                <a:lnTo>
                  <a:pt x="2812646" y="524260"/>
                </a:lnTo>
                <a:lnTo>
                  <a:pt x="2765650" y="506406"/>
                </a:lnTo>
                <a:lnTo>
                  <a:pt x="2726292" y="477907"/>
                </a:lnTo>
                <a:lnTo>
                  <a:pt x="2696566" y="440022"/>
                </a:lnTo>
                <a:lnTo>
                  <a:pt x="2677976" y="394652"/>
                </a:lnTo>
                <a:lnTo>
                  <a:pt x="2671780" y="343698"/>
                </a:lnTo>
                <a:lnTo>
                  <a:pt x="2673329" y="317547"/>
                </a:lnTo>
                <a:lnTo>
                  <a:pt x="2685722" y="269569"/>
                </a:lnTo>
                <a:lnTo>
                  <a:pt x="2710225" y="227787"/>
                </a:lnTo>
                <a:lnTo>
                  <a:pt x="2744767" y="194779"/>
                </a:lnTo>
                <a:lnTo>
                  <a:pt x="2788473" y="171312"/>
                </a:lnTo>
                <a:lnTo>
                  <a:pt x="2838169" y="159410"/>
                </a:lnTo>
                <a:lnTo>
                  <a:pt x="2865041" y="157922"/>
                </a:lnTo>
                <a:lnTo>
                  <a:pt x="2892228" y="159410"/>
                </a:lnTo>
                <a:lnTo>
                  <a:pt x="2942231" y="171312"/>
                </a:lnTo>
                <a:lnTo>
                  <a:pt x="2985975" y="194779"/>
                </a:lnTo>
                <a:lnTo>
                  <a:pt x="3020517" y="227787"/>
                </a:lnTo>
                <a:lnTo>
                  <a:pt x="3022076" y="230073"/>
                </a:lnTo>
                <a:lnTo>
                  <a:pt x="2865041" y="230073"/>
                </a:lnTo>
                <a:lnTo>
                  <a:pt x="2842586" y="232028"/>
                </a:lnTo>
                <a:lnTo>
                  <a:pt x="2803934" y="247673"/>
                </a:lnTo>
                <a:lnTo>
                  <a:pt x="2774530" y="278242"/>
                </a:lnTo>
                <a:lnTo>
                  <a:pt x="2759438" y="319410"/>
                </a:lnTo>
                <a:lnTo>
                  <a:pt x="2757551" y="343698"/>
                </a:lnTo>
                <a:lnTo>
                  <a:pt x="2759438" y="367986"/>
                </a:lnTo>
                <a:lnTo>
                  <a:pt x="2774530" y="409154"/>
                </a:lnTo>
                <a:lnTo>
                  <a:pt x="2803934" y="439723"/>
                </a:lnTo>
                <a:lnTo>
                  <a:pt x="2842586" y="455368"/>
                </a:lnTo>
                <a:lnTo>
                  <a:pt x="2865041" y="457324"/>
                </a:lnTo>
                <a:lnTo>
                  <a:pt x="3022422" y="457324"/>
                </a:lnTo>
                <a:lnTo>
                  <a:pt x="3020517" y="460138"/>
                </a:lnTo>
                <a:lnTo>
                  <a:pt x="2985975" y="493330"/>
                </a:lnTo>
                <a:lnTo>
                  <a:pt x="2942231" y="516821"/>
                </a:lnTo>
                <a:lnTo>
                  <a:pt x="2892228" y="528723"/>
                </a:lnTo>
                <a:lnTo>
                  <a:pt x="2865041" y="530211"/>
                </a:lnTo>
                <a:close/>
              </a:path>
              <a:path w="4185920" h="657860">
                <a:moveTo>
                  <a:pt x="3022422" y="457324"/>
                </a:moveTo>
                <a:lnTo>
                  <a:pt x="2865041" y="457324"/>
                </a:lnTo>
                <a:lnTo>
                  <a:pt x="2887466" y="455368"/>
                </a:lnTo>
                <a:lnTo>
                  <a:pt x="2907865" y="449501"/>
                </a:lnTo>
                <a:lnTo>
                  <a:pt x="2942591" y="426034"/>
                </a:lnTo>
                <a:lnTo>
                  <a:pt x="2965598" y="389805"/>
                </a:lnTo>
                <a:lnTo>
                  <a:pt x="2973268" y="343698"/>
                </a:lnTo>
                <a:lnTo>
                  <a:pt x="2971350" y="319410"/>
                </a:lnTo>
                <a:lnTo>
                  <a:pt x="2956012" y="278242"/>
                </a:lnTo>
                <a:lnTo>
                  <a:pt x="2926241" y="247673"/>
                </a:lnTo>
                <a:lnTo>
                  <a:pt x="2887466" y="232028"/>
                </a:lnTo>
                <a:lnTo>
                  <a:pt x="2865041" y="230073"/>
                </a:lnTo>
                <a:lnTo>
                  <a:pt x="3022076" y="230073"/>
                </a:lnTo>
                <a:lnTo>
                  <a:pt x="3044974" y="269569"/>
                </a:lnTo>
                <a:lnTo>
                  <a:pt x="3057367" y="317547"/>
                </a:lnTo>
                <a:lnTo>
                  <a:pt x="3058916" y="343698"/>
                </a:lnTo>
                <a:lnTo>
                  <a:pt x="3057367" y="369873"/>
                </a:lnTo>
                <a:lnTo>
                  <a:pt x="3052719" y="394652"/>
                </a:lnTo>
                <a:lnTo>
                  <a:pt x="3044974" y="418035"/>
                </a:lnTo>
                <a:lnTo>
                  <a:pt x="3034130" y="440022"/>
                </a:lnTo>
                <a:lnTo>
                  <a:pt x="3022422" y="457324"/>
                </a:lnTo>
                <a:close/>
              </a:path>
              <a:path w="4185920" h="657860">
                <a:moveTo>
                  <a:pt x="3225695" y="525425"/>
                </a:moveTo>
                <a:lnTo>
                  <a:pt x="3140659" y="525425"/>
                </a:lnTo>
                <a:lnTo>
                  <a:pt x="3140659" y="161971"/>
                </a:lnTo>
                <a:lnTo>
                  <a:pt x="3225695" y="161971"/>
                </a:lnTo>
                <a:lnTo>
                  <a:pt x="3225695" y="525425"/>
                </a:lnTo>
                <a:close/>
              </a:path>
              <a:path w="4185920" h="657860">
                <a:moveTo>
                  <a:pt x="3183484" y="102091"/>
                </a:moveTo>
                <a:lnTo>
                  <a:pt x="3144709" y="87489"/>
                </a:lnTo>
                <a:lnTo>
                  <a:pt x="3129125" y="51045"/>
                </a:lnTo>
                <a:lnTo>
                  <a:pt x="3130099" y="40630"/>
                </a:lnTo>
                <a:lnTo>
                  <a:pt x="3153022" y="8282"/>
                </a:lnTo>
                <a:lnTo>
                  <a:pt x="3183484" y="0"/>
                </a:lnTo>
                <a:lnTo>
                  <a:pt x="3194604" y="874"/>
                </a:lnTo>
                <a:lnTo>
                  <a:pt x="3229130" y="21427"/>
                </a:lnTo>
                <a:lnTo>
                  <a:pt x="3237965" y="49082"/>
                </a:lnTo>
                <a:lnTo>
                  <a:pt x="3237006" y="59865"/>
                </a:lnTo>
                <a:lnTo>
                  <a:pt x="3214429" y="93532"/>
                </a:lnTo>
                <a:lnTo>
                  <a:pt x="3183484" y="102091"/>
                </a:lnTo>
                <a:close/>
              </a:path>
              <a:path w="4185920" h="657860">
                <a:moveTo>
                  <a:pt x="3662406" y="208967"/>
                </a:moveTo>
                <a:lnTo>
                  <a:pt x="3418317" y="208967"/>
                </a:lnTo>
                <a:lnTo>
                  <a:pt x="3429545" y="197157"/>
                </a:lnTo>
                <a:lnTo>
                  <a:pt x="3471326" y="170929"/>
                </a:lnTo>
                <a:lnTo>
                  <a:pt x="3523921" y="158735"/>
                </a:lnTo>
                <a:lnTo>
                  <a:pt x="3543477" y="157922"/>
                </a:lnTo>
                <a:lnTo>
                  <a:pt x="3576132" y="160437"/>
                </a:lnTo>
                <a:lnTo>
                  <a:pt x="3605382" y="167984"/>
                </a:lnTo>
                <a:lnTo>
                  <a:pt x="3631227" y="180561"/>
                </a:lnTo>
                <a:lnTo>
                  <a:pt x="3653667" y="198169"/>
                </a:lnTo>
                <a:lnTo>
                  <a:pt x="3662406" y="208967"/>
                </a:lnTo>
                <a:close/>
              </a:path>
              <a:path w="4185920" h="657860">
                <a:moveTo>
                  <a:pt x="3422367" y="525425"/>
                </a:moveTo>
                <a:lnTo>
                  <a:pt x="3337332" y="525425"/>
                </a:lnTo>
                <a:lnTo>
                  <a:pt x="3337332" y="161971"/>
                </a:lnTo>
                <a:lnTo>
                  <a:pt x="3418317" y="161971"/>
                </a:lnTo>
                <a:lnTo>
                  <a:pt x="3418317" y="208967"/>
                </a:lnTo>
                <a:lnTo>
                  <a:pt x="3662406" y="208967"/>
                </a:lnTo>
                <a:lnTo>
                  <a:pt x="3671866" y="220655"/>
                </a:lnTo>
                <a:lnTo>
                  <a:pt x="3677337" y="232159"/>
                </a:lnTo>
                <a:lnTo>
                  <a:pt x="3523721" y="232159"/>
                </a:lnTo>
                <a:lnTo>
                  <a:pt x="3501512" y="233923"/>
                </a:lnTo>
                <a:lnTo>
                  <a:pt x="3464455" y="248034"/>
                </a:lnTo>
                <a:lnTo>
                  <a:pt x="3437689" y="276049"/>
                </a:lnTo>
                <a:lnTo>
                  <a:pt x="3424069" y="316726"/>
                </a:lnTo>
                <a:lnTo>
                  <a:pt x="3422367" y="341735"/>
                </a:lnTo>
                <a:lnTo>
                  <a:pt x="3422367" y="525425"/>
                </a:lnTo>
                <a:close/>
              </a:path>
              <a:path w="4185920" h="657860">
                <a:moveTo>
                  <a:pt x="3695264" y="525425"/>
                </a:moveTo>
                <a:lnTo>
                  <a:pt x="3610229" y="525425"/>
                </a:lnTo>
                <a:lnTo>
                  <a:pt x="3610229" y="328114"/>
                </a:lnTo>
                <a:lnTo>
                  <a:pt x="3608826" y="305728"/>
                </a:lnTo>
                <a:lnTo>
                  <a:pt x="3587774" y="256332"/>
                </a:lnTo>
                <a:lnTo>
                  <a:pt x="3543324" y="233669"/>
                </a:lnTo>
                <a:lnTo>
                  <a:pt x="3523721" y="232159"/>
                </a:lnTo>
                <a:lnTo>
                  <a:pt x="3677337" y="232159"/>
                </a:lnTo>
                <a:lnTo>
                  <a:pt x="3684876" y="248034"/>
                </a:lnTo>
                <a:lnTo>
                  <a:pt x="3692664" y="280167"/>
                </a:lnTo>
                <a:lnTo>
                  <a:pt x="3695231" y="316726"/>
                </a:lnTo>
                <a:lnTo>
                  <a:pt x="3695264" y="525425"/>
                </a:lnTo>
                <a:close/>
              </a:path>
              <a:path w="4185920" h="657860">
                <a:moveTo>
                  <a:pt x="3900061" y="164793"/>
                </a:moveTo>
                <a:lnTo>
                  <a:pt x="3815026" y="164793"/>
                </a:lnTo>
                <a:lnTo>
                  <a:pt x="3815026" y="81721"/>
                </a:lnTo>
                <a:lnTo>
                  <a:pt x="3900061" y="81721"/>
                </a:lnTo>
                <a:lnTo>
                  <a:pt x="3900061" y="164793"/>
                </a:lnTo>
                <a:close/>
              </a:path>
              <a:path w="4185920" h="657860">
                <a:moveTo>
                  <a:pt x="3997367" y="232772"/>
                </a:moveTo>
                <a:lnTo>
                  <a:pt x="3755146" y="232772"/>
                </a:lnTo>
                <a:lnTo>
                  <a:pt x="3755146" y="164793"/>
                </a:lnTo>
                <a:lnTo>
                  <a:pt x="3997367" y="164793"/>
                </a:lnTo>
                <a:lnTo>
                  <a:pt x="3997367" y="232772"/>
                </a:lnTo>
                <a:close/>
              </a:path>
              <a:path w="4185920" h="657860">
                <a:moveTo>
                  <a:pt x="3940309" y="530211"/>
                </a:moveTo>
                <a:lnTo>
                  <a:pt x="3887146" y="522388"/>
                </a:lnTo>
                <a:lnTo>
                  <a:pt x="3847666" y="498921"/>
                </a:lnTo>
                <a:lnTo>
                  <a:pt x="3823186" y="460483"/>
                </a:lnTo>
                <a:lnTo>
                  <a:pt x="3815026" y="407751"/>
                </a:lnTo>
                <a:lnTo>
                  <a:pt x="3815026" y="232772"/>
                </a:lnTo>
                <a:lnTo>
                  <a:pt x="3900061" y="232772"/>
                </a:lnTo>
                <a:lnTo>
                  <a:pt x="3900061" y="405664"/>
                </a:lnTo>
                <a:lnTo>
                  <a:pt x="3900867" y="418134"/>
                </a:lnTo>
                <a:lnTo>
                  <a:pt x="3920170" y="452277"/>
                </a:lnTo>
                <a:lnTo>
                  <a:pt x="3950493" y="460146"/>
                </a:lnTo>
                <a:lnTo>
                  <a:pt x="4003994" y="460146"/>
                </a:lnTo>
                <a:lnTo>
                  <a:pt x="4021908" y="505670"/>
                </a:lnTo>
                <a:lnTo>
                  <a:pt x="3985465" y="524076"/>
                </a:lnTo>
                <a:lnTo>
                  <a:pt x="3952058" y="529827"/>
                </a:lnTo>
                <a:lnTo>
                  <a:pt x="3940309" y="530211"/>
                </a:lnTo>
                <a:close/>
              </a:path>
              <a:path w="4185920" h="657860">
                <a:moveTo>
                  <a:pt x="4003994" y="460146"/>
                </a:moveTo>
                <a:lnTo>
                  <a:pt x="3950493" y="460146"/>
                </a:lnTo>
                <a:lnTo>
                  <a:pt x="3964190" y="459210"/>
                </a:lnTo>
                <a:lnTo>
                  <a:pt x="3976691" y="456403"/>
                </a:lnTo>
                <a:lnTo>
                  <a:pt x="3987995" y="451725"/>
                </a:lnTo>
                <a:lnTo>
                  <a:pt x="3998103" y="445176"/>
                </a:lnTo>
                <a:lnTo>
                  <a:pt x="4003994" y="460146"/>
                </a:lnTo>
                <a:close/>
              </a:path>
              <a:path w="4185920" h="657860">
                <a:moveTo>
                  <a:pt x="4164800" y="367503"/>
                </a:moveTo>
                <a:lnTo>
                  <a:pt x="4097434" y="367503"/>
                </a:lnTo>
                <a:lnTo>
                  <a:pt x="4081115" y="49082"/>
                </a:lnTo>
                <a:lnTo>
                  <a:pt x="4181856" y="49082"/>
                </a:lnTo>
                <a:lnTo>
                  <a:pt x="4164800" y="367503"/>
                </a:lnTo>
                <a:close/>
              </a:path>
              <a:path w="4185920" h="657860">
                <a:moveTo>
                  <a:pt x="4131424" y="530211"/>
                </a:moveTo>
                <a:lnTo>
                  <a:pt x="4091913" y="514873"/>
                </a:lnTo>
                <a:lnTo>
                  <a:pt x="4076329" y="477079"/>
                </a:lnTo>
                <a:lnTo>
                  <a:pt x="4077303" y="466319"/>
                </a:lnTo>
                <a:lnTo>
                  <a:pt x="4100272" y="433105"/>
                </a:lnTo>
                <a:lnTo>
                  <a:pt x="4131424" y="424684"/>
                </a:lnTo>
                <a:lnTo>
                  <a:pt x="4142529" y="425620"/>
                </a:lnTo>
                <a:lnTo>
                  <a:pt x="4176664" y="447607"/>
                </a:lnTo>
                <a:lnTo>
                  <a:pt x="4185292" y="477079"/>
                </a:lnTo>
                <a:lnTo>
                  <a:pt x="4184333" y="487862"/>
                </a:lnTo>
                <a:lnTo>
                  <a:pt x="4161794" y="521583"/>
                </a:lnTo>
                <a:lnTo>
                  <a:pt x="4131424" y="530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3560" y="4215809"/>
            <a:ext cx="1161415" cy="628650"/>
          </a:xfrm>
          <a:custGeom>
            <a:avLst/>
            <a:gdLst/>
            <a:ahLst/>
            <a:cxnLst/>
            <a:rect l="l" t="t" r="r" b="b"/>
            <a:pathLst>
              <a:path w="1161414" h="628650">
                <a:moveTo>
                  <a:pt x="0" y="0"/>
                </a:moveTo>
                <a:lnTo>
                  <a:pt x="1161041" y="0"/>
                </a:lnTo>
                <a:lnTo>
                  <a:pt x="116104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3560" y="6100568"/>
            <a:ext cx="2294255" cy="628650"/>
          </a:xfrm>
          <a:custGeom>
            <a:avLst/>
            <a:gdLst/>
            <a:ahLst/>
            <a:cxnLst/>
            <a:rect l="l" t="t" r="r" b="b"/>
            <a:pathLst>
              <a:path w="2294255" h="628650">
                <a:moveTo>
                  <a:pt x="0" y="0"/>
                </a:moveTo>
                <a:lnTo>
                  <a:pt x="2293811" y="0"/>
                </a:lnTo>
                <a:lnTo>
                  <a:pt x="229381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3560" y="8613581"/>
            <a:ext cx="1909445" cy="628650"/>
          </a:xfrm>
          <a:custGeom>
            <a:avLst/>
            <a:gdLst/>
            <a:ahLst/>
            <a:cxnLst/>
            <a:rect l="l" t="t" r="r" b="b"/>
            <a:pathLst>
              <a:path w="1909445" h="628650">
                <a:moveTo>
                  <a:pt x="0" y="0"/>
                </a:moveTo>
                <a:lnTo>
                  <a:pt x="1909070" y="0"/>
                </a:lnTo>
                <a:lnTo>
                  <a:pt x="1909070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860" y="2925661"/>
            <a:ext cx="8641715" cy="6936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615">
                <a:latin typeface="Calibri"/>
                <a:cs typeface="Calibri"/>
              </a:rPr>
              <a:t>How </a:t>
            </a:r>
            <a:r>
              <a:rPr dirty="0" sz="4100" spc="360">
                <a:latin typeface="Calibri"/>
                <a:cs typeface="Calibri"/>
              </a:rPr>
              <a:t>are </a:t>
            </a:r>
            <a:r>
              <a:rPr dirty="0" sz="4100" spc="450">
                <a:latin typeface="Calibri"/>
                <a:cs typeface="Calibri"/>
              </a:rPr>
              <a:t>you</a:t>
            </a:r>
            <a:r>
              <a:rPr dirty="0" sz="4100" spc="-535">
                <a:latin typeface="Calibri"/>
                <a:cs typeface="Calibri"/>
              </a:rPr>
              <a:t> </a:t>
            </a:r>
            <a:r>
              <a:rPr dirty="0" sz="4100" spc="415">
                <a:latin typeface="Calibri"/>
                <a:cs typeface="Calibri"/>
              </a:rPr>
              <a:t>feeling?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171450">
              <a:lnSpc>
                <a:spcPct val="100499"/>
              </a:lnSpc>
            </a:pPr>
            <a:r>
              <a:rPr dirty="0" sz="4100" spc="795">
                <a:latin typeface="Calibri"/>
                <a:cs typeface="Calibri"/>
              </a:rPr>
              <a:t>RED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315">
                <a:latin typeface="Calibri"/>
                <a:cs typeface="Calibri"/>
              </a:rPr>
              <a:t>-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210">
                <a:latin typeface="Calibri"/>
                <a:cs typeface="Calibri"/>
              </a:rPr>
              <a:t>I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5">
                <a:latin typeface="Calibri"/>
                <a:cs typeface="Calibri"/>
              </a:rPr>
              <a:t>have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525">
                <a:latin typeface="Calibri"/>
                <a:cs typeface="Calibri"/>
              </a:rPr>
              <a:t>no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415">
                <a:latin typeface="Calibri"/>
                <a:cs typeface="Calibri"/>
              </a:rPr>
              <a:t>idea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520">
                <a:latin typeface="Calibri"/>
                <a:cs typeface="Calibri"/>
              </a:rPr>
              <a:t>what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305">
                <a:latin typeface="Calibri"/>
                <a:cs typeface="Calibri"/>
              </a:rPr>
              <a:t>you’re  </a:t>
            </a:r>
            <a:r>
              <a:rPr dirty="0" sz="4100" spc="455">
                <a:latin typeface="Calibri"/>
                <a:cs typeface="Calibri"/>
              </a:rPr>
              <a:t>talking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490">
                <a:latin typeface="Calibri"/>
                <a:cs typeface="Calibri"/>
              </a:rPr>
              <a:t>about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</a:pPr>
            <a:r>
              <a:rPr dirty="0" sz="4100" spc="705">
                <a:latin typeface="Calibri"/>
                <a:cs typeface="Calibri"/>
              </a:rPr>
              <a:t>YELLOW</a:t>
            </a:r>
            <a:r>
              <a:rPr dirty="0" sz="4100" spc="135">
                <a:latin typeface="Calibri"/>
                <a:cs typeface="Calibri"/>
              </a:rPr>
              <a:t> </a:t>
            </a:r>
            <a:r>
              <a:rPr dirty="0" sz="4100" spc="315">
                <a:latin typeface="Calibri"/>
                <a:cs typeface="Calibri"/>
              </a:rPr>
              <a:t>-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210">
                <a:latin typeface="Calibri"/>
                <a:cs typeface="Calibri"/>
              </a:rPr>
              <a:t>I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5">
                <a:latin typeface="Calibri"/>
                <a:cs typeface="Calibri"/>
              </a:rPr>
              <a:t>have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595">
                <a:latin typeface="Calibri"/>
                <a:cs typeface="Calibri"/>
              </a:rPr>
              <a:t>some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0">
                <a:latin typeface="Calibri"/>
                <a:cs typeface="Calibri"/>
              </a:rPr>
              <a:t>questions  </a:t>
            </a:r>
            <a:r>
              <a:rPr dirty="0" sz="4100" spc="520">
                <a:latin typeface="Calibri"/>
                <a:cs typeface="Calibri"/>
              </a:rPr>
              <a:t>but </a:t>
            </a:r>
            <a:r>
              <a:rPr dirty="0" sz="4100" spc="290">
                <a:latin typeface="Calibri"/>
                <a:cs typeface="Calibri"/>
              </a:rPr>
              <a:t>feel </a:t>
            </a:r>
            <a:r>
              <a:rPr dirty="0" sz="4100" spc="325">
                <a:latin typeface="Calibri"/>
                <a:cs typeface="Calibri"/>
              </a:rPr>
              <a:t>like </a:t>
            </a:r>
            <a:r>
              <a:rPr dirty="0" sz="4100" spc="210">
                <a:latin typeface="Calibri"/>
                <a:cs typeface="Calibri"/>
              </a:rPr>
              <a:t>I </a:t>
            </a:r>
            <a:r>
              <a:rPr dirty="0" sz="4100" spc="500">
                <a:latin typeface="Calibri"/>
                <a:cs typeface="Calibri"/>
              </a:rPr>
              <a:t>understand </a:t>
            </a:r>
            <a:r>
              <a:rPr dirty="0" sz="4100" spc="595">
                <a:latin typeface="Calibri"/>
                <a:cs typeface="Calibri"/>
              </a:rPr>
              <a:t>some  </a:t>
            </a:r>
            <a:r>
              <a:rPr dirty="0" sz="4100" spc="505">
                <a:latin typeface="Calibri"/>
                <a:cs typeface="Calibri"/>
              </a:rPr>
              <a:t>things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327660">
              <a:lnSpc>
                <a:spcPct val="100499"/>
              </a:lnSpc>
            </a:pPr>
            <a:r>
              <a:rPr dirty="0" sz="4100" spc="710">
                <a:latin typeface="Calibri"/>
                <a:cs typeface="Calibri"/>
                <a:hlinkClick r:id="rId3"/>
              </a:rPr>
              <a:t>GREEN</a:t>
            </a:r>
            <a:r>
              <a:rPr dirty="0" sz="4100" spc="-540">
                <a:latin typeface="Calibri"/>
                <a:cs typeface="Calibri"/>
                <a:hlinkClick r:id="rId3"/>
              </a:rPr>
              <a:t> </a:t>
            </a:r>
            <a:r>
              <a:rPr dirty="0" sz="4100" spc="315">
                <a:latin typeface="Calibri"/>
                <a:cs typeface="Calibri"/>
              </a:rPr>
              <a:t>- </a:t>
            </a:r>
            <a:r>
              <a:rPr dirty="0" sz="4100" spc="210">
                <a:latin typeface="Calibri"/>
                <a:cs typeface="Calibri"/>
              </a:rPr>
              <a:t>I </a:t>
            </a:r>
            <a:r>
              <a:rPr dirty="0" sz="4100" spc="290">
                <a:latin typeface="Calibri"/>
                <a:cs typeface="Calibri"/>
              </a:rPr>
              <a:t>feel </a:t>
            </a:r>
            <a:r>
              <a:rPr dirty="0" sz="4100" spc="445">
                <a:latin typeface="Calibri"/>
                <a:cs typeface="Calibri"/>
              </a:rPr>
              <a:t>comfortable with  </a:t>
            </a:r>
            <a:r>
              <a:rPr dirty="0" sz="4100" spc="450">
                <a:latin typeface="Calibri"/>
                <a:cs typeface="Calibri"/>
              </a:rPr>
              <a:t>everything </a:t>
            </a:r>
            <a:r>
              <a:rPr dirty="0" sz="4100" spc="340">
                <a:latin typeface="Calibri"/>
                <a:cs typeface="Calibri"/>
              </a:rPr>
              <a:t>you’ve</a:t>
            </a:r>
            <a:r>
              <a:rPr dirty="0" sz="4100" spc="-160">
                <a:latin typeface="Calibri"/>
                <a:cs typeface="Calibri"/>
              </a:rPr>
              <a:t> </a:t>
            </a:r>
            <a:r>
              <a:rPr dirty="0" sz="4100" spc="420">
                <a:latin typeface="Calibri"/>
                <a:cs typeface="Calibri"/>
              </a:rPr>
              <a:t>said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34020" y="4045328"/>
            <a:ext cx="8624382" cy="4851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7405" y="787132"/>
            <a:ext cx="3832860" cy="509905"/>
          </a:xfrm>
          <a:custGeom>
            <a:avLst/>
            <a:gdLst/>
            <a:ahLst/>
            <a:cxnLst/>
            <a:rect l="l" t="t" r="r" b="b"/>
            <a:pathLst>
              <a:path w="3832860" h="509905">
                <a:moveTo>
                  <a:pt x="88470" y="504933"/>
                </a:moveTo>
                <a:lnTo>
                  <a:pt x="0" y="504933"/>
                </a:lnTo>
                <a:lnTo>
                  <a:pt x="0" y="28590"/>
                </a:lnTo>
                <a:lnTo>
                  <a:pt x="88470" y="28590"/>
                </a:lnTo>
                <a:lnTo>
                  <a:pt x="88470" y="225287"/>
                </a:lnTo>
                <a:lnTo>
                  <a:pt x="423334" y="225287"/>
                </a:lnTo>
                <a:lnTo>
                  <a:pt x="423334" y="300751"/>
                </a:lnTo>
                <a:lnTo>
                  <a:pt x="88470" y="300751"/>
                </a:lnTo>
                <a:lnTo>
                  <a:pt x="88470" y="504933"/>
                </a:lnTo>
                <a:close/>
              </a:path>
              <a:path w="3832860" h="509905">
                <a:moveTo>
                  <a:pt x="423334" y="225287"/>
                </a:moveTo>
                <a:lnTo>
                  <a:pt x="334863" y="225287"/>
                </a:lnTo>
                <a:lnTo>
                  <a:pt x="334863" y="28590"/>
                </a:lnTo>
                <a:lnTo>
                  <a:pt x="423334" y="28590"/>
                </a:lnTo>
                <a:lnTo>
                  <a:pt x="423334" y="225287"/>
                </a:lnTo>
                <a:close/>
              </a:path>
              <a:path w="3832860" h="509905">
                <a:moveTo>
                  <a:pt x="423334" y="504933"/>
                </a:moveTo>
                <a:lnTo>
                  <a:pt x="334863" y="504933"/>
                </a:lnTo>
                <a:lnTo>
                  <a:pt x="334863" y="300751"/>
                </a:lnTo>
                <a:lnTo>
                  <a:pt x="423334" y="300751"/>
                </a:lnTo>
                <a:lnTo>
                  <a:pt x="423334" y="504933"/>
                </a:lnTo>
                <a:close/>
              </a:path>
              <a:path w="3832860" h="509905">
                <a:moveTo>
                  <a:pt x="706449" y="509719"/>
                </a:moveTo>
                <a:lnTo>
                  <a:pt x="654053" y="503768"/>
                </a:lnTo>
                <a:lnTo>
                  <a:pt x="607057" y="485914"/>
                </a:lnTo>
                <a:lnTo>
                  <a:pt x="567699" y="457416"/>
                </a:lnTo>
                <a:lnTo>
                  <a:pt x="537974" y="419530"/>
                </a:lnTo>
                <a:lnTo>
                  <a:pt x="519384" y="374160"/>
                </a:lnTo>
                <a:lnTo>
                  <a:pt x="513187" y="323206"/>
                </a:lnTo>
                <a:lnTo>
                  <a:pt x="514736" y="297055"/>
                </a:lnTo>
                <a:lnTo>
                  <a:pt x="527130" y="249077"/>
                </a:lnTo>
                <a:lnTo>
                  <a:pt x="551632" y="207295"/>
                </a:lnTo>
                <a:lnTo>
                  <a:pt x="586174" y="174288"/>
                </a:lnTo>
                <a:lnTo>
                  <a:pt x="629880" y="150820"/>
                </a:lnTo>
                <a:lnTo>
                  <a:pt x="679576" y="138918"/>
                </a:lnTo>
                <a:lnTo>
                  <a:pt x="706449" y="137430"/>
                </a:lnTo>
                <a:lnTo>
                  <a:pt x="733636" y="138918"/>
                </a:lnTo>
                <a:lnTo>
                  <a:pt x="783638" y="150820"/>
                </a:lnTo>
                <a:lnTo>
                  <a:pt x="827383" y="174288"/>
                </a:lnTo>
                <a:lnTo>
                  <a:pt x="861924" y="207295"/>
                </a:lnTo>
                <a:lnTo>
                  <a:pt x="863483" y="209581"/>
                </a:lnTo>
                <a:lnTo>
                  <a:pt x="706449" y="209581"/>
                </a:lnTo>
                <a:lnTo>
                  <a:pt x="683993" y="211536"/>
                </a:lnTo>
                <a:lnTo>
                  <a:pt x="645341" y="227181"/>
                </a:lnTo>
                <a:lnTo>
                  <a:pt x="615938" y="257750"/>
                </a:lnTo>
                <a:lnTo>
                  <a:pt x="600845" y="298918"/>
                </a:lnTo>
                <a:lnTo>
                  <a:pt x="598958" y="323206"/>
                </a:lnTo>
                <a:lnTo>
                  <a:pt x="600845" y="347494"/>
                </a:lnTo>
                <a:lnTo>
                  <a:pt x="615938" y="388662"/>
                </a:lnTo>
                <a:lnTo>
                  <a:pt x="645341" y="419231"/>
                </a:lnTo>
                <a:lnTo>
                  <a:pt x="683993" y="434876"/>
                </a:lnTo>
                <a:lnTo>
                  <a:pt x="706449" y="436832"/>
                </a:lnTo>
                <a:lnTo>
                  <a:pt x="863829" y="436832"/>
                </a:lnTo>
                <a:lnTo>
                  <a:pt x="861924" y="439646"/>
                </a:lnTo>
                <a:lnTo>
                  <a:pt x="827383" y="472838"/>
                </a:lnTo>
                <a:lnTo>
                  <a:pt x="783638" y="496329"/>
                </a:lnTo>
                <a:lnTo>
                  <a:pt x="733636" y="508231"/>
                </a:lnTo>
                <a:lnTo>
                  <a:pt x="706449" y="509719"/>
                </a:lnTo>
                <a:close/>
              </a:path>
              <a:path w="3832860" h="509905">
                <a:moveTo>
                  <a:pt x="863829" y="436832"/>
                </a:moveTo>
                <a:lnTo>
                  <a:pt x="706449" y="436832"/>
                </a:lnTo>
                <a:lnTo>
                  <a:pt x="728873" y="434876"/>
                </a:lnTo>
                <a:lnTo>
                  <a:pt x="749273" y="429009"/>
                </a:lnTo>
                <a:lnTo>
                  <a:pt x="783999" y="405542"/>
                </a:lnTo>
                <a:lnTo>
                  <a:pt x="807006" y="369313"/>
                </a:lnTo>
                <a:lnTo>
                  <a:pt x="814675" y="323206"/>
                </a:lnTo>
                <a:lnTo>
                  <a:pt x="812758" y="298918"/>
                </a:lnTo>
                <a:lnTo>
                  <a:pt x="797420" y="257750"/>
                </a:lnTo>
                <a:lnTo>
                  <a:pt x="767648" y="227181"/>
                </a:lnTo>
                <a:lnTo>
                  <a:pt x="728873" y="211536"/>
                </a:lnTo>
                <a:lnTo>
                  <a:pt x="706449" y="209581"/>
                </a:lnTo>
                <a:lnTo>
                  <a:pt x="863483" y="209581"/>
                </a:lnTo>
                <a:lnTo>
                  <a:pt x="886381" y="249077"/>
                </a:lnTo>
                <a:lnTo>
                  <a:pt x="898774" y="297055"/>
                </a:lnTo>
                <a:lnTo>
                  <a:pt x="900324" y="323206"/>
                </a:lnTo>
                <a:lnTo>
                  <a:pt x="898774" y="349381"/>
                </a:lnTo>
                <a:lnTo>
                  <a:pt x="894127" y="374160"/>
                </a:lnTo>
                <a:lnTo>
                  <a:pt x="886381" y="397543"/>
                </a:lnTo>
                <a:lnTo>
                  <a:pt x="875537" y="419530"/>
                </a:lnTo>
                <a:lnTo>
                  <a:pt x="863829" y="436832"/>
                </a:lnTo>
                <a:close/>
              </a:path>
              <a:path w="3832860" h="509905">
                <a:moveTo>
                  <a:pt x="1297393" y="187862"/>
                </a:moveTo>
                <a:lnTo>
                  <a:pt x="1063053" y="187862"/>
                </a:lnTo>
                <a:lnTo>
                  <a:pt x="1073874" y="176320"/>
                </a:lnTo>
                <a:lnTo>
                  <a:pt x="1113976" y="150437"/>
                </a:lnTo>
                <a:lnTo>
                  <a:pt x="1163786" y="138243"/>
                </a:lnTo>
                <a:lnTo>
                  <a:pt x="1182077" y="137430"/>
                </a:lnTo>
                <a:lnTo>
                  <a:pt x="1201933" y="138389"/>
                </a:lnTo>
                <a:lnTo>
                  <a:pt x="1254596" y="152768"/>
                </a:lnTo>
                <a:lnTo>
                  <a:pt x="1294629" y="183989"/>
                </a:lnTo>
                <a:lnTo>
                  <a:pt x="1297393" y="187862"/>
                </a:lnTo>
                <a:close/>
              </a:path>
              <a:path w="3832860" h="509905">
                <a:moveTo>
                  <a:pt x="1565854" y="198046"/>
                </a:moveTo>
                <a:lnTo>
                  <a:pt x="1304660" y="198046"/>
                </a:lnTo>
                <a:lnTo>
                  <a:pt x="1316693" y="184541"/>
                </a:lnTo>
                <a:lnTo>
                  <a:pt x="1362455" y="153504"/>
                </a:lnTo>
                <a:lnTo>
                  <a:pt x="1399696" y="141448"/>
                </a:lnTo>
                <a:lnTo>
                  <a:pt x="1440741" y="137430"/>
                </a:lnTo>
                <a:lnTo>
                  <a:pt x="1473312" y="139922"/>
                </a:lnTo>
                <a:lnTo>
                  <a:pt x="1502309" y="147400"/>
                </a:lnTo>
                <a:lnTo>
                  <a:pt x="1527732" y="159862"/>
                </a:lnTo>
                <a:lnTo>
                  <a:pt x="1549581" y="177309"/>
                </a:lnTo>
                <a:lnTo>
                  <a:pt x="1565854" y="198046"/>
                </a:lnTo>
                <a:close/>
              </a:path>
              <a:path w="3832860" h="509905">
                <a:moveTo>
                  <a:pt x="1067102" y="504933"/>
                </a:moveTo>
                <a:lnTo>
                  <a:pt x="982067" y="504933"/>
                </a:lnTo>
                <a:lnTo>
                  <a:pt x="982067" y="141479"/>
                </a:lnTo>
                <a:lnTo>
                  <a:pt x="1063053" y="141479"/>
                </a:lnTo>
                <a:lnTo>
                  <a:pt x="1063053" y="187862"/>
                </a:lnTo>
                <a:lnTo>
                  <a:pt x="1297393" y="187862"/>
                </a:lnTo>
                <a:lnTo>
                  <a:pt x="1304660" y="198046"/>
                </a:lnTo>
                <a:lnTo>
                  <a:pt x="1565854" y="198046"/>
                </a:lnTo>
                <a:lnTo>
                  <a:pt x="1567135" y="199680"/>
                </a:lnTo>
                <a:lnTo>
                  <a:pt x="1572630" y="211667"/>
                </a:lnTo>
                <a:lnTo>
                  <a:pt x="1161708" y="211667"/>
                </a:lnTo>
                <a:lnTo>
                  <a:pt x="1141055" y="213408"/>
                </a:lnTo>
                <a:lnTo>
                  <a:pt x="1092625" y="239521"/>
                </a:lnTo>
                <a:lnTo>
                  <a:pt x="1073483" y="273695"/>
                </a:lnTo>
                <a:lnTo>
                  <a:pt x="1067102" y="320507"/>
                </a:lnTo>
                <a:lnTo>
                  <a:pt x="1067102" y="504933"/>
                </a:lnTo>
                <a:close/>
              </a:path>
              <a:path w="3832860" h="509905">
                <a:moveTo>
                  <a:pt x="1328465" y="504933"/>
                </a:moveTo>
                <a:lnTo>
                  <a:pt x="1243307" y="504933"/>
                </a:lnTo>
                <a:lnTo>
                  <a:pt x="1243307" y="307623"/>
                </a:lnTo>
                <a:lnTo>
                  <a:pt x="1241988" y="285237"/>
                </a:lnTo>
                <a:lnTo>
                  <a:pt x="1222202" y="235840"/>
                </a:lnTo>
                <a:lnTo>
                  <a:pt x="1180306" y="213178"/>
                </a:lnTo>
                <a:lnTo>
                  <a:pt x="1161708" y="211667"/>
                </a:lnTo>
                <a:lnTo>
                  <a:pt x="1423071" y="211667"/>
                </a:lnTo>
                <a:lnTo>
                  <a:pt x="1384388" y="218722"/>
                </a:lnTo>
                <a:lnTo>
                  <a:pt x="1342960" y="255511"/>
                </a:lnTo>
                <a:lnTo>
                  <a:pt x="1330142" y="295521"/>
                </a:lnTo>
                <a:lnTo>
                  <a:pt x="1328465" y="320507"/>
                </a:lnTo>
                <a:lnTo>
                  <a:pt x="1328465" y="504933"/>
                </a:lnTo>
                <a:close/>
              </a:path>
              <a:path w="3832860" h="509905">
                <a:moveTo>
                  <a:pt x="1589706" y="504933"/>
                </a:moveTo>
                <a:lnTo>
                  <a:pt x="1504671" y="504933"/>
                </a:lnTo>
                <a:lnTo>
                  <a:pt x="1504671" y="307623"/>
                </a:lnTo>
                <a:lnTo>
                  <a:pt x="1503351" y="285237"/>
                </a:lnTo>
                <a:lnTo>
                  <a:pt x="1483565" y="235840"/>
                </a:lnTo>
                <a:lnTo>
                  <a:pt x="1441623" y="213178"/>
                </a:lnTo>
                <a:lnTo>
                  <a:pt x="1423071" y="211667"/>
                </a:lnTo>
                <a:lnTo>
                  <a:pt x="1572630" y="211667"/>
                </a:lnTo>
                <a:lnTo>
                  <a:pt x="1579674" y="227036"/>
                </a:lnTo>
                <a:lnTo>
                  <a:pt x="1587198" y="259376"/>
                </a:lnTo>
                <a:lnTo>
                  <a:pt x="1589626" y="295521"/>
                </a:lnTo>
                <a:lnTo>
                  <a:pt x="1589706" y="504933"/>
                </a:lnTo>
                <a:close/>
              </a:path>
              <a:path w="3832860" h="509905">
                <a:moveTo>
                  <a:pt x="1872871" y="509719"/>
                </a:moveTo>
                <a:lnTo>
                  <a:pt x="1816549" y="503768"/>
                </a:lnTo>
                <a:lnTo>
                  <a:pt x="1767344" y="485914"/>
                </a:lnTo>
                <a:lnTo>
                  <a:pt x="1726973" y="457416"/>
                </a:lnTo>
                <a:lnTo>
                  <a:pt x="1696911" y="419530"/>
                </a:lnTo>
                <a:lnTo>
                  <a:pt x="1678321" y="374160"/>
                </a:lnTo>
                <a:lnTo>
                  <a:pt x="1672124" y="323206"/>
                </a:lnTo>
                <a:lnTo>
                  <a:pt x="1673635" y="297354"/>
                </a:lnTo>
                <a:lnTo>
                  <a:pt x="1685721" y="249560"/>
                </a:lnTo>
                <a:lnTo>
                  <a:pt x="1709549" y="207502"/>
                </a:lnTo>
                <a:lnTo>
                  <a:pt x="1743048" y="174311"/>
                </a:lnTo>
                <a:lnTo>
                  <a:pt x="1785389" y="150820"/>
                </a:lnTo>
                <a:lnTo>
                  <a:pt x="1833674" y="138918"/>
                </a:lnTo>
                <a:lnTo>
                  <a:pt x="1859864" y="137430"/>
                </a:lnTo>
                <a:lnTo>
                  <a:pt x="1885809" y="138918"/>
                </a:lnTo>
                <a:lnTo>
                  <a:pt x="1933211" y="150682"/>
                </a:lnTo>
                <a:lnTo>
                  <a:pt x="1974609" y="173904"/>
                </a:lnTo>
                <a:lnTo>
                  <a:pt x="2006066" y="205532"/>
                </a:lnTo>
                <a:lnTo>
                  <a:pt x="1859864" y="205532"/>
                </a:lnTo>
                <a:lnTo>
                  <a:pt x="1840269" y="207042"/>
                </a:lnTo>
                <a:lnTo>
                  <a:pt x="1790780" y="229705"/>
                </a:lnTo>
                <a:lnTo>
                  <a:pt x="1760871" y="274937"/>
                </a:lnTo>
                <a:lnTo>
                  <a:pt x="1756423" y="294002"/>
                </a:lnTo>
                <a:lnTo>
                  <a:pt x="2041472" y="294002"/>
                </a:lnTo>
                <a:lnTo>
                  <a:pt x="2042204" y="298213"/>
                </a:lnTo>
                <a:lnTo>
                  <a:pt x="2043563" y="323206"/>
                </a:lnTo>
                <a:lnTo>
                  <a:pt x="2043677" y="331182"/>
                </a:lnTo>
                <a:lnTo>
                  <a:pt x="2043227" y="339567"/>
                </a:lnTo>
                <a:lnTo>
                  <a:pt x="2042327" y="350447"/>
                </a:lnTo>
                <a:lnTo>
                  <a:pt x="1757159" y="350447"/>
                </a:lnTo>
                <a:lnTo>
                  <a:pt x="1762412" y="369474"/>
                </a:lnTo>
                <a:lnTo>
                  <a:pt x="1796302" y="414131"/>
                </a:lnTo>
                <a:lnTo>
                  <a:pt x="1831764" y="431709"/>
                </a:lnTo>
                <a:lnTo>
                  <a:pt x="1874834" y="437568"/>
                </a:lnTo>
                <a:lnTo>
                  <a:pt x="2007941" y="437568"/>
                </a:lnTo>
                <a:lnTo>
                  <a:pt x="2019136" y="450452"/>
                </a:lnTo>
                <a:lnTo>
                  <a:pt x="1975123" y="486367"/>
                </a:lnTo>
                <a:lnTo>
                  <a:pt x="1937866" y="501298"/>
                </a:lnTo>
                <a:lnTo>
                  <a:pt x="1895717" y="508783"/>
                </a:lnTo>
                <a:lnTo>
                  <a:pt x="1872871" y="509719"/>
                </a:lnTo>
                <a:close/>
              </a:path>
              <a:path w="3832860" h="509905">
                <a:moveTo>
                  <a:pt x="2041472" y="294002"/>
                </a:moveTo>
                <a:lnTo>
                  <a:pt x="1962691" y="294002"/>
                </a:lnTo>
                <a:lnTo>
                  <a:pt x="1958580" y="275190"/>
                </a:lnTo>
                <a:lnTo>
                  <a:pt x="1951648" y="258264"/>
                </a:lnTo>
                <a:lnTo>
                  <a:pt x="1914529" y="219336"/>
                </a:lnTo>
                <a:lnTo>
                  <a:pt x="1859864" y="205532"/>
                </a:lnTo>
                <a:lnTo>
                  <a:pt x="2006066" y="205532"/>
                </a:lnTo>
                <a:lnTo>
                  <a:pt x="2007249" y="206912"/>
                </a:lnTo>
                <a:lnTo>
                  <a:pt x="2020117" y="227005"/>
                </a:lnTo>
                <a:lnTo>
                  <a:pt x="2030425" y="249069"/>
                </a:lnTo>
                <a:lnTo>
                  <a:pt x="2037787" y="272805"/>
                </a:lnTo>
                <a:lnTo>
                  <a:pt x="2041472" y="294002"/>
                </a:lnTo>
                <a:close/>
              </a:path>
              <a:path w="3832860" h="509905">
                <a:moveTo>
                  <a:pt x="2007941" y="437568"/>
                </a:moveTo>
                <a:lnTo>
                  <a:pt x="1874834" y="437568"/>
                </a:lnTo>
                <a:lnTo>
                  <a:pt x="1903509" y="435099"/>
                </a:lnTo>
                <a:lnTo>
                  <a:pt x="1929530" y="427690"/>
                </a:lnTo>
                <a:lnTo>
                  <a:pt x="1952898" y="415343"/>
                </a:lnTo>
                <a:lnTo>
                  <a:pt x="1973612" y="398057"/>
                </a:lnTo>
                <a:lnTo>
                  <a:pt x="2007941" y="437568"/>
                </a:lnTo>
                <a:close/>
              </a:path>
              <a:path w="3832860" h="509905">
                <a:moveTo>
                  <a:pt x="2280517" y="504933"/>
                </a:moveTo>
                <a:lnTo>
                  <a:pt x="2198795" y="504933"/>
                </a:lnTo>
                <a:lnTo>
                  <a:pt x="2065414" y="141479"/>
                </a:lnTo>
                <a:lnTo>
                  <a:pt x="2145786" y="141479"/>
                </a:lnTo>
                <a:lnTo>
                  <a:pt x="2241742" y="409714"/>
                </a:lnTo>
                <a:lnTo>
                  <a:pt x="2316720" y="409714"/>
                </a:lnTo>
                <a:lnTo>
                  <a:pt x="2280517" y="504933"/>
                </a:lnTo>
                <a:close/>
              </a:path>
              <a:path w="3832860" h="509905">
                <a:moveTo>
                  <a:pt x="2316720" y="409714"/>
                </a:moveTo>
                <a:lnTo>
                  <a:pt x="2241742" y="409714"/>
                </a:lnTo>
                <a:lnTo>
                  <a:pt x="2341747" y="141479"/>
                </a:lnTo>
                <a:lnTo>
                  <a:pt x="2413162" y="141479"/>
                </a:lnTo>
                <a:lnTo>
                  <a:pt x="2454262" y="254491"/>
                </a:lnTo>
                <a:lnTo>
                  <a:pt x="2375737" y="254491"/>
                </a:lnTo>
                <a:lnTo>
                  <a:pt x="2316720" y="409714"/>
                </a:lnTo>
                <a:close/>
              </a:path>
              <a:path w="3832860" h="509905">
                <a:moveTo>
                  <a:pt x="2585967" y="411064"/>
                </a:moveTo>
                <a:lnTo>
                  <a:pt x="2511204" y="411064"/>
                </a:lnTo>
                <a:lnTo>
                  <a:pt x="2609859" y="141479"/>
                </a:lnTo>
                <a:lnTo>
                  <a:pt x="2685446" y="141479"/>
                </a:lnTo>
                <a:lnTo>
                  <a:pt x="2585967" y="411064"/>
                </a:lnTo>
                <a:close/>
              </a:path>
              <a:path w="3832860" h="509905">
                <a:moveTo>
                  <a:pt x="2551329" y="504933"/>
                </a:moveTo>
                <a:lnTo>
                  <a:pt x="2469729" y="504933"/>
                </a:lnTo>
                <a:lnTo>
                  <a:pt x="2375737" y="254491"/>
                </a:lnTo>
                <a:lnTo>
                  <a:pt x="2454262" y="254491"/>
                </a:lnTo>
                <a:lnTo>
                  <a:pt x="2511204" y="411064"/>
                </a:lnTo>
                <a:lnTo>
                  <a:pt x="2585967" y="411064"/>
                </a:lnTo>
                <a:lnTo>
                  <a:pt x="2551329" y="504933"/>
                </a:lnTo>
                <a:close/>
              </a:path>
              <a:path w="3832860" h="509905">
                <a:moveTo>
                  <a:pt x="2897061" y="509719"/>
                </a:moveTo>
                <a:lnTo>
                  <a:pt x="2844666" y="503768"/>
                </a:lnTo>
                <a:lnTo>
                  <a:pt x="2797670" y="485914"/>
                </a:lnTo>
                <a:lnTo>
                  <a:pt x="2758312" y="457416"/>
                </a:lnTo>
                <a:lnTo>
                  <a:pt x="2728586" y="419530"/>
                </a:lnTo>
                <a:lnTo>
                  <a:pt x="2709997" y="374160"/>
                </a:lnTo>
                <a:lnTo>
                  <a:pt x="2703800" y="323206"/>
                </a:lnTo>
                <a:lnTo>
                  <a:pt x="2705349" y="297055"/>
                </a:lnTo>
                <a:lnTo>
                  <a:pt x="2717742" y="249077"/>
                </a:lnTo>
                <a:lnTo>
                  <a:pt x="2742245" y="207295"/>
                </a:lnTo>
                <a:lnTo>
                  <a:pt x="2776787" y="174288"/>
                </a:lnTo>
                <a:lnTo>
                  <a:pt x="2820493" y="150820"/>
                </a:lnTo>
                <a:lnTo>
                  <a:pt x="2870189" y="138918"/>
                </a:lnTo>
                <a:lnTo>
                  <a:pt x="2897061" y="137430"/>
                </a:lnTo>
                <a:lnTo>
                  <a:pt x="2924248" y="138918"/>
                </a:lnTo>
                <a:lnTo>
                  <a:pt x="2974251" y="150820"/>
                </a:lnTo>
                <a:lnTo>
                  <a:pt x="3017995" y="174288"/>
                </a:lnTo>
                <a:lnTo>
                  <a:pt x="3052537" y="207295"/>
                </a:lnTo>
                <a:lnTo>
                  <a:pt x="3054096" y="209581"/>
                </a:lnTo>
                <a:lnTo>
                  <a:pt x="2897061" y="209581"/>
                </a:lnTo>
                <a:lnTo>
                  <a:pt x="2874606" y="211536"/>
                </a:lnTo>
                <a:lnTo>
                  <a:pt x="2835954" y="227181"/>
                </a:lnTo>
                <a:lnTo>
                  <a:pt x="2806551" y="257750"/>
                </a:lnTo>
                <a:lnTo>
                  <a:pt x="2791458" y="298918"/>
                </a:lnTo>
                <a:lnTo>
                  <a:pt x="2789571" y="323206"/>
                </a:lnTo>
                <a:lnTo>
                  <a:pt x="2791458" y="347494"/>
                </a:lnTo>
                <a:lnTo>
                  <a:pt x="2806551" y="388662"/>
                </a:lnTo>
                <a:lnTo>
                  <a:pt x="2835954" y="419231"/>
                </a:lnTo>
                <a:lnTo>
                  <a:pt x="2874606" y="434876"/>
                </a:lnTo>
                <a:lnTo>
                  <a:pt x="2897061" y="436832"/>
                </a:lnTo>
                <a:lnTo>
                  <a:pt x="3054442" y="436832"/>
                </a:lnTo>
                <a:lnTo>
                  <a:pt x="3052537" y="439646"/>
                </a:lnTo>
                <a:lnTo>
                  <a:pt x="3017996" y="472838"/>
                </a:lnTo>
                <a:lnTo>
                  <a:pt x="2974251" y="496329"/>
                </a:lnTo>
                <a:lnTo>
                  <a:pt x="2924248" y="508231"/>
                </a:lnTo>
                <a:lnTo>
                  <a:pt x="2897061" y="509719"/>
                </a:lnTo>
                <a:close/>
              </a:path>
              <a:path w="3832860" h="509905">
                <a:moveTo>
                  <a:pt x="3054442" y="436832"/>
                </a:moveTo>
                <a:lnTo>
                  <a:pt x="2897061" y="436832"/>
                </a:lnTo>
                <a:lnTo>
                  <a:pt x="2919486" y="434876"/>
                </a:lnTo>
                <a:lnTo>
                  <a:pt x="2939886" y="429009"/>
                </a:lnTo>
                <a:lnTo>
                  <a:pt x="2974611" y="405542"/>
                </a:lnTo>
                <a:lnTo>
                  <a:pt x="2997619" y="369313"/>
                </a:lnTo>
                <a:lnTo>
                  <a:pt x="3005288" y="323206"/>
                </a:lnTo>
                <a:lnTo>
                  <a:pt x="3003371" y="298918"/>
                </a:lnTo>
                <a:lnTo>
                  <a:pt x="2988032" y="257750"/>
                </a:lnTo>
                <a:lnTo>
                  <a:pt x="2958261" y="227181"/>
                </a:lnTo>
                <a:lnTo>
                  <a:pt x="2919486" y="211536"/>
                </a:lnTo>
                <a:lnTo>
                  <a:pt x="2897061" y="209581"/>
                </a:lnTo>
                <a:lnTo>
                  <a:pt x="3054096" y="209581"/>
                </a:lnTo>
                <a:lnTo>
                  <a:pt x="3076994" y="249077"/>
                </a:lnTo>
                <a:lnTo>
                  <a:pt x="3089387" y="297055"/>
                </a:lnTo>
                <a:lnTo>
                  <a:pt x="3090936" y="323206"/>
                </a:lnTo>
                <a:lnTo>
                  <a:pt x="3089387" y="349381"/>
                </a:lnTo>
                <a:lnTo>
                  <a:pt x="3084740" y="374160"/>
                </a:lnTo>
                <a:lnTo>
                  <a:pt x="3076994" y="397543"/>
                </a:lnTo>
                <a:lnTo>
                  <a:pt x="3066150" y="419530"/>
                </a:lnTo>
                <a:lnTo>
                  <a:pt x="3054442" y="436832"/>
                </a:lnTo>
                <a:close/>
              </a:path>
              <a:path w="3832860" h="509905">
                <a:moveTo>
                  <a:pt x="3382875" y="194611"/>
                </a:moveTo>
                <a:lnTo>
                  <a:pt x="3253665" y="194611"/>
                </a:lnTo>
                <a:lnTo>
                  <a:pt x="3275499" y="169594"/>
                </a:lnTo>
                <a:lnTo>
                  <a:pt x="3304312" y="151725"/>
                </a:lnTo>
                <a:lnTo>
                  <a:pt x="3340104" y="141004"/>
                </a:lnTo>
                <a:lnTo>
                  <a:pt x="3382875" y="137430"/>
                </a:lnTo>
                <a:lnTo>
                  <a:pt x="3382875" y="194611"/>
                </a:lnTo>
                <a:close/>
              </a:path>
              <a:path w="3832860" h="509905">
                <a:moveTo>
                  <a:pt x="3257715" y="504933"/>
                </a:moveTo>
                <a:lnTo>
                  <a:pt x="3172680" y="504933"/>
                </a:lnTo>
                <a:lnTo>
                  <a:pt x="3172680" y="141479"/>
                </a:lnTo>
                <a:lnTo>
                  <a:pt x="3253665" y="141479"/>
                </a:lnTo>
                <a:lnTo>
                  <a:pt x="3253665" y="194611"/>
                </a:lnTo>
                <a:lnTo>
                  <a:pt x="3382875" y="194611"/>
                </a:lnTo>
                <a:lnTo>
                  <a:pt x="3382875" y="216330"/>
                </a:lnTo>
                <a:lnTo>
                  <a:pt x="3363242" y="216330"/>
                </a:lnTo>
                <a:lnTo>
                  <a:pt x="3339751" y="218140"/>
                </a:lnTo>
                <a:lnTo>
                  <a:pt x="3300915" y="232619"/>
                </a:lnTo>
                <a:lnTo>
                  <a:pt x="3273383" y="261363"/>
                </a:lnTo>
                <a:lnTo>
                  <a:pt x="3259456" y="303083"/>
                </a:lnTo>
                <a:lnTo>
                  <a:pt x="3257715" y="328728"/>
                </a:lnTo>
                <a:lnTo>
                  <a:pt x="3257715" y="504933"/>
                </a:lnTo>
                <a:close/>
              </a:path>
              <a:path w="3832860" h="509905">
                <a:moveTo>
                  <a:pt x="3382875" y="218416"/>
                </a:moveTo>
                <a:lnTo>
                  <a:pt x="3375676" y="217025"/>
                </a:lnTo>
                <a:lnTo>
                  <a:pt x="3369131" y="216330"/>
                </a:lnTo>
                <a:lnTo>
                  <a:pt x="3382875" y="216330"/>
                </a:lnTo>
                <a:lnTo>
                  <a:pt x="3382875" y="218416"/>
                </a:lnTo>
                <a:close/>
              </a:path>
              <a:path w="3832860" h="509905">
                <a:moveTo>
                  <a:pt x="3540133" y="504933"/>
                </a:moveTo>
                <a:lnTo>
                  <a:pt x="3455097" y="504933"/>
                </a:lnTo>
                <a:lnTo>
                  <a:pt x="3455097" y="0"/>
                </a:lnTo>
                <a:lnTo>
                  <a:pt x="3540133" y="0"/>
                </a:lnTo>
                <a:lnTo>
                  <a:pt x="3540133" y="304800"/>
                </a:lnTo>
                <a:lnTo>
                  <a:pt x="3675264" y="304800"/>
                </a:lnTo>
                <a:lnTo>
                  <a:pt x="3710129" y="349097"/>
                </a:lnTo>
                <a:lnTo>
                  <a:pt x="3603449" y="349097"/>
                </a:lnTo>
                <a:lnTo>
                  <a:pt x="3540133" y="408978"/>
                </a:lnTo>
                <a:lnTo>
                  <a:pt x="3540133" y="504933"/>
                </a:lnTo>
                <a:close/>
              </a:path>
              <a:path w="3832860" h="509905">
                <a:moveTo>
                  <a:pt x="3675264" y="304800"/>
                </a:moveTo>
                <a:lnTo>
                  <a:pt x="3540133" y="304800"/>
                </a:lnTo>
                <a:lnTo>
                  <a:pt x="3716338" y="141479"/>
                </a:lnTo>
                <a:lnTo>
                  <a:pt x="3818429" y="141479"/>
                </a:lnTo>
                <a:lnTo>
                  <a:pt x="3666765" y="294002"/>
                </a:lnTo>
                <a:lnTo>
                  <a:pt x="3675264" y="304800"/>
                </a:lnTo>
                <a:close/>
              </a:path>
              <a:path w="3832860" h="509905">
                <a:moveTo>
                  <a:pt x="3832786" y="504933"/>
                </a:moveTo>
                <a:lnTo>
                  <a:pt x="3729345" y="504933"/>
                </a:lnTo>
                <a:lnTo>
                  <a:pt x="3603449" y="349097"/>
                </a:lnTo>
                <a:lnTo>
                  <a:pt x="3710129" y="349097"/>
                </a:lnTo>
                <a:lnTo>
                  <a:pt x="3832786" y="504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3729" y="2633870"/>
            <a:ext cx="18103215" cy="6245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5575">
              <a:lnSpc>
                <a:spcPct val="100299"/>
              </a:lnSpc>
              <a:spcBef>
                <a:spcPts val="95"/>
              </a:spcBef>
            </a:pPr>
            <a:r>
              <a:rPr dirty="0" sz="3700" spc="525">
                <a:latin typeface="Calibri"/>
                <a:cs typeface="Calibri"/>
              </a:rPr>
              <a:t>Reﬁne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5">
                <a:latin typeface="Calibri"/>
                <a:cs typeface="Calibri"/>
              </a:rPr>
              <a:t>portfolio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65">
                <a:latin typeface="Calibri"/>
                <a:cs typeface="Calibri"/>
              </a:rPr>
              <a:t>make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65">
                <a:latin typeface="Calibri"/>
                <a:cs typeface="Calibri"/>
              </a:rPr>
              <a:t>sure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00">
                <a:latin typeface="Calibri"/>
                <a:cs typeface="Calibri"/>
              </a:rPr>
              <a:t>you’ve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505">
                <a:latin typeface="Calibri"/>
                <a:cs typeface="Calibri"/>
              </a:rPr>
              <a:t>pushed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65">
                <a:latin typeface="Calibri"/>
                <a:cs typeface="Calibri"/>
              </a:rPr>
              <a:t>GitHub.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20">
                <a:latin typeface="Calibri"/>
                <a:cs typeface="Calibri"/>
              </a:rPr>
              <a:t>Share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the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link  </a:t>
            </a:r>
            <a:r>
              <a:rPr dirty="0" sz="3700" spc="400">
                <a:latin typeface="Calibri"/>
                <a:cs typeface="Calibri"/>
              </a:rPr>
              <a:t>with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0">
                <a:latin typeface="Calibri"/>
                <a:cs typeface="Calibri"/>
              </a:rPr>
              <a:t>other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people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your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90">
                <a:latin typeface="Calibri"/>
                <a:cs typeface="Calibri"/>
              </a:rPr>
              <a:t>group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5">
                <a:latin typeface="Calibri"/>
                <a:cs typeface="Calibri"/>
              </a:rPr>
              <a:t>or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25">
                <a:latin typeface="Calibri"/>
                <a:cs typeface="Calibri"/>
              </a:rPr>
              <a:t>anyone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29">
                <a:latin typeface="Calibri"/>
                <a:cs typeface="Calibri"/>
              </a:rPr>
              <a:t>else.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Ask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50">
                <a:latin typeface="Calibri"/>
                <a:cs typeface="Calibri"/>
              </a:rPr>
              <a:t>them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05">
                <a:latin typeface="Calibri"/>
                <a:cs typeface="Calibri"/>
              </a:rPr>
              <a:t>test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04">
                <a:latin typeface="Calibri"/>
                <a:cs typeface="Calibri"/>
              </a:rPr>
              <a:t>it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20">
                <a:latin typeface="Calibri"/>
                <a:cs typeface="Calibri"/>
              </a:rPr>
              <a:t>and  </a:t>
            </a:r>
            <a:r>
              <a:rPr dirty="0" sz="3700" spc="380">
                <a:latin typeface="Calibri"/>
                <a:cs typeface="Calibri"/>
              </a:rPr>
              <a:t>share </a:t>
            </a:r>
            <a:r>
              <a:rPr dirty="0" sz="3700" spc="315">
                <a:latin typeface="Calibri"/>
                <a:cs typeface="Calibri"/>
              </a:rPr>
              <a:t>their </a:t>
            </a:r>
            <a:r>
              <a:rPr dirty="0" sz="3700" spc="400">
                <a:latin typeface="Calibri"/>
                <a:cs typeface="Calibri"/>
              </a:rPr>
              <a:t>thoughts. </a:t>
            </a:r>
            <a:r>
              <a:rPr dirty="0" sz="3700" spc="415">
                <a:latin typeface="Calibri"/>
                <a:cs typeface="Calibri"/>
              </a:rPr>
              <a:t>You </a:t>
            </a:r>
            <a:r>
              <a:rPr dirty="0" sz="3700" spc="500">
                <a:latin typeface="Calibri"/>
                <a:cs typeface="Calibri"/>
              </a:rPr>
              <a:t>can </a:t>
            </a:r>
            <a:r>
              <a:rPr dirty="0" sz="3700" spc="415">
                <a:latin typeface="Calibri"/>
                <a:cs typeface="Calibri"/>
              </a:rPr>
              <a:t>think </a:t>
            </a:r>
            <a:r>
              <a:rPr dirty="0" sz="3700" spc="250">
                <a:latin typeface="Calibri"/>
                <a:cs typeface="Calibri"/>
              </a:rPr>
              <a:t>of </a:t>
            </a:r>
            <a:r>
              <a:rPr dirty="0" sz="3700" spc="335">
                <a:latin typeface="Calibri"/>
                <a:cs typeface="Calibri"/>
              </a:rPr>
              <a:t>this </a:t>
            </a:r>
            <a:r>
              <a:rPr dirty="0" sz="3700" spc="390">
                <a:latin typeface="Calibri"/>
                <a:cs typeface="Calibri"/>
              </a:rPr>
              <a:t>as </a:t>
            </a:r>
            <a:r>
              <a:rPr dirty="0" sz="3700" spc="409">
                <a:latin typeface="Calibri"/>
                <a:cs typeface="Calibri"/>
              </a:rPr>
              <a:t>the </a:t>
            </a:r>
            <a:r>
              <a:rPr dirty="0" sz="3700" spc="350">
                <a:latin typeface="Calibri"/>
                <a:cs typeface="Calibri"/>
              </a:rPr>
              <a:t>ﬁrst </a:t>
            </a:r>
            <a:r>
              <a:rPr dirty="0" sz="3700" spc="375">
                <a:latin typeface="Calibri"/>
                <a:cs typeface="Calibri"/>
              </a:rPr>
              <a:t>steps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455">
                <a:latin typeface="Calibri"/>
                <a:cs typeface="Calibri"/>
              </a:rPr>
              <a:t>code </a:t>
            </a:r>
            <a:r>
              <a:rPr dirty="0" sz="3700" spc="245">
                <a:latin typeface="Calibri"/>
                <a:cs typeface="Calibri"/>
              </a:rPr>
              <a:t>review,  </a:t>
            </a:r>
            <a:r>
              <a:rPr dirty="0" sz="3700" spc="409">
                <a:latin typeface="Calibri"/>
                <a:cs typeface="Calibri"/>
              </a:rPr>
              <a:t>plus </a:t>
            </a:r>
            <a:r>
              <a:rPr dirty="0" sz="3700" spc="400">
                <a:latin typeface="Calibri"/>
                <a:cs typeface="Calibri"/>
              </a:rPr>
              <a:t>you </a:t>
            </a:r>
            <a:r>
              <a:rPr dirty="0" sz="3700" spc="560">
                <a:latin typeface="Calibri"/>
                <a:cs typeface="Calibri"/>
              </a:rPr>
              <a:t>may </a:t>
            </a:r>
            <a:r>
              <a:rPr dirty="0" sz="3700" spc="450">
                <a:latin typeface="Calibri"/>
                <a:cs typeface="Calibri"/>
              </a:rPr>
              <a:t>want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500">
                <a:latin typeface="Calibri"/>
                <a:cs typeface="Calibri"/>
              </a:rPr>
              <a:t>check </a:t>
            </a:r>
            <a:r>
              <a:rPr dirty="0" sz="3700" spc="204">
                <a:latin typeface="Calibri"/>
                <a:cs typeface="Calibri"/>
              </a:rPr>
              <a:t>it </a:t>
            </a:r>
            <a:r>
              <a:rPr dirty="0" sz="3700" spc="409">
                <a:latin typeface="Calibri"/>
                <a:cs typeface="Calibri"/>
              </a:rPr>
              <a:t>beforehand </a:t>
            </a:r>
            <a:r>
              <a:rPr dirty="0" sz="3700" spc="355">
                <a:latin typeface="Calibri"/>
                <a:cs typeface="Calibri"/>
              </a:rPr>
              <a:t>in </a:t>
            </a:r>
            <a:r>
              <a:rPr dirty="0" sz="3700" spc="315">
                <a:latin typeface="Calibri"/>
                <a:cs typeface="Calibri"/>
              </a:rPr>
              <a:t>line </a:t>
            </a:r>
            <a:r>
              <a:rPr dirty="0" sz="3700" spc="400">
                <a:latin typeface="Calibri"/>
                <a:cs typeface="Calibri"/>
              </a:rPr>
              <a:t>with </a:t>
            </a:r>
            <a:r>
              <a:rPr dirty="0" sz="3700" spc="395">
                <a:latin typeface="Calibri"/>
                <a:cs typeface="Calibri"/>
              </a:rPr>
              <a:t>those </a:t>
            </a:r>
            <a:r>
              <a:rPr dirty="0" sz="3700" spc="400">
                <a:latin typeface="Calibri"/>
                <a:cs typeface="Calibri"/>
              </a:rPr>
              <a:t>best </a:t>
            </a:r>
            <a:r>
              <a:rPr dirty="0" sz="3700" spc="375">
                <a:latin typeface="Calibri"/>
                <a:cs typeface="Calibri"/>
              </a:rPr>
              <a:t>practice  </a:t>
            </a:r>
            <a:r>
              <a:rPr dirty="0" sz="3700" spc="405">
                <a:latin typeface="Calibri"/>
                <a:cs typeface="Calibri"/>
              </a:rPr>
              <a:t>suggestions,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09">
                <a:latin typeface="Calibri"/>
                <a:cs typeface="Calibri"/>
              </a:rPr>
              <a:t>DRY/WET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15">
                <a:latin typeface="Calibri"/>
                <a:cs typeface="Calibri"/>
              </a:rPr>
              <a:t>principles,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and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40">
                <a:latin typeface="Calibri"/>
                <a:cs typeface="Calibri"/>
              </a:rPr>
              <a:t>*code)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295">
                <a:latin typeface="Calibri"/>
                <a:cs typeface="Calibri"/>
              </a:rPr>
              <a:t>style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guides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09">
                <a:latin typeface="Calibri"/>
                <a:cs typeface="Calibri"/>
              </a:rPr>
              <a:t>plus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standards.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00299"/>
              </a:lnSpc>
            </a:pPr>
            <a:r>
              <a:rPr dirty="0" sz="3700" spc="300">
                <a:latin typeface="Calibri"/>
                <a:cs typeface="Calibri"/>
              </a:rPr>
              <a:t>Next, </a:t>
            </a:r>
            <a:r>
              <a:rPr dirty="0" sz="3700" spc="459">
                <a:latin typeface="Calibri"/>
                <a:cs typeface="Calibri"/>
              </a:rPr>
              <a:t>keep </a:t>
            </a:r>
            <a:r>
              <a:rPr dirty="0" sz="3700" spc="455">
                <a:latin typeface="Calibri"/>
                <a:cs typeface="Calibri"/>
              </a:rPr>
              <a:t>customising </a:t>
            </a:r>
            <a:r>
              <a:rPr dirty="0" sz="3700" spc="350">
                <a:latin typeface="Calibri"/>
                <a:cs typeface="Calibri"/>
              </a:rPr>
              <a:t>your </a:t>
            </a:r>
            <a:r>
              <a:rPr dirty="0" sz="3700" spc="459">
                <a:latin typeface="Calibri"/>
                <a:cs typeface="Calibri"/>
              </a:rPr>
              <a:t>bookshop </a:t>
            </a:r>
            <a:r>
              <a:rPr dirty="0" sz="3700" spc="275">
                <a:latin typeface="Calibri"/>
                <a:cs typeface="Calibri"/>
              </a:rPr>
              <a:t>site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565">
                <a:latin typeface="Calibri"/>
                <a:cs typeface="Calibri"/>
              </a:rPr>
              <a:t>make </a:t>
            </a:r>
            <a:r>
              <a:rPr dirty="0" sz="3700" spc="409">
                <a:latin typeface="Calibri"/>
                <a:cs typeface="Calibri"/>
              </a:rPr>
              <a:t>the </a:t>
            </a:r>
            <a:r>
              <a:rPr dirty="0" sz="3700" spc="475">
                <a:latin typeface="Calibri"/>
                <a:cs typeface="Calibri"/>
              </a:rPr>
              <a:t>design more  </a:t>
            </a:r>
            <a:r>
              <a:rPr dirty="0" sz="3700" spc="295">
                <a:latin typeface="Calibri"/>
                <a:cs typeface="Calibri"/>
              </a:rPr>
              <a:t>distinctive. </a:t>
            </a:r>
            <a:r>
              <a:rPr dirty="0" sz="3700" spc="545">
                <a:latin typeface="Calibri"/>
                <a:cs typeface="Calibri"/>
              </a:rPr>
              <a:t>Aim </a:t>
            </a:r>
            <a:r>
              <a:rPr dirty="0" sz="3700" spc="280">
                <a:latin typeface="Calibri"/>
                <a:cs typeface="Calibri"/>
              </a:rPr>
              <a:t>to try </a:t>
            </a:r>
            <a:r>
              <a:rPr dirty="0" sz="3700" spc="395">
                <a:latin typeface="Calibri"/>
                <a:cs typeface="Calibri"/>
              </a:rPr>
              <a:t>out </a:t>
            </a:r>
            <a:r>
              <a:rPr dirty="0" sz="3700" spc="300">
                <a:latin typeface="Calibri"/>
                <a:cs typeface="Calibri"/>
              </a:rPr>
              <a:t>different </a:t>
            </a:r>
            <a:r>
              <a:rPr dirty="0" sz="3700" spc="365">
                <a:latin typeface="Calibri"/>
                <a:cs typeface="Calibri"/>
              </a:rPr>
              <a:t>ideas </a:t>
            </a:r>
            <a:r>
              <a:rPr dirty="0" sz="3700" spc="484">
                <a:latin typeface="Calibri"/>
                <a:cs typeface="Calibri"/>
              </a:rPr>
              <a:t>using </a:t>
            </a:r>
            <a:r>
              <a:rPr dirty="0" sz="3700" spc="375">
                <a:latin typeface="Calibri"/>
                <a:cs typeface="Calibri"/>
              </a:rPr>
              <a:t>combinators, </a:t>
            </a:r>
            <a:r>
              <a:rPr dirty="0" sz="3700" spc="500">
                <a:latin typeface="Calibri"/>
                <a:cs typeface="Calibri"/>
              </a:rPr>
              <a:t>media </a:t>
            </a:r>
            <a:r>
              <a:rPr dirty="0" sz="3700" spc="305">
                <a:latin typeface="Calibri"/>
                <a:cs typeface="Calibri"/>
              </a:rPr>
              <a:t>queries,  </a:t>
            </a:r>
            <a:r>
              <a:rPr dirty="0" sz="3700" spc="380">
                <a:latin typeface="Calibri"/>
                <a:cs typeface="Calibri"/>
              </a:rPr>
              <a:t>speciﬁcity </a:t>
            </a:r>
            <a:r>
              <a:rPr dirty="0" sz="3700" spc="335">
                <a:latin typeface="Calibri"/>
                <a:cs typeface="Calibri"/>
              </a:rPr>
              <a:t>considerations, </a:t>
            </a:r>
            <a:r>
              <a:rPr dirty="0" sz="3700" spc="610">
                <a:latin typeface="Calibri"/>
                <a:cs typeface="Calibri"/>
              </a:rPr>
              <a:t>CSS </a:t>
            </a:r>
            <a:r>
              <a:rPr dirty="0" sz="3700" spc="325">
                <a:latin typeface="Calibri"/>
                <a:cs typeface="Calibri"/>
              </a:rPr>
              <a:t>Flexbox, </a:t>
            </a:r>
            <a:r>
              <a:rPr dirty="0" sz="3700" spc="515">
                <a:latin typeface="Calibri"/>
                <a:cs typeface="Calibri"/>
              </a:rPr>
              <a:t>and </a:t>
            </a:r>
            <a:r>
              <a:rPr dirty="0" sz="3700" spc="610">
                <a:latin typeface="Calibri"/>
                <a:cs typeface="Calibri"/>
              </a:rPr>
              <a:t>CSS </a:t>
            </a:r>
            <a:r>
              <a:rPr dirty="0" sz="3700" spc="270">
                <a:latin typeface="Calibri"/>
                <a:cs typeface="Calibri"/>
              </a:rPr>
              <a:t>Grids. </a:t>
            </a:r>
            <a:r>
              <a:rPr dirty="0" sz="3700" spc="155">
                <a:latin typeface="Calibri"/>
                <a:cs typeface="Calibri"/>
              </a:rPr>
              <a:t>If </a:t>
            </a:r>
            <a:r>
              <a:rPr dirty="0" sz="3700" spc="400">
                <a:latin typeface="Calibri"/>
                <a:cs typeface="Calibri"/>
              </a:rPr>
              <a:t>you </a:t>
            </a:r>
            <a:r>
              <a:rPr dirty="0" sz="3700" spc="434">
                <a:latin typeface="Calibri"/>
                <a:cs typeface="Calibri"/>
              </a:rPr>
              <a:t>decide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440">
                <a:latin typeface="Calibri"/>
                <a:cs typeface="Calibri"/>
              </a:rPr>
              <a:t>use  </a:t>
            </a:r>
            <a:r>
              <a:rPr dirty="0" sz="3700" spc="340">
                <a:latin typeface="Calibri"/>
                <a:cs typeface="Calibri"/>
              </a:rPr>
              <a:t>Bootstrap,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565">
                <a:latin typeface="Calibri"/>
                <a:cs typeface="Calibri"/>
              </a:rPr>
              <a:t>make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5">
                <a:latin typeface="Calibri"/>
                <a:cs typeface="Calibri"/>
              </a:rPr>
              <a:t>sure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5">
                <a:latin typeface="Calibri"/>
                <a:cs typeface="Calibri"/>
              </a:rPr>
              <a:t>have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65">
                <a:latin typeface="Calibri"/>
                <a:cs typeface="Calibri"/>
              </a:rPr>
              <a:t>separate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30">
                <a:latin typeface="Calibri"/>
                <a:cs typeface="Calibri"/>
              </a:rPr>
              <a:t>version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95">
                <a:latin typeface="Calibri"/>
                <a:cs typeface="Calibri"/>
              </a:rPr>
              <a:t>without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95">
                <a:latin typeface="Calibri"/>
                <a:cs typeface="Calibri"/>
              </a:rPr>
              <a:t>it.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50">
                <a:latin typeface="Calibri"/>
                <a:cs typeface="Calibri"/>
              </a:rPr>
              <a:t>This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254">
                <a:latin typeface="Calibri"/>
                <a:cs typeface="Calibri"/>
              </a:rPr>
              <a:t>is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70">
                <a:latin typeface="Calibri"/>
                <a:cs typeface="Calibri"/>
              </a:rPr>
              <a:t>so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that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  </a:t>
            </a:r>
            <a:r>
              <a:rPr dirty="0" sz="3700" spc="310">
                <a:latin typeface="Calibri"/>
                <a:cs typeface="Calibri"/>
              </a:rPr>
              <a:t>start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480">
                <a:latin typeface="Calibri"/>
                <a:cs typeface="Calibri"/>
              </a:rPr>
              <a:t>from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15">
                <a:latin typeface="Calibri"/>
                <a:cs typeface="Calibri"/>
              </a:rPr>
              <a:t>a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05">
                <a:latin typeface="Calibri"/>
                <a:cs typeface="Calibri"/>
              </a:rPr>
              <a:t>clearer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00">
                <a:latin typeface="Calibri"/>
                <a:cs typeface="Calibri"/>
              </a:rPr>
              <a:t>slate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535">
                <a:latin typeface="Calibri"/>
                <a:cs typeface="Calibri"/>
              </a:rPr>
              <a:t>when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you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10">
                <a:latin typeface="Calibri"/>
                <a:cs typeface="Calibri"/>
              </a:rPr>
              <a:t>start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385">
                <a:latin typeface="Calibri"/>
                <a:cs typeface="Calibri"/>
              </a:rPr>
              <a:t>incorporating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00">
                <a:latin typeface="Calibri"/>
                <a:cs typeface="Calibri"/>
              </a:rPr>
              <a:t>JavaScript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355">
                <a:latin typeface="Calibri"/>
                <a:cs typeface="Calibri"/>
              </a:rPr>
              <a:t>in</a:t>
            </a:r>
            <a:r>
              <a:rPr dirty="0" sz="3700" spc="145">
                <a:latin typeface="Calibri"/>
                <a:cs typeface="Calibri"/>
              </a:rPr>
              <a:t> </a:t>
            </a:r>
            <a:r>
              <a:rPr dirty="0" sz="3700" spc="475">
                <a:latin typeface="Calibri"/>
                <a:cs typeface="Calibri"/>
              </a:rPr>
              <a:t>week</a:t>
            </a:r>
            <a:r>
              <a:rPr dirty="0" sz="3700" spc="140">
                <a:latin typeface="Calibri"/>
                <a:cs typeface="Calibri"/>
              </a:rPr>
              <a:t> </a:t>
            </a:r>
            <a:r>
              <a:rPr dirty="0" sz="3700" spc="55">
                <a:latin typeface="Calibri"/>
                <a:cs typeface="Calibri"/>
              </a:rPr>
              <a:t>5.)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399901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2946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03005" y="9633643"/>
            <a:ext cx="6099175" cy="930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865" b="1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5900" spc="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900" spc="740" b="1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5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7772" y="0"/>
            <a:ext cx="11308557" cy="1130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99901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2946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7001" y="9443453"/>
            <a:ext cx="13893165" cy="14566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5635"/>
              </a:lnSpc>
              <a:spcBef>
                <a:spcPts val="100"/>
              </a:spcBef>
            </a:pPr>
            <a:r>
              <a:rPr dirty="0" sz="4700" spc="690"/>
              <a:t>Woop</a:t>
            </a:r>
            <a:r>
              <a:rPr dirty="0" sz="4700" spc="270"/>
              <a:t> </a:t>
            </a:r>
            <a:r>
              <a:rPr dirty="0" sz="4700" spc="660"/>
              <a:t>woop</a:t>
            </a:r>
            <a:r>
              <a:rPr dirty="0" sz="4700" spc="270"/>
              <a:t> </a:t>
            </a:r>
            <a:r>
              <a:rPr dirty="0" sz="4700" spc="490"/>
              <a:t>you’ve</a:t>
            </a:r>
            <a:r>
              <a:rPr dirty="0" sz="4700" spc="270"/>
              <a:t> </a:t>
            </a:r>
            <a:r>
              <a:rPr dirty="0" sz="4700" spc="509"/>
              <a:t>already</a:t>
            </a:r>
            <a:r>
              <a:rPr dirty="0" sz="4700" spc="270"/>
              <a:t> </a:t>
            </a:r>
            <a:r>
              <a:rPr dirty="0" sz="4700" spc="665"/>
              <a:t>ﬁnished</a:t>
            </a:r>
            <a:r>
              <a:rPr dirty="0" sz="4700" spc="270"/>
              <a:t> </a:t>
            </a:r>
            <a:r>
              <a:rPr dirty="0" sz="4700" spc="745"/>
              <a:t>Week</a:t>
            </a:r>
            <a:r>
              <a:rPr dirty="0" sz="4700" spc="270"/>
              <a:t> </a:t>
            </a:r>
            <a:r>
              <a:rPr dirty="0" sz="4700" spc="110"/>
              <a:t>3!</a:t>
            </a:r>
            <a:endParaRPr sz="4700"/>
          </a:p>
          <a:p>
            <a:pPr algn="ctr">
              <a:lnSpc>
                <a:spcPts val="5635"/>
              </a:lnSpc>
            </a:pPr>
            <a:r>
              <a:rPr dirty="0" sz="4700" spc="590"/>
              <a:t>Sleep </a:t>
            </a:r>
            <a:r>
              <a:rPr dirty="0" sz="4700" spc="484"/>
              <a:t>well</a:t>
            </a:r>
            <a:r>
              <a:rPr dirty="0" sz="4700" spc="-70"/>
              <a:t> </a:t>
            </a:r>
            <a:r>
              <a:rPr dirty="0" sz="4700" spc="434"/>
              <a:t>&lt;3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8271837" y="754728"/>
            <a:ext cx="5079864" cy="3801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14192" y="3756121"/>
            <a:ext cx="6640107" cy="4897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5"/>
              </a:spcBef>
            </a:pPr>
            <a:r>
              <a:rPr dirty="0" spc="915"/>
              <a:t>SESSION</a:t>
            </a:r>
            <a:r>
              <a:rPr dirty="0" spc="325"/>
              <a:t> </a:t>
            </a:r>
            <a:r>
              <a:rPr dirty="0" spc="1095"/>
              <a:t>4</a:t>
            </a:r>
          </a:p>
          <a:p>
            <a:pPr algn="ctr" marL="1270">
              <a:lnSpc>
                <a:spcPct val="100000"/>
              </a:lnSpc>
              <a:spcBef>
                <a:spcPts val="30"/>
              </a:spcBef>
            </a:pPr>
            <a:r>
              <a:rPr dirty="0" spc="610"/>
              <a:t>*Preview</a:t>
            </a:r>
            <a:r>
              <a:rPr dirty="0" spc="265"/>
              <a:t> </a:t>
            </a:r>
            <a:r>
              <a:rPr dirty="0" spc="550"/>
              <a:t>Time*</a:t>
            </a:r>
          </a:p>
        </p:txBody>
      </p:sp>
      <p:sp>
        <p:nvSpPr>
          <p:cNvPr id="3" name="object 3"/>
          <p:cNvSpPr/>
          <p:nvPr/>
        </p:nvSpPr>
        <p:spPr>
          <a:xfrm>
            <a:off x="18061455" y="8901030"/>
            <a:ext cx="1449109" cy="2238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605" y="9522821"/>
            <a:ext cx="1741331" cy="994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48325" y="2150552"/>
            <a:ext cx="7007450" cy="7007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12069" y="0"/>
            <a:ext cx="0" cy="2094864"/>
          </a:xfrm>
          <a:custGeom>
            <a:avLst/>
            <a:gdLst/>
            <a:ahLst/>
            <a:cxnLst/>
            <a:rect l="l" t="t" r="r" b="b"/>
            <a:pathLst>
              <a:path w="0" h="2094864">
                <a:moveTo>
                  <a:pt x="0" y="0"/>
                </a:moveTo>
                <a:lnTo>
                  <a:pt x="0" y="2094259"/>
                </a:lnTo>
              </a:path>
            </a:pathLst>
          </a:custGeom>
          <a:ln w="3175">
            <a:solidFill>
              <a:srgbClr val="FCA7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230" y="133151"/>
            <a:ext cx="6795774" cy="66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2791" y="2673135"/>
            <a:ext cx="7174865" cy="19812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573405" indent="-459105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572770" algn="l"/>
                <a:tab pos="574040" algn="l"/>
              </a:tabLst>
            </a:pPr>
            <a:r>
              <a:rPr dirty="0" sz="3700" spc="355">
                <a:latin typeface="Calibri"/>
                <a:cs typeface="Calibri"/>
              </a:rPr>
              <a:t>Start</a:t>
            </a:r>
            <a:r>
              <a:rPr dirty="0" sz="3700" spc="125">
                <a:latin typeface="Calibri"/>
                <a:cs typeface="Calibri"/>
              </a:rPr>
              <a:t> </a:t>
            </a:r>
            <a:r>
              <a:rPr dirty="0" sz="3700" spc="434">
                <a:latin typeface="Calibri"/>
                <a:cs typeface="Calibri"/>
              </a:rPr>
              <a:t>building</a:t>
            </a:r>
            <a:r>
              <a:rPr dirty="0" sz="3700" spc="125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our</a:t>
            </a:r>
            <a:r>
              <a:rPr dirty="0" sz="3700" spc="125">
                <a:latin typeface="Calibri"/>
                <a:cs typeface="Calibri"/>
              </a:rPr>
              <a:t> </a:t>
            </a:r>
            <a:r>
              <a:rPr dirty="0" sz="3700" spc="470">
                <a:latin typeface="Calibri"/>
                <a:cs typeface="Calibri"/>
              </a:rPr>
              <a:t>shop</a:t>
            </a:r>
            <a:r>
              <a:rPr dirty="0" sz="3700" spc="125">
                <a:latin typeface="Calibri"/>
                <a:cs typeface="Calibri"/>
              </a:rPr>
              <a:t> </a:t>
            </a:r>
            <a:r>
              <a:rPr dirty="0" sz="3700" spc="275">
                <a:latin typeface="Calibri"/>
                <a:cs typeface="Calibri"/>
              </a:rPr>
              <a:t>site</a:t>
            </a:r>
            <a:endParaRPr sz="3700">
              <a:latin typeface="Calibri"/>
              <a:cs typeface="Calibri"/>
            </a:endParaRPr>
          </a:p>
          <a:p>
            <a:pPr marL="573405" indent="-56134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572770" algn="l"/>
                <a:tab pos="574040" algn="l"/>
              </a:tabLst>
            </a:pPr>
            <a:r>
              <a:rPr dirty="0" sz="3700" spc="415">
                <a:latin typeface="Calibri"/>
                <a:cs typeface="Calibri"/>
              </a:rPr>
              <a:t>Learn</a:t>
            </a:r>
            <a:r>
              <a:rPr dirty="0" sz="3700" spc="130">
                <a:latin typeface="Calibri"/>
                <a:cs typeface="Calibri"/>
              </a:rPr>
              <a:t> </a:t>
            </a:r>
            <a:r>
              <a:rPr dirty="0" sz="3700" spc="500">
                <a:latin typeface="Calibri"/>
                <a:cs typeface="Calibri"/>
              </a:rPr>
              <a:t>how</a:t>
            </a:r>
            <a:r>
              <a:rPr dirty="0" sz="3700" spc="130">
                <a:latin typeface="Calibri"/>
                <a:cs typeface="Calibri"/>
              </a:rPr>
              <a:t> </a:t>
            </a:r>
            <a:r>
              <a:rPr dirty="0" sz="3700" spc="280">
                <a:latin typeface="Calibri"/>
                <a:cs typeface="Calibri"/>
              </a:rPr>
              <a:t>to</a:t>
            </a:r>
            <a:r>
              <a:rPr dirty="0" sz="3700" spc="130">
                <a:latin typeface="Calibri"/>
                <a:cs typeface="Calibri"/>
              </a:rPr>
              <a:t> </a:t>
            </a:r>
            <a:r>
              <a:rPr dirty="0" sz="3700" spc="515">
                <a:latin typeface="Calibri"/>
                <a:cs typeface="Calibri"/>
              </a:rPr>
              <a:t>add</a:t>
            </a:r>
            <a:r>
              <a:rPr dirty="0" sz="3700" spc="135">
                <a:latin typeface="Calibri"/>
                <a:cs typeface="Calibri"/>
              </a:rPr>
              <a:t> </a:t>
            </a:r>
            <a:r>
              <a:rPr dirty="0" sz="3700" spc="395">
                <a:latin typeface="Calibri"/>
                <a:cs typeface="Calibri"/>
              </a:rPr>
              <a:t>Bootstrap</a:t>
            </a:r>
            <a:endParaRPr sz="3700">
              <a:latin typeface="Calibri"/>
              <a:cs typeface="Calibri"/>
            </a:endParaRPr>
          </a:p>
          <a:p>
            <a:pPr marL="573405" indent="-55499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72770" algn="l"/>
                <a:tab pos="574040" algn="l"/>
              </a:tabLst>
            </a:pPr>
            <a:r>
              <a:rPr dirty="0" sz="3700" spc="560">
                <a:latin typeface="Calibri"/>
                <a:cs typeface="Calibri"/>
              </a:rPr>
              <a:t>Push</a:t>
            </a:r>
            <a:r>
              <a:rPr dirty="0" sz="3700" spc="-550">
                <a:latin typeface="Calibri"/>
                <a:cs typeface="Calibri"/>
              </a:rPr>
              <a:t> </a:t>
            </a:r>
            <a:r>
              <a:rPr dirty="0" sz="3700" spc="375">
                <a:latin typeface="Calibri"/>
                <a:cs typeface="Calibri"/>
              </a:rPr>
              <a:t>our </a:t>
            </a:r>
            <a:r>
              <a:rPr dirty="0" sz="3700" spc="409">
                <a:latin typeface="Calibri"/>
                <a:cs typeface="Calibri"/>
              </a:rPr>
              <a:t>work </a:t>
            </a:r>
            <a:r>
              <a:rPr dirty="0" sz="3700" spc="280">
                <a:latin typeface="Calibri"/>
                <a:cs typeface="Calibri"/>
              </a:rPr>
              <a:t>to </a:t>
            </a:r>
            <a:r>
              <a:rPr dirty="0" sz="3700" spc="459">
                <a:latin typeface="Calibri"/>
                <a:cs typeface="Calibri"/>
              </a:rPr>
              <a:t>GitHub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44805" y="2384538"/>
            <a:ext cx="7832780" cy="8071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83" y="2614657"/>
            <a:ext cx="10568940" cy="1844675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dirty="0" sz="2950" spc="254" b="0">
                <a:solidFill>
                  <a:srgbClr val="202122"/>
                </a:solidFill>
                <a:latin typeface="Calibri"/>
                <a:cs typeface="Calibri"/>
              </a:rPr>
              <a:t>First</a:t>
            </a:r>
            <a:r>
              <a:rPr dirty="0" sz="2950" spc="10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160" b="0">
                <a:solidFill>
                  <a:srgbClr val="202122"/>
                </a:solidFill>
                <a:latin typeface="Calibri"/>
                <a:cs typeface="Calibri"/>
              </a:rPr>
              <a:t>let’s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400" b="0">
                <a:solidFill>
                  <a:srgbClr val="202122"/>
                </a:solidFill>
                <a:latin typeface="Calibri"/>
                <a:cs typeface="Calibri"/>
              </a:rPr>
              <a:t>check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20" b="0">
                <a:solidFill>
                  <a:srgbClr val="202122"/>
                </a:solidFill>
                <a:latin typeface="Calibri"/>
                <a:cs typeface="Calibri"/>
              </a:rPr>
              <a:t>out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20" b="0">
                <a:solidFill>
                  <a:srgbClr val="202122"/>
                </a:solidFill>
                <a:latin typeface="Calibri"/>
                <a:cs typeface="Calibri"/>
              </a:rPr>
              <a:t>another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70" b="0">
                <a:solidFill>
                  <a:srgbClr val="202122"/>
                </a:solidFill>
                <a:latin typeface="Calibri"/>
                <a:cs typeface="Calibri"/>
              </a:rPr>
              <a:t>code</a:t>
            </a:r>
            <a:r>
              <a:rPr dirty="0" sz="2950" spc="10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195" b="0">
                <a:solidFill>
                  <a:srgbClr val="202122"/>
                </a:solidFill>
                <a:latin typeface="Calibri"/>
                <a:cs typeface="Calibri"/>
              </a:rPr>
              <a:t>(style)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15" b="0">
                <a:solidFill>
                  <a:srgbClr val="202122"/>
                </a:solidFill>
                <a:latin typeface="Calibri"/>
                <a:cs typeface="Calibri"/>
              </a:rPr>
              <a:t>guide,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85" b="0">
                <a:solidFill>
                  <a:srgbClr val="202122"/>
                </a:solidFill>
                <a:latin typeface="Calibri"/>
                <a:cs typeface="Calibri"/>
              </a:rPr>
              <a:t>curiously  </a:t>
            </a:r>
            <a:r>
              <a:rPr dirty="0" sz="2950" spc="440" b="0">
                <a:solidFill>
                  <a:srgbClr val="202122"/>
                </a:solidFill>
                <a:latin typeface="Calibri"/>
                <a:cs typeface="Calibri"/>
              </a:rPr>
              <a:t>enough </a:t>
            </a:r>
            <a:r>
              <a:rPr dirty="0" sz="2950" spc="229" b="0">
                <a:solidFill>
                  <a:srgbClr val="202122"/>
                </a:solidFill>
                <a:latin typeface="Calibri"/>
                <a:cs typeface="Calibri"/>
              </a:rPr>
              <a:t>- </a:t>
            </a:r>
            <a:r>
              <a:rPr dirty="0" sz="2950" spc="385" b="0">
                <a:solidFill>
                  <a:srgbClr val="202122"/>
                </a:solidFill>
                <a:latin typeface="Calibri"/>
                <a:cs typeface="Calibri"/>
              </a:rPr>
              <a:t>from </a:t>
            </a:r>
            <a:r>
              <a:rPr dirty="0" sz="2950" spc="360" b="0">
                <a:solidFill>
                  <a:srgbClr val="202122"/>
                </a:solidFill>
                <a:latin typeface="Calibri"/>
                <a:cs typeface="Calibri"/>
              </a:rPr>
              <a:t>one </a:t>
            </a:r>
            <a:r>
              <a:rPr dirty="0" sz="2950" spc="204" b="0">
                <a:solidFill>
                  <a:srgbClr val="202122"/>
                </a:solidFill>
                <a:latin typeface="Calibri"/>
                <a:cs typeface="Calibri"/>
              </a:rPr>
              <a:t>of </a:t>
            </a:r>
            <a:r>
              <a:rPr dirty="0" sz="2950" spc="330" b="0">
                <a:solidFill>
                  <a:srgbClr val="202122"/>
                </a:solidFill>
                <a:latin typeface="Calibri"/>
                <a:cs typeface="Calibri"/>
              </a:rPr>
              <a:t>the </a:t>
            </a:r>
            <a:r>
              <a:rPr dirty="0" sz="2950" spc="254" b="0">
                <a:solidFill>
                  <a:srgbClr val="202122"/>
                </a:solidFill>
                <a:latin typeface="Calibri"/>
                <a:cs typeface="Calibri"/>
              </a:rPr>
              <a:t>creators </a:t>
            </a:r>
            <a:r>
              <a:rPr dirty="0" sz="2950" spc="204" b="0">
                <a:solidFill>
                  <a:srgbClr val="202122"/>
                </a:solidFill>
                <a:latin typeface="Calibri"/>
                <a:cs typeface="Calibri"/>
              </a:rPr>
              <a:t>of </a:t>
            </a:r>
            <a:r>
              <a:rPr dirty="0" sz="2950" spc="320" b="0">
                <a:solidFill>
                  <a:srgbClr val="202122"/>
                </a:solidFill>
                <a:latin typeface="Calibri"/>
                <a:cs typeface="Calibri"/>
              </a:rPr>
              <a:t>Bootstrap </a:t>
            </a:r>
            <a:r>
              <a:rPr dirty="0" sz="2950" spc="420" b="0">
                <a:solidFill>
                  <a:srgbClr val="202122"/>
                </a:solidFill>
                <a:latin typeface="Calibri"/>
                <a:cs typeface="Calibri"/>
              </a:rPr>
              <a:t>who  </a:t>
            </a:r>
            <a:r>
              <a:rPr dirty="0" sz="2950" spc="405" b="0">
                <a:solidFill>
                  <a:srgbClr val="202122"/>
                </a:solidFill>
                <a:latin typeface="Calibri"/>
                <a:cs typeface="Calibri"/>
              </a:rPr>
              <a:t>now</a:t>
            </a:r>
            <a:r>
              <a:rPr dirty="0" sz="2950" spc="105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15" b="0">
                <a:solidFill>
                  <a:srgbClr val="202122"/>
                </a:solidFill>
                <a:latin typeface="Calibri"/>
                <a:cs typeface="Calibri"/>
              </a:rPr>
              <a:t>works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75" b="0">
                <a:solidFill>
                  <a:srgbClr val="202122"/>
                </a:solidFill>
                <a:latin typeface="Calibri"/>
                <a:cs typeface="Calibri"/>
              </a:rPr>
              <a:t>at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75" b="0">
                <a:solidFill>
                  <a:srgbClr val="202122"/>
                </a:solidFill>
                <a:latin typeface="Calibri"/>
                <a:cs typeface="Calibri"/>
              </a:rPr>
              <a:t>GitHub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75" b="0">
                <a:solidFill>
                  <a:srgbClr val="202122"/>
                </a:solidFill>
                <a:latin typeface="Calibri"/>
                <a:cs typeface="Calibri"/>
              </a:rPr>
              <a:t>(remember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30" b="0">
                <a:solidFill>
                  <a:srgbClr val="202122"/>
                </a:solidFill>
                <a:latin typeface="Calibri"/>
                <a:cs typeface="Calibri"/>
              </a:rPr>
              <a:t>the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90" b="0">
                <a:solidFill>
                  <a:srgbClr val="202122"/>
                </a:solidFill>
                <a:latin typeface="Calibri"/>
                <a:cs typeface="Calibri"/>
              </a:rPr>
              <a:t>others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45" b="0">
                <a:solidFill>
                  <a:srgbClr val="202122"/>
                </a:solidFill>
                <a:latin typeface="Calibri"/>
                <a:cs typeface="Calibri"/>
              </a:rPr>
              <a:t>ones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50" b="0">
                <a:solidFill>
                  <a:srgbClr val="202122"/>
                </a:solidFill>
                <a:latin typeface="Calibri"/>
                <a:cs typeface="Calibri"/>
              </a:rPr>
              <a:t>we’ve  </a:t>
            </a:r>
            <a:r>
              <a:rPr dirty="0" sz="2950" spc="305" b="0">
                <a:solidFill>
                  <a:srgbClr val="202122"/>
                </a:solidFill>
                <a:latin typeface="Calibri"/>
                <a:cs typeface="Calibri"/>
              </a:rPr>
              <a:t>talked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50" b="0">
                <a:solidFill>
                  <a:srgbClr val="202122"/>
                </a:solidFill>
                <a:latin typeface="Calibri"/>
                <a:cs typeface="Calibri"/>
              </a:rPr>
              <a:t>about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60" b="0">
                <a:solidFill>
                  <a:srgbClr val="202122"/>
                </a:solidFill>
                <a:latin typeface="Calibri"/>
                <a:cs typeface="Calibri"/>
              </a:rPr>
              <a:t>are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10" b="0">
                <a:solidFill>
                  <a:srgbClr val="202122"/>
                </a:solidFill>
                <a:latin typeface="Calibri"/>
                <a:cs typeface="Calibri"/>
              </a:rPr>
              <a:t>linked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85" b="0">
                <a:solidFill>
                  <a:srgbClr val="202122"/>
                </a:solidFill>
                <a:latin typeface="Calibri"/>
                <a:cs typeface="Calibri"/>
              </a:rPr>
              <a:t>there</a:t>
            </a:r>
            <a:r>
              <a:rPr dirty="0" sz="2950" spc="110" b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175" b="0">
                <a:solidFill>
                  <a:srgbClr val="202122"/>
                </a:solidFill>
                <a:latin typeface="Calibri"/>
                <a:cs typeface="Calibri"/>
              </a:rPr>
              <a:t>too):</a:t>
            </a:r>
            <a:r>
              <a:rPr dirty="0" u="heavy" sz="2950" spc="175" b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</a:t>
            </a:r>
            <a:r>
              <a:rPr dirty="0" u="heavy" sz="2950" spc="175" b="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dirty="0" u="heavy" sz="2950" spc="-65" b="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950" spc="335" b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codeguide.co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83" y="4892075"/>
            <a:ext cx="10565130" cy="503301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dirty="0" sz="2950" spc="229">
                <a:solidFill>
                  <a:srgbClr val="202122"/>
                </a:solidFill>
                <a:latin typeface="Calibri"/>
                <a:cs typeface="Calibri"/>
              </a:rPr>
              <a:t>We’re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434">
                <a:solidFill>
                  <a:srgbClr val="202122"/>
                </a:solidFill>
                <a:latin typeface="Calibri"/>
                <a:cs typeface="Calibri"/>
              </a:rPr>
              <a:t>going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29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70">
                <a:solidFill>
                  <a:srgbClr val="202122"/>
                </a:solidFill>
                <a:latin typeface="Calibri"/>
                <a:cs typeface="Calibri"/>
              </a:rPr>
              <a:t>keep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20">
                <a:solidFill>
                  <a:srgbClr val="202122"/>
                </a:solidFill>
                <a:latin typeface="Calibri"/>
                <a:cs typeface="Calibri"/>
              </a:rPr>
              <a:t>these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00">
                <a:solidFill>
                  <a:srgbClr val="202122"/>
                </a:solidFill>
                <a:latin typeface="Calibri"/>
                <a:cs typeface="Calibri"/>
              </a:rPr>
              <a:t>considerations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90">
                <a:solidFill>
                  <a:srgbClr val="202122"/>
                </a:solidFill>
                <a:latin typeface="Calibri"/>
                <a:cs typeface="Calibri"/>
              </a:rPr>
              <a:t>in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455">
                <a:solidFill>
                  <a:srgbClr val="202122"/>
                </a:solidFill>
                <a:latin typeface="Calibri"/>
                <a:cs typeface="Calibri"/>
              </a:rPr>
              <a:t>mind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15">
                <a:solidFill>
                  <a:srgbClr val="202122"/>
                </a:solidFill>
                <a:latin typeface="Calibri"/>
                <a:cs typeface="Calibri"/>
              </a:rPr>
              <a:t>as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90">
                <a:solidFill>
                  <a:srgbClr val="202122"/>
                </a:solidFill>
                <a:latin typeface="Calibri"/>
                <a:cs typeface="Calibri"/>
              </a:rPr>
              <a:t>we  </a:t>
            </a:r>
            <a:r>
              <a:rPr dirty="0" sz="2950" spc="400">
                <a:solidFill>
                  <a:srgbClr val="202122"/>
                </a:solidFill>
                <a:latin typeface="Calibri"/>
                <a:cs typeface="Calibri"/>
              </a:rPr>
              <a:t>move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05">
                <a:solidFill>
                  <a:srgbClr val="202122"/>
                </a:solidFill>
                <a:latin typeface="Calibri"/>
                <a:cs typeface="Calibri"/>
              </a:rPr>
              <a:t>onto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00">
                <a:solidFill>
                  <a:srgbClr val="202122"/>
                </a:solidFill>
                <a:latin typeface="Calibri"/>
                <a:cs typeface="Calibri"/>
              </a:rPr>
              <a:t>our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15">
                <a:solidFill>
                  <a:srgbClr val="202122"/>
                </a:solidFill>
                <a:latin typeface="Calibri"/>
                <a:cs typeface="Calibri"/>
              </a:rPr>
              <a:t>next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35">
                <a:solidFill>
                  <a:srgbClr val="202122"/>
                </a:solidFill>
                <a:latin typeface="Calibri"/>
                <a:cs typeface="Calibri"/>
              </a:rPr>
              <a:t>project,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55">
                <a:solidFill>
                  <a:srgbClr val="202122"/>
                </a:solidFill>
                <a:latin typeface="Calibri"/>
                <a:cs typeface="Calibri"/>
              </a:rPr>
              <a:t>building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35">
                <a:solidFill>
                  <a:srgbClr val="202122"/>
                </a:solidFill>
                <a:latin typeface="Calibri"/>
                <a:cs typeface="Calibri"/>
              </a:rPr>
              <a:t>a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70">
                <a:solidFill>
                  <a:srgbClr val="202122"/>
                </a:solidFill>
                <a:latin typeface="Calibri"/>
                <a:cs typeface="Calibri"/>
              </a:rPr>
              <a:t>bookshop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155">
                <a:solidFill>
                  <a:srgbClr val="202122"/>
                </a:solidFill>
                <a:latin typeface="Calibri"/>
                <a:cs typeface="Calibri"/>
              </a:rPr>
              <a:t>site.</a:t>
            </a:r>
            <a:endParaRPr sz="2950">
              <a:latin typeface="Calibri"/>
              <a:cs typeface="Calibri"/>
            </a:endParaRPr>
          </a:p>
          <a:p>
            <a:pPr marL="12700" marR="96520">
              <a:lnSpc>
                <a:spcPct val="101299"/>
              </a:lnSpc>
            </a:pPr>
            <a:r>
              <a:rPr dirty="0" sz="2950" spc="285">
                <a:solidFill>
                  <a:srgbClr val="202122"/>
                </a:solidFill>
                <a:latin typeface="Calibri"/>
                <a:cs typeface="Calibri"/>
              </a:rPr>
              <a:t>This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04">
                <a:solidFill>
                  <a:srgbClr val="202122"/>
                </a:solidFill>
                <a:latin typeface="Calibri"/>
                <a:cs typeface="Calibri"/>
              </a:rPr>
              <a:t>is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434">
                <a:solidFill>
                  <a:srgbClr val="202122"/>
                </a:solidFill>
                <a:latin typeface="Calibri"/>
                <a:cs typeface="Calibri"/>
              </a:rPr>
              <a:t>going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29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55">
                <a:solidFill>
                  <a:srgbClr val="202122"/>
                </a:solidFill>
                <a:latin typeface="Calibri"/>
                <a:cs typeface="Calibri"/>
              </a:rPr>
              <a:t>bridge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70">
                <a:solidFill>
                  <a:srgbClr val="202122"/>
                </a:solidFill>
                <a:latin typeface="Calibri"/>
                <a:cs typeface="Calibri"/>
              </a:rPr>
              <a:t>us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40">
                <a:solidFill>
                  <a:srgbClr val="202122"/>
                </a:solidFill>
                <a:latin typeface="Calibri"/>
                <a:cs typeface="Calibri"/>
              </a:rPr>
              <a:t>over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54">
                <a:solidFill>
                  <a:srgbClr val="202122"/>
                </a:solidFill>
                <a:latin typeface="Calibri"/>
                <a:cs typeface="Calibri"/>
              </a:rPr>
              <a:t>very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70">
                <a:solidFill>
                  <a:srgbClr val="202122"/>
                </a:solidFill>
                <a:latin typeface="Calibri"/>
                <a:cs typeface="Calibri"/>
              </a:rPr>
              <a:t>helpfully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60">
                <a:solidFill>
                  <a:srgbClr val="202122"/>
                </a:solidFill>
                <a:latin typeface="Calibri"/>
                <a:cs typeface="Calibri"/>
              </a:rPr>
              <a:t>into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10">
                <a:solidFill>
                  <a:srgbClr val="202122"/>
                </a:solidFill>
                <a:latin typeface="Calibri"/>
                <a:cs typeface="Calibri"/>
              </a:rPr>
              <a:t>Unit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0">
                <a:solidFill>
                  <a:srgbClr val="202122"/>
                </a:solidFill>
                <a:latin typeface="Calibri"/>
                <a:cs typeface="Calibri"/>
              </a:rPr>
              <a:t>3.  </a:t>
            </a:r>
            <a:r>
              <a:rPr dirty="0" sz="2950" spc="350">
                <a:solidFill>
                  <a:srgbClr val="202122"/>
                </a:solidFill>
                <a:latin typeface="Calibri"/>
                <a:cs typeface="Calibri"/>
              </a:rPr>
              <a:t>The </a:t>
            </a:r>
            <a:r>
              <a:rPr dirty="0" sz="2950" spc="315">
                <a:solidFill>
                  <a:srgbClr val="202122"/>
                </a:solidFill>
                <a:latin typeface="Calibri"/>
                <a:cs typeface="Calibri"/>
              </a:rPr>
              <a:t>next </a:t>
            </a:r>
            <a:r>
              <a:rPr dirty="0" sz="2950" spc="335">
                <a:solidFill>
                  <a:srgbClr val="202122"/>
                </a:solidFill>
                <a:latin typeface="Calibri"/>
                <a:cs typeface="Calibri"/>
              </a:rPr>
              <a:t>(and </a:t>
            </a:r>
            <a:r>
              <a:rPr dirty="0" sz="2950" spc="345">
                <a:solidFill>
                  <a:srgbClr val="202122"/>
                </a:solidFill>
                <a:latin typeface="Calibri"/>
                <a:cs typeface="Calibri"/>
              </a:rPr>
              <a:t>ﬁnal </a:t>
            </a:r>
            <a:r>
              <a:rPr dirty="0" sz="2950" spc="185">
                <a:solidFill>
                  <a:srgbClr val="202122"/>
                </a:solidFill>
                <a:latin typeface="Calibri"/>
                <a:cs typeface="Calibri"/>
              </a:rPr>
              <a:t>*sob </a:t>
            </a:r>
            <a:r>
              <a:rPr dirty="0" sz="2950" spc="150">
                <a:solidFill>
                  <a:srgbClr val="202122"/>
                </a:solidFill>
                <a:latin typeface="Calibri"/>
                <a:cs typeface="Calibri"/>
              </a:rPr>
              <a:t>sob*) </a:t>
            </a:r>
            <a:r>
              <a:rPr dirty="0" sz="2950" spc="300">
                <a:solidFill>
                  <a:srgbClr val="202122"/>
                </a:solidFill>
                <a:latin typeface="Calibri"/>
                <a:cs typeface="Calibri"/>
              </a:rPr>
              <a:t>sessions </a:t>
            </a:r>
            <a:r>
              <a:rPr dirty="0" sz="2950" spc="204">
                <a:solidFill>
                  <a:srgbClr val="202122"/>
                </a:solidFill>
                <a:latin typeface="Calibri"/>
                <a:cs typeface="Calibri"/>
              </a:rPr>
              <a:t>of </a:t>
            </a:r>
            <a:r>
              <a:rPr dirty="0" sz="2950" spc="310">
                <a:solidFill>
                  <a:srgbClr val="202122"/>
                </a:solidFill>
                <a:latin typeface="Calibri"/>
                <a:cs typeface="Calibri"/>
              </a:rPr>
              <a:t>Unit </a:t>
            </a:r>
            <a:r>
              <a:rPr dirty="0" sz="2950" spc="190">
                <a:solidFill>
                  <a:srgbClr val="202122"/>
                </a:solidFill>
                <a:latin typeface="Calibri"/>
                <a:cs typeface="Calibri"/>
              </a:rPr>
              <a:t>2 </a:t>
            </a:r>
            <a:r>
              <a:rPr dirty="0" sz="2950" spc="315">
                <a:solidFill>
                  <a:srgbClr val="202122"/>
                </a:solidFill>
                <a:latin typeface="Calibri"/>
                <a:cs typeface="Calibri"/>
              </a:rPr>
              <a:t>next  </a:t>
            </a:r>
            <a:r>
              <a:rPr dirty="0" sz="2950" spc="385">
                <a:solidFill>
                  <a:srgbClr val="202122"/>
                </a:solidFill>
                <a:latin typeface="Calibri"/>
                <a:cs typeface="Calibri"/>
              </a:rPr>
              <a:t>week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15">
                <a:solidFill>
                  <a:srgbClr val="202122"/>
                </a:solidFill>
                <a:latin typeface="Calibri"/>
                <a:cs typeface="Calibri"/>
              </a:rPr>
              <a:t>will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65">
                <a:solidFill>
                  <a:srgbClr val="202122"/>
                </a:solidFill>
                <a:latin typeface="Calibri"/>
                <a:cs typeface="Calibri"/>
              </a:rPr>
              <a:t>also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50">
                <a:solidFill>
                  <a:srgbClr val="202122"/>
                </a:solidFill>
                <a:latin typeface="Calibri"/>
                <a:cs typeface="Calibri"/>
              </a:rPr>
              <a:t>touch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415">
                <a:solidFill>
                  <a:srgbClr val="202122"/>
                </a:solidFill>
                <a:latin typeface="Calibri"/>
                <a:cs typeface="Calibri"/>
              </a:rPr>
              <a:t>upon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65">
                <a:solidFill>
                  <a:srgbClr val="202122"/>
                </a:solidFill>
                <a:latin typeface="Calibri"/>
                <a:cs typeface="Calibri"/>
              </a:rPr>
              <a:t>transferable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55">
                <a:solidFill>
                  <a:srgbClr val="202122"/>
                </a:solidFill>
                <a:latin typeface="Calibri"/>
                <a:cs typeface="Calibri"/>
              </a:rPr>
              <a:t>concepts</a:t>
            </a:r>
            <a:r>
              <a:rPr dirty="0" sz="2950" spc="114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29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30">
                <a:solidFill>
                  <a:srgbClr val="202122"/>
                </a:solidFill>
                <a:latin typeface="Calibri"/>
                <a:cs typeface="Calibri"/>
              </a:rPr>
              <a:t>give  </a:t>
            </a:r>
            <a:r>
              <a:rPr dirty="0" sz="2950" spc="370">
                <a:solidFill>
                  <a:srgbClr val="202122"/>
                </a:solidFill>
                <a:latin typeface="Calibri"/>
                <a:cs typeface="Calibri"/>
              </a:rPr>
              <a:t>us</a:t>
            </a:r>
            <a:r>
              <a:rPr dirty="0" sz="2950" spc="10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35">
                <a:solidFill>
                  <a:srgbClr val="202122"/>
                </a:solidFill>
                <a:latin typeface="Calibri"/>
                <a:cs typeface="Calibri"/>
              </a:rPr>
              <a:t>a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20">
                <a:solidFill>
                  <a:srgbClr val="202122"/>
                </a:solidFill>
                <a:latin typeface="Calibri"/>
                <a:cs typeface="Calibri"/>
              </a:rPr>
              <a:t>great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15">
                <a:solidFill>
                  <a:srgbClr val="202122"/>
                </a:solidFill>
                <a:latin typeface="Calibri"/>
                <a:cs typeface="Calibri"/>
              </a:rPr>
              <a:t>foundation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180">
                <a:solidFill>
                  <a:srgbClr val="202122"/>
                </a:solidFill>
                <a:latin typeface="Calibri"/>
                <a:cs typeface="Calibri"/>
              </a:rPr>
              <a:t>for</a:t>
            </a:r>
            <a:r>
              <a:rPr dirty="0" sz="2950" spc="10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25">
                <a:solidFill>
                  <a:srgbClr val="202122"/>
                </a:solidFill>
                <a:latin typeface="Calibri"/>
                <a:cs typeface="Calibri"/>
              </a:rPr>
              <a:t>JavaScript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170">
                <a:solidFill>
                  <a:srgbClr val="202122"/>
                </a:solidFill>
                <a:latin typeface="Calibri"/>
                <a:cs typeface="Calibri"/>
              </a:rPr>
              <a:t>e.g.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25">
                <a:solidFill>
                  <a:srgbClr val="202122"/>
                </a:solidFill>
                <a:latin typeface="Calibri"/>
                <a:cs typeface="Calibri"/>
              </a:rPr>
              <a:t>variables.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12700" marR="641985">
              <a:lnSpc>
                <a:spcPct val="101299"/>
              </a:lnSpc>
              <a:spcBef>
                <a:spcPts val="5"/>
              </a:spcBef>
            </a:pPr>
            <a:r>
              <a:rPr dirty="0" sz="2950" spc="200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50">
                <a:solidFill>
                  <a:srgbClr val="202122"/>
                </a:solidFill>
                <a:latin typeface="Calibri"/>
                <a:cs typeface="Calibri"/>
              </a:rPr>
              <a:t>start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170">
                <a:solidFill>
                  <a:srgbClr val="202122"/>
                </a:solidFill>
                <a:latin typeface="Calibri"/>
                <a:cs typeface="Calibri"/>
              </a:rPr>
              <a:t>off</a:t>
            </a:r>
            <a:r>
              <a:rPr dirty="0" sz="2950" spc="10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35">
                <a:solidFill>
                  <a:srgbClr val="202122"/>
                </a:solidFill>
                <a:latin typeface="Calibri"/>
                <a:cs typeface="Calibri"/>
              </a:rPr>
              <a:t>with,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160">
                <a:solidFill>
                  <a:srgbClr val="202122"/>
                </a:solidFill>
                <a:latin typeface="Calibri"/>
                <a:cs typeface="Calibri"/>
              </a:rPr>
              <a:t>let’s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15">
                <a:solidFill>
                  <a:srgbClr val="202122"/>
                </a:solidFill>
                <a:latin typeface="Calibri"/>
                <a:cs typeface="Calibri"/>
              </a:rPr>
              <a:t>take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35">
                <a:solidFill>
                  <a:srgbClr val="202122"/>
                </a:solidFill>
                <a:latin typeface="Calibri"/>
                <a:cs typeface="Calibri"/>
              </a:rPr>
              <a:t>a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90">
                <a:solidFill>
                  <a:srgbClr val="202122"/>
                </a:solidFill>
                <a:latin typeface="Calibri"/>
                <a:cs typeface="Calibri"/>
              </a:rPr>
              <a:t>look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75">
                <a:solidFill>
                  <a:srgbClr val="202122"/>
                </a:solidFill>
                <a:latin typeface="Calibri"/>
                <a:cs typeface="Calibri"/>
              </a:rPr>
              <a:t>at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30">
                <a:solidFill>
                  <a:srgbClr val="202122"/>
                </a:solidFill>
                <a:latin typeface="Calibri"/>
                <a:cs typeface="Calibri"/>
              </a:rPr>
              <a:t>the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05">
                <a:solidFill>
                  <a:srgbClr val="202122"/>
                </a:solidFill>
                <a:latin typeface="Calibri"/>
                <a:cs typeface="Calibri"/>
              </a:rPr>
              <a:t>baseline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70">
                <a:solidFill>
                  <a:srgbClr val="202122"/>
                </a:solidFill>
                <a:latin typeface="Calibri"/>
                <a:cs typeface="Calibri"/>
              </a:rPr>
              <a:t>code  </a:t>
            </a:r>
            <a:r>
              <a:rPr dirty="0" sz="2950" spc="180">
                <a:solidFill>
                  <a:srgbClr val="202122"/>
                </a:solidFill>
                <a:latin typeface="Calibri"/>
                <a:cs typeface="Calibri"/>
              </a:rPr>
              <a:t>we’ll </a:t>
            </a:r>
            <a:r>
              <a:rPr dirty="0" sz="2950" spc="390">
                <a:solidFill>
                  <a:srgbClr val="202122"/>
                </a:solidFill>
                <a:latin typeface="Calibri"/>
                <a:cs typeface="Calibri"/>
              </a:rPr>
              <a:t>be </a:t>
            </a:r>
            <a:r>
              <a:rPr dirty="0" sz="2950" spc="395">
                <a:solidFill>
                  <a:srgbClr val="202122"/>
                </a:solidFill>
                <a:latin typeface="Calibri"/>
                <a:cs typeface="Calibri"/>
              </a:rPr>
              <a:t>using </a:t>
            </a:r>
            <a:r>
              <a:rPr dirty="0" sz="2950" spc="229">
                <a:solidFill>
                  <a:srgbClr val="202122"/>
                </a:solidFill>
                <a:latin typeface="Calibri"/>
                <a:cs typeface="Calibri"/>
              </a:rPr>
              <a:t>to </a:t>
            </a:r>
            <a:r>
              <a:rPr dirty="0" sz="2950" spc="275">
                <a:solidFill>
                  <a:srgbClr val="202122"/>
                </a:solidFill>
                <a:latin typeface="Calibri"/>
                <a:cs typeface="Calibri"/>
              </a:rPr>
              <a:t>create </a:t>
            </a:r>
            <a:r>
              <a:rPr dirty="0" sz="2950" spc="335">
                <a:solidFill>
                  <a:srgbClr val="202122"/>
                </a:solidFill>
                <a:latin typeface="Calibri"/>
                <a:cs typeface="Calibri"/>
              </a:rPr>
              <a:t>a </a:t>
            </a:r>
            <a:r>
              <a:rPr dirty="0" sz="2950" spc="425">
                <a:solidFill>
                  <a:srgbClr val="202122"/>
                </a:solidFill>
                <a:latin typeface="Calibri"/>
                <a:cs typeface="Calibri"/>
              </a:rPr>
              <a:t>main </a:t>
            </a:r>
            <a:r>
              <a:rPr dirty="0" sz="2950" spc="310">
                <a:solidFill>
                  <a:srgbClr val="202122"/>
                </a:solidFill>
                <a:latin typeface="Calibri"/>
                <a:cs typeface="Calibri"/>
              </a:rPr>
              <a:t>element, </a:t>
            </a:r>
            <a:r>
              <a:rPr dirty="0" sz="2950" spc="275">
                <a:solidFill>
                  <a:srgbClr val="202122"/>
                </a:solidFill>
                <a:latin typeface="Calibri"/>
                <a:cs typeface="Calibri"/>
              </a:rPr>
              <a:t>headers,  </a:t>
            </a:r>
            <a:r>
              <a:rPr dirty="0" sz="2950" spc="260">
                <a:solidFill>
                  <a:srgbClr val="202122"/>
                </a:solidFill>
                <a:latin typeface="Calibri"/>
                <a:cs typeface="Calibri"/>
              </a:rPr>
              <a:t>sections, </a:t>
            </a:r>
            <a:r>
              <a:rPr dirty="0" sz="2950" spc="210">
                <a:solidFill>
                  <a:srgbClr val="202122"/>
                </a:solidFill>
                <a:latin typeface="Calibri"/>
                <a:cs typeface="Calibri"/>
              </a:rPr>
              <a:t>articles, </a:t>
            </a:r>
            <a:r>
              <a:rPr dirty="0" sz="2950" spc="340">
                <a:solidFill>
                  <a:srgbClr val="202122"/>
                </a:solidFill>
                <a:latin typeface="Calibri"/>
                <a:cs typeface="Calibri"/>
              </a:rPr>
              <a:t>summaries, input </a:t>
            </a:r>
            <a:r>
              <a:rPr dirty="0" sz="2950" spc="250">
                <a:solidFill>
                  <a:srgbClr val="202122"/>
                </a:solidFill>
                <a:latin typeface="Calibri"/>
                <a:cs typeface="Calibri"/>
              </a:rPr>
              <a:t>forms, </a:t>
            </a:r>
            <a:r>
              <a:rPr dirty="0" sz="2950" spc="270">
                <a:solidFill>
                  <a:srgbClr val="202122"/>
                </a:solidFill>
                <a:latin typeface="Calibri"/>
                <a:cs typeface="Calibri"/>
              </a:rPr>
              <a:t>buttons…  </a:t>
            </a:r>
            <a:r>
              <a:rPr dirty="0" sz="2950" spc="295">
                <a:solidFill>
                  <a:srgbClr val="202122"/>
                </a:solidFill>
                <a:latin typeface="Calibri"/>
                <a:cs typeface="Calibri"/>
              </a:rPr>
              <a:t>Don’t</a:t>
            </a:r>
            <a:r>
              <a:rPr dirty="0" sz="2950" spc="10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80">
                <a:solidFill>
                  <a:srgbClr val="202122"/>
                </a:solidFill>
                <a:latin typeface="Calibri"/>
                <a:cs typeface="Calibri"/>
              </a:rPr>
              <a:t>forget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29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55">
                <a:solidFill>
                  <a:srgbClr val="202122"/>
                </a:solidFill>
                <a:latin typeface="Calibri"/>
                <a:cs typeface="Calibri"/>
              </a:rPr>
              <a:t>use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35">
                <a:solidFill>
                  <a:srgbClr val="202122"/>
                </a:solidFill>
                <a:latin typeface="Calibri"/>
                <a:cs typeface="Calibri"/>
              </a:rPr>
              <a:t>the</a:t>
            </a:r>
            <a:r>
              <a:rPr dirty="0" sz="2950" spc="105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415">
                <a:solidFill>
                  <a:srgbClr val="202122"/>
                </a:solidFill>
                <a:latin typeface="Calibri"/>
                <a:cs typeface="Calibri"/>
              </a:rPr>
              <a:t>meta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400">
                <a:solidFill>
                  <a:srgbClr val="202122"/>
                </a:solidFill>
                <a:latin typeface="Calibri"/>
                <a:cs typeface="Calibri"/>
              </a:rPr>
              <a:t>tag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295">
                <a:solidFill>
                  <a:srgbClr val="202122"/>
                </a:solidFill>
                <a:latin typeface="Calibri"/>
                <a:cs typeface="Calibri"/>
              </a:rPr>
              <a:t>viewport</a:t>
            </a:r>
            <a:r>
              <a:rPr dirty="0" sz="2950" spc="11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dirty="0" sz="2950" spc="370">
                <a:solidFill>
                  <a:srgbClr val="202122"/>
                </a:solidFill>
                <a:latin typeface="Calibri"/>
                <a:cs typeface="Calibri"/>
              </a:rPr>
              <a:t>code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98110" y="2673930"/>
            <a:ext cx="7661909" cy="6849745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50"/>
              </a:lnSpc>
            </a:pPr>
            <a:r>
              <a:rPr dirty="0" sz="2700" spc="10">
                <a:latin typeface="SimSun"/>
                <a:cs typeface="SimSun"/>
              </a:rPr>
              <a:t>&lt;!doctype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html&gt;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&lt;html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lang="en"&gt;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&lt;head&gt;</a:t>
            </a:r>
            <a:endParaRPr sz="27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&lt;meta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charset="utf-8"&gt;</a:t>
            </a:r>
            <a:endParaRPr sz="27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&lt;link href="favicon.png"</a:t>
            </a:r>
            <a:r>
              <a:rPr dirty="0" sz="2700" spc="-1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rel="icon"&gt;</a:t>
            </a:r>
            <a:endParaRPr sz="27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&lt;link rel="stylesheet"</a:t>
            </a:r>
            <a:r>
              <a:rPr dirty="0" sz="2700" spc="-7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href="style.css"&gt;</a:t>
            </a:r>
            <a:endParaRPr sz="27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&lt;meta name="theme-color"</a:t>
            </a:r>
            <a:r>
              <a:rPr dirty="0" sz="2700" spc="-7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content="#000"&gt;</a:t>
            </a:r>
            <a:endParaRPr sz="27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&lt;meta name="description"</a:t>
            </a:r>
            <a:r>
              <a:rPr dirty="0" sz="2700" spc="-4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content="eBook"&gt;</a:t>
            </a:r>
            <a:endParaRPr sz="2700">
              <a:latin typeface="SimSun"/>
              <a:cs typeface="SimSun"/>
            </a:endParaRPr>
          </a:p>
          <a:p>
            <a:pPr marL="345440"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...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&lt;/head&gt;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r>
              <a:rPr dirty="0" sz="2700" spc="10">
                <a:latin typeface="SimSun"/>
                <a:cs typeface="SimSun"/>
              </a:rPr>
              <a:t>&lt;body&gt;</a:t>
            </a:r>
            <a:endParaRPr sz="2700">
              <a:latin typeface="SimSun"/>
              <a:cs typeface="SimSun"/>
            </a:endParaRPr>
          </a:p>
          <a:p>
            <a:pPr marL="172720"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...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&lt;---! Do you recall how to add a</a:t>
            </a:r>
            <a:r>
              <a:rPr dirty="0" sz="2700" spc="-6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button?--&gt;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&lt;button class="addbtn"&gt;+</a:t>
            </a:r>
            <a:r>
              <a:rPr dirty="0" sz="2700" spc="-10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Add&lt;/button&gt;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&lt;/body&gt;</a:t>
            </a:r>
            <a:endParaRPr sz="27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31919" y="1907844"/>
            <a:ext cx="7309484" cy="9039225"/>
          </a:xfrm>
          <a:custGeom>
            <a:avLst/>
            <a:gdLst/>
            <a:ahLst/>
            <a:cxnLst/>
            <a:rect l="l" t="t" r="r" b="b"/>
            <a:pathLst>
              <a:path w="7309484" h="9039225">
                <a:moveTo>
                  <a:pt x="0" y="0"/>
                </a:moveTo>
                <a:lnTo>
                  <a:pt x="7309008" y="0"/>
                </a:lnTo>
                <a:lnTo>
                  <a:pt x="7309008" y="9039178"/>
                </a:lnTo>
                <a:lnTo>
                  <a:pt x="0" y="9039178"/>
                </a:lnTo>
                <a:lnTo>
                  <a:pt x="0" y="0"/>
                </a:lnTo>
                <a:close/>
              </a:path>
            </a:pathLst>
          </a:custGeom>
          <a:solidFill>
            <a:srgbClr val="FFF3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531919" y="1907844"/>
            <a:ext cx="7309484" cy="9039225"/>
          </a:xfrm>
          <a:prstGeom prst="rect">
            <a:avLst/>
          </a:prstGeom>
          <a:ln w="20941">
            <a:solidFill>
              <a:srgbClr val="DDDDD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50"/>
              </a:lnSpc>
            </a:pPr>
            <a:r>
              <a:rPr dirty="0" sz="2700" spc="10">
                <a:latin typeface="SimSun"/>
                <a:cs typeface="SimSun"/>
              </a:rPr>
              <a:t>.header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h1,</a:t>
            </a:r>
            <a:endParaRPr sz="2700">
              <a:latin typeface="SimSun"/>
              <a:cs typeface="SimSun"/>
            </a:endParaRPr>
          </a:p>
          <a:p>
            <a:pPr marL="518159" marR="3500120" indent="-518795">
              <a:lnSpc>
                <a:spcPts val="3279"/>
              </a:lnSpc>
              <a:spcBef>
                <a:spcPts val="110"/>
              </a:spcBef>
            </a:pPr>
            <a:r>
              <a:rPr dirty="0" sz="2700" spc="10">
                <a:latin typeface="SimSun"/>
                <a:cs typeface="SimSun"/>
              </a:rPr>
              <a:t>.header .breadcrumb {  text-align:</a:t>
            </a:r>
            <a:r>
              <a:rPr dirty="0" sz="2700" spc="-8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center;</a:t>
            </a:r>
            <a:endParaRPr sz="2700">
              <a:latin typeface="SimSun"/>
              <a:cs typeface="SimSun"/>
            </a:endParaRPr>
          </a:p>
          <a:p>
            <a:pPr>
              <a:lnSpc>
                <a:spcPts val="3160"/>
              </a:lnSpc>
            </a:pPr>
            <a:r>
              <a:rPr dirty="0" sz="2700" spc="10">
                <a:latin typeface="SimSun"/>
                <a:cs typeface="SimSun"/>
              </a:rPr>
              <a:t>}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r>
              <a:rPr dirty="0" sz="2700" spc="10">
                <a:latin typeface="SimSun"/>
                <a:cs typeface="SimSun"/>
              </a:rPr>
              <a:t>.book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</a:t>
            </a:r>
            <a:endParaRPr sz="2700">
              <a:latin typeface="SimSun"/>
              <a:cs typeface="SimSun"/>
            </a:endParaRPr>
          </a:p>
          <a:p>
            <a:pPr marL="1209040"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border-bottom: 1px solid</a:t>
            </a:r>
            <a:r>
              <a:rPr dirty="0" sz="2700" spc="-5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rgb(...);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2700" spc="10">
                <a:latin typeface="SimSun"/>
                <a:cs typeface="SimSun"/>
              </a:rPr>
              <a:t>.book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.addbtn,</a:t>
            </a:r>
            <a:endParaRPr sz="2700">
              <a:latin typeface="SimSun"/>
              <a:cs typeface="SimSun"/>
            </a:endParaRPr>
          </a:p>
          <a:p>
            <a:pPr marL="345440" marR="1945005" indent="-346075">
              <a:lnSpc>
                <a:spcPts val="3279"/>
              </a:lnSpc>
              <a:spcBef>
                <a:spcPts val="110"/>
              </a:spcBef>
            </a:pPr>
            <a:r>
              <a:rPr dirty="0" sz="2700" spc="10">
                <a:latin typeface="SimSun"/>
                <a:cs typeface="SimSun"/>
              </a:rPr>
              <a:t>.searchBar input[type=submit]</a:t>
            </a:r>
            <a:r>
              <a:rPr dirty="0" sz="2700" spc="-80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  padding: 8px</a:t>
            </a:r>
            <a:r>
              <a:rPr dirty="0" sz="2700" spc="-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10px;</a:t>
            </a:r>
            <a:endParaRPr sz="2700">
              <a:latin typeface="SimSun"/>
              <a:cs typeface="SimSun"/>
            </a:endParaRPr>
          </a:p>
          <a:p>
            <a:pPr marL="345440">
              <a:lnSpc>
                <a:spcPts val="3160"/>
              </a:lnSpc>
            </a:pPr>
            <a:r>
              <a:rPr dirty="0" sz="2700" spc="10">
                <a:latin typeface="SimSun"/>
                <a:cs typeface="SimSun"/>
              </a:rPr>
              <a:t>border-radius: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5px;</a:t>
            </a:r>
            <a:endParaRPr sz="2700">
              <a:latin typeface="SimSun"/>
              <a:cs typeface="SimSun"/>
            </a:endParaRPr>
          </a:p>
          <a:p>
            <a:pPr marL="345440" marR="4018279">
              <a:lnSpc>
                <a:spcPts val="3279"/>
              </a:lnSpc>
              <a:spcBef>
                <a:spcPts val="114"/>
              </a:spcBef>
            </a:pPr>
            <a:r>
              <a:rPr dirty="0" sz="2700" spc="10">
                <a:latin typeface="SimSun"/>
                <a:cs typeface="SimSun"/>
              </a:rPr>
              <a:t>min-width: 80px;  float: right;  font-size:</a:t>
            </a:r>
            <a:r>
              <a:rPr dirty="0" sz="2700" spc="-8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1.1em;</a:t>
            </a:r>
            <a:endParaRPr sz="2700">
              <a:latin typeface="SimSun"/>
              <a:cs typeface="SimSun"/>
            </a:endParaRPr>
          </a:p>
          <a:p>
            <a:pPr>
              <a:lnSpc>
                <a:spcPts val="3155"/>
              </a:lnSpc>
            </a:pPr>
            <a:r>
              <a:rPr dirty="0" sz="2700" spc="10">
                <a:latin typeface="SimSun"/>
                <a:cs typeface="SimSun"/>
              </a:rPr>
              <a:t>}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r>
              <a:rPr dirty="0" sz="2700" spc="10">
                <a:latin typeface="SimSun"/>
                <a:cs typeface="SimSun"/>
              </a:rPr>
              <a:t>.book .addbtn</a:t>
            </a:r>
            <a:r>
              <a:rPr dirty="0" sz="2700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background-color: rgb(79, 149,</a:t>
            </a:r>
            <a:r>
              <a:rPr dirty="0" sz="2700" spc="-20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255);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}</a:t>
            </a:r>
            <a:endParaRPr sz="27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141" y="93083"/>
            <a:ext cx="12228195" cy="10854055"/>
          </a:xfrm>
          <a:custGeom>
            <a:avLst/>
            <a:gdLst/>
            <a:ahLst/>
            <a:cxnLst/>
            <a:rect l="l" t="t" r="r" b="b"/>
            <a:pathLst>
              <a:path w="12228195" h="10854055">
                <a:moveTo>
                  <a:pt x="0" y="0"/>
                </a:moveTo>
                <a:lnTo>
                  <a:pt x="12227686" y="0"/>
                </a:lnTo>
                <a:lnTo>
                  <a:pt x="12227686" y="10853939"/>
                </a:lnTo>
                <a:lnTo>
                  <a:pt x="0" y="10853939"/>
                </a:lnTo>
                <a:lnTo>
                  <a:pt x="0" y="0"/>
                </a:lnTo>
                <a:close/>
              </a:path>
            </a:pathLst>
          </a:custGeom>
          <a:solidFill>
            <a:srgbClr val="FFF3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141" y="93083"/>
            <a:ext cx="12228195" cy="10854055"/>
          </a:xfrm>
          <a:custGeom>
            <a:avLst/>
            <a:gdLst/>
            <a:ahLst/>
            <a:cxnLst/>
            <a:rect l="l" t="t" r="r" b="b"/>
            <a:pathLst>
              <a:path w="12228195" h="10854055">
                <a:moveTo>
                  <a:pt x="0" y="0"/>
                </a:moveTo>
                <a:lnTo>
                  <a:pt x="12227686" y="0"/>
                </a:lnTo>
                <a:lnTo>
                  <a:pt x="12227686" y="10853939"/>
                </a:lnTo>
                <a:lnTo>
                  <a:pt x="0" y="10853939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5441" y="67818"/>
            <a:ext cx="968375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10">
                <a:latin typeface="SimSun"/>
                <a:cs typeface="SimSun"/>
              </a:rPr>
              <a:t>&lt;body&gt;</a:t>
            </a:r>
            <a:endParaRPr sz="245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8141" y="10522085"/>
            <a:ext cx="471805" cy="377190"/>
          </a:xfrm>
          <a:custGeom>
            <a:avLst/>
            <a:gdLst/>
            <a:ahLst/>
            <a:cxnLst/>
            <a:rect l="l" t="t" r="r" b="b"/>
            <a:pathLst>
              <a:path w="471805" h="377190">
                <a:moveTo>
                  <a:pt x="0" y="0"/>
                </a:moveTo>
                <a:lnTo>
                  <a:pt x="471189" y="0"/>
                </a:lnTo>
                <a:lnTo>
                  <a:pt x="471189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FFF3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2504" y="444770"/>
            <a:ext cx="11805285" cy="104546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10">
                <a:latin typeface="SimSun"/>
                <a:cs typeface="SimSun"/>
              </a:rPr>
              <a:t>&lt;main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id="root"&gt;</a:t>
            </a:r>
            <a:endParaRPr sz="2450">
              <a:latin typeface="SimSun"/>
              <a:cs typeface="SimSun"/>
            </a:endParaRPr>
          </a:p>
          <a:p>
            <a:pPr marL="169545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&lt;section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class="container"&gt;</a:t>
            </a:r>
            <a:endParaRPr sz="2450">
              <a:latin typeface="SimSun"/>
              <a:cs typeface="SimSun"/>
            </a:endParaRPr>
          </a:p>
          <a:p>
            <a:pPr marL="32639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&lt;header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class="header"&gt;</a:t>
            </a:r>
            <a:endParaRPr sz="2450">
              <a:latin typeface="SimSun"/>
              <a:cs typeface="SimSun"/>
            </a:endParaRPr>
          </a:p>
          <a:p>
            <a:pPr marL="483870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&lt;h1&gt;My e-Book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Library&lt;/h1&gt;</a:t>
            </a:r>
            <a:endParaRPr sz="2450">
              <a:latin typeface="SimSun"/>
              <a:cs typeface="SimSun"/>
            </a:endParaRPr>
          </a:p>
          <a:p>
            <a:pPr marL="640715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&lt;nav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class="breadcrumb"&gt;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&lt;a href="/"&gt;Home&lt;/a&gt;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|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&lt;a href="/about"&gt;About&lt;/a&gt;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|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&lt;a class="bookLink" href="/bookcase"&gt;Bookcase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(0)&lt;/a&gt;</a:t>
            </a:r>
            <a:endParaRPr sz="2450">
              <a:latin typeface="SimSun"/>
              <a:cs typeface="SimSun"/>
            </a:endParaRPr>
          </a:p>
          <a:p>
            <a:pPr marL="640715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&lt;/nav&gt;</a:t>
            </a:r>
            <a:endParaRPr sz="2450">
              <a:latin typeface="SimSun"/>
              <a:cs typeface="SimSun"/>
            </a:endParaRPr>
          </a:p>
          <a:p>
            <a:pPr marL="48387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&lt;/header&gt;</a:t>
            </a:r>
            <a:endParaRPr sz="2450">
              <a:latin typeface="SimSun"/>
              <a:cs typeface="SimSun"/>
            </a:endParaRPr>
          </a:p>
          <a:p>
            <a:pPr marL="483870">
              <a:lnSpc>
                <a:spcPct val="100000"/>
              </a:lnSpc>
              <a:spcBef>
                <a:spcPts val="1020"/>
              </a:spcBef>
            </a:pPr>
            <a:r>
              <a:rPr dirty="0" sz="2450" spc="10">
                <a:latin typeface="SimSun"/>
                <a:cs typeface="SimSun"/>
              </a:rPr>
              <a:t>&lt;header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class="searchBar"&gt;</a:t>
            </a:r>
            <a:endParaRPr sz="2450">
              <a:latin typeface="SimSun"/>
              <a:cs typeface="SimSun"/>
            </a:endParaRPr>
          </a:p>
          <a:p>
            <a:pPr marL="640715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&lt;form&gt;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&lt;input type="text" </a:t>
            </a:r>
            <a:r>
              <a:rPr dirty="0" sz="2450" spc="-55">
                <a:latin typeface="SimSun"/>
                <a:cs typeface="SimSun"/>
              </a:rPr>
              <a:t>placeholder="Enter… </a:t>
            </a:r>
            <a:r>
              <a:rPr dirty="0" sz="2450" spc="10">
                <a:latin typeface="SimSun"/>
                <a:cs typeface="SimSun"/>
              </a:rPr>
              <a:t>" name="search"</a:t>
            </a:r>
            <a:r>
              <a:rPr dirty="0" sz="2450" spc="80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value=""&gt;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&lt;input type="submit"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value="Find"&gt;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&lt;label&gt;Time for your next good</a:t>
            </a:r>
            <a:r>
              <a:rPr dirty="0" sz="2450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read&lt;/label&gt;</a:t>
            </a:r>
            <a:endParaRPr sz="2450">
              <a:latin typeface="SimSun"/>
              <a:cs typeface="SimSun"/>
            </a:endParaRPr>
          </a:p>
          <a:p>
            <a:pPr marL="640715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&lt;/form&gt;</a:t>
            </a:r>
            <a:endParaRPr sz="2450">
              <a:latin typeface="SimSun"/>
              <a:cs typeface="SimSun"/>
            </a:endParaRPr>
          </a:p>
          <a:p>
            <a:pPr marL="483870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&lt;/header&gt;</a:t>
            </a:r>
            <a:endParaRPr sz="24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450" spc="10">
                <a:latin typeface="SimSun"/>
                <a:cs typeface="SimSun"/>
              </a:rPr>
              <a:t>&lt;section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class="list"&gt;</a:t>
            </a:r>
            <a:endParaRPr sz="2450">
              <a:latin typeface="SimSun"/>
              <a:cs typeface="SimSun"/>
            </a:endParaRPr>
          </a:p>
          <a:p>
            <a:pPr marL="169545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&lt;div&gt;</a:t>
            </a:r>
            <a:endParaRPr sz="2450">
              <a:latin typeface="SimSun"/>
              <a:cs typeface="SimSun"/>
            </a:endParaRPr>
          </a:p>
          <a:p>
            <a:pPr marL="32639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&lt;h2&gt;Suggested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Reading&lt;/h2&gt;</a:t>
            </a:r>
            <a:endParaRPr sz="2450">
              <a:latin typeface="SimSun"/>
              <a:cs typeface="SimSun"/>
            </a:endParaRPr>
          </a:p>
          <a:p>
            <a:pPr marL="32639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&lt;div class="book"&gt;&lt;img src="..."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alt="Queenie"&gt;</a:t>
            </a:r>
            <a:endParaRPr sz="2450">
              <a:latin typeface="SimSun"/>
              <a:cs typeface="SimSun"/>
            </a:endParaRPr>
          </a:p>
          <a:p>
            <a:pPr marL="326390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&lt;article&gt;</a:t>
            </a:r>
            <a:endParaRPr sz="2450">
              <a:latin typeface="SimSun"/>
              <a:cs typeface="SimSun"/>
            </a:endParaRPr>
          </a:p>
          <a:p>
            <a:pPr marL="640715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&lt;h2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title="Queenie"&gt;Queenie&lt;/h2&gt;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&lt;p class="author"&gt;by Candice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Carty-Williams&lt;/p&gt;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&lt;p</a:t>
            </a:r>
            <a:r>
              <a:rPr dirty="0" sz="2450" spc="5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class="price"&gt;£0.99&lt;/p&gt;</a:t>
            </a:r>
            <a:endParaRPr sz="2450">
              <a:latin typeface="SimSun"/>
              <a:cs typeface="SimSun"/>
            </a:endParaRPr>
          </a:p>
          <a:p>
            <a:pPr marL="797560">
              <a:lnSpc>
                <a:spcPct val="100000"/>
              </a:lnSpc>
              <a:spcBef>
                <a:spcPts val="30"/>
              </a:spcBef>
            </a:pPr>
            <a:r>
              <a:rPr dirty="0" sz="2450" spc="10">
                <a:latin typeface="SimSun"/>
                <a:cs typeface="SimSun"/>
              </a:rPr>
              <a:t>&lt;summary class="description"&gt;THE SUNDAY TIMES BESTSELLER</a:t>
            </a:r>
            <a:r>
              <a:rPr dirty="0" sz="2450" spc="20">
                <a:latin typeface="SimSun"/>
                <a:cs typeface="SimSun"/>
              </a:rPr>
              <a:t> </a:t>
            </a:r>
            <a:r>
              <a:rPr dirty="0" sz="2450" spc="10">
                <a:latin typeface="SimSun"/>
                <a:cs typeface="SimSun"/>
              </a:rPr>
              <a:t>...&lt;/summary&gt;</a:t>
            </a:r>
            <a:endParaRPr sz="2450">
              <a:latin typeface="SimSun"/>
              <a:cs typeface="SimSun"/>
            </a:endParaRPr>
          </a:p>
          <a:p>
            <a:pPr marL="326390">
              <a:lnSpc>
                <a:spcPct val="100000"/>
              </a:lnSpc>
              <a:spcBef>
                <a:spcPts val="25"/>
              </a:spcBef>
            </a:pPr>
            <a:r>
              <a:rPr dirty="0" sz="2450" spc="10">
                <a:latin typeface="SimSun"/>
                <a:cs typeface="SimSun"/>
              </a:rPr>
              <a:t>&lt;/article&gt;</a:t>
            </a:r>
            <a:endParaRPr sz="245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5590" y="766640"/>
            <a:ext cx="4185920" cy="657860"/>
          </a:xfrm>
          <a:custGeom>
            <a:avLst/>
            <a:gdLst/>
            <a:ahLst/>
            <a:cxnLst/>
            <a:rect l="l" t="t" r="r" b="b"/>
            <a:pathLst>
              <a:path w="4185920" h="657860">
                <a:moveTo>
                  <a:pt x="254491" y="532174"/>
                </a:moveTo>
                <a:lnTo>
                  <a:pt x="185837" y="524290"/>
                </a:lnTo>
                <a:lnTo>
                  <a:pt x="124178" y="500639"/>
                </a:lnTo>
                <a:lnTo>
                  <a:pt x="72304" y="462937"/>
                </a:lnTo>
                <a:lnTo>
                  <a:pt x="33007" y="413150"/>
                </a:lnTo>
                <a:lnTo>
                  <a:pt x="8251" y="353760"/>
                </a:lnTo>
                <a:lnTo>
                  <a:pt x="0" y="287254"/>
                </a:lnTo>
                <a:lnTo>
                  <a:pt x="2085" y="253111"/>
                </a:lnTo>
                <a:lnTo>
                  <a:pt x="18773" y="190163"/>
                </a:lnTo>
                <a:lnTo>
                  <a:pt x="51613" y="134953"/>
                </a:lnTo>
                <a:lnTo>
                  <a:pt x="97382" y="91208"/>
                </a:lnTo>
                <a:lnTo>
                  <a:pt x="154869" y="60018"/>
                </a:lnTo>
                <a:lnTo>
                  <a:pt x="220026" y="44189"/>
                </a:lnTo>
                <a:lnTo>
                  <a:pt x="255227" y="42210"/>
                </a:lnTo>
                <a:lnTo>
                  <a:pt x="283848" y="43491"/>
                </a:lnTo>
                <a:lnTo>
                  <a:pt x="337225" y="53737"/>
                </a:lnTo>
                <a:lnTo>
                  <a:pt x="385219" y="74037"/>
                </a:lnTo>
                <a:lnTo>
                  <a:pt x="426080" y="103609"/>
                </a:lnTo>
                <a:lnTo>
                  <a:pt x="441806" y="119883"/>
                </a:lnTo>
                <a:lnTo>
                  <a:pt x="259277" y="119883"/>
                </a:lnTo>
                <a:lnTo>
                  <a:pt x="235426" y="121225"/>
                </a:lnTo>
                <a:lnTo>
                  <a:pt x="191497" y="131962"/>
                </a:lnTo>
                <a:lnTo>
                  <a:pt x="153098" y="153083"/>
                </a:lnTo>
                <a:lnTo>
                  <a:pt x="122851" y="182839"/>
                </a:lnTo>
                <a:lnTo>
                  <a:pt x="101423" y="220532"/>
                </a:lnTo>
                <a:lnTo>
                  <a:pt x="90564" y="263725"/>
                </a:lnTo>
                <a:lnTo>
                  <a:pt x="89207" y="287254"/>
                </a:lnTo>
                <a:lnTo>
                  <a:pt x="90564" y="310790"/>
                </a:lnTo>
                <a:lnTo>
                  <a:pt x="101423" y="354044"/>
                </a:lnTo>
                <a:lnTo>
                  <a:pt x="122851" y="391745"/>
                </a:lnTo>
                <a:lnTo>
                  <a:pt x="153098" y="421501"/>
                </a:lnTo>
                <a:lnTo>
                  <a:pt x="191497" y="442614"/>
                </a:lnTo>
                <a:lnTo>
                  <a:pt x="235426" y="453290"/>
                </a:lnTo>
                <a:lnTo>
                  <a:pt x="259277" y="454624"/>
                </a:lnTo>
                <a:lnTo>
                  <a:pt x="441804" y="454624"/>
                </a:lnTo>
                <a:lnTo>
                  <a:pt x="426057" y="470898"/>
                </a:lnTo>
                <a:lnTo>
                  <a:pt x="385012" y="500470"/>
                </a:lnTo>
                <a:lnTo>
                  <a:pt x="336696" y="520716"/>
                </a:lnTo>
                <a:lnTo>
                  <a:pt x="283135" y="530901"/>
                </a:lnTo>
                <a:lnTo>
                  <a:pt x="254491" y="532174"/>
                </a:lnTo>
                <a:close/>
              </a:path>
              <a:path w="4185920" h="657860">
                <a:moveTo>
                  <a:pt x="386522" y="175591"/>
                </a:moveTo>
                <a:lnTo>
                  <a:pt x="359197" y="151219"/>
                </a:lnTo>
                <a:lnTo>
                  <a:pt x="328881" y="133810"/>
                </a:lnTo>
                <a:lnTo>
                  <a:pt x="295575" y="123365"/>
                </a:lnTo>
                <a:lnTo>
                  <a:pt x="259277" y="119883"/>
                </a:lnTo>
                <a:lnTo>
                  <a:pt x="441806" y="119883"/>
                </a:lnTo>
                <a:lnTo>
                  <a:pt x="443703" y="121846"/>
                </a:lnTo>
                <a:lnTo>
                  <a:pt x="386522" y="175591"/>
                </a:lnTo>
                <a:close/>
              </a:path>
              <a:path w="4185920" h="657860">
                <a:moveTo>
                  <a:pt x="441804" y="454624"/>
                </a:moveTo>
                <a:lnTo>
                  <a:pt x="259277" y="454624"/>
                </a:lnTo>
                <a:lnTo>
                  <a:pt x="295574" y="451096"/>
                </a:lnTo>
                <a:lnTo>
                  <a:pt x="328881" y="440513"/>
                </a:lnTo>
                <a:lnTo>
                  <a:pt x="359197" y="422874"/>
                </a:lnTo>
                <a:lnTo>
                  <a:pt x="386522" y="398179"/>
                </a:lnTo>
                <a:lnTo>
                  <a:pt x="443703" y="452661"/>
                </a:lnTo>
                <a:lnTo>
                  <a:pt x="441804" y="454624"/>
                </a:lnTo>
                <a:close/>
              </a:path>
              <a:path w="4185920" h="657860">
                <a:moveTo>
                  <a:pt x="605668" y="525425"/>
                </a:moveTo>
                <a:lnTo>
                  <a:pt x="520633" y="525425"/>
                </a:lnTo>
                <a:lnTo>
                  <a:pt x="520633" y="20491"/>
                </a:lnTo>
                <a:lnTo>
                  <a:pt x="605668" y="20491"/>
                </a:lnTo>
                <a:lnTo>
                  <a:pt x="605668" y="204182"/>
                </a:lnTo>
                <a:lnTo>
                  <a:pt x="841835" y="204182"/>
                </a:lnTo>
                <a:lnTo>
                  <a:pt x="855167" y="220655"/>
                </a:lnTo>
                <a:lnTo>
                  <a:pt x="860638" y="232159"/>
                </a:lnTo>
                <a:lnTo>
                  <a:pt x="707023" y="232159"/>
                </a:lnTo>
                <a:lnTo>
                  <a:pt x="684813" y="233923"/>
                </a:lnTo>
                <a:lnTo>
                  <a:pt x="647756" y="248034"/>
                </a:lnTo>
                <a:lnTo>
                  <a:pt x="620991" y="276049"/>
                </a:lnTo>
                <a:lnTo>
                  <a:pt x="607371" y="316726"/>
                </a:lnTo>
                <a:lnTo>
                  <a:pt x="605668" y="341735"/>
                </a:lnTo>
                <a:lnTo>
                  <a:pt x="605668" y="525425"/>
                </a:lnTo>
                <a:close/>
              </a:path>
              <a:path w="4185920" h="657860">
                <a:moveTo>
                  <a:pt x="841835" y="204182"/>
                </a:moveTo>
                <a:lnTo>
                  <a:pt x="605668" y="204182"/>
                </a:lnTo>
                <a:lnTo>
                  <a:pt x="616834" y="193614"/>
                </a:lnTo>
                <a:lnTo>
                  <a:pt x="657695" y="169824"/>
                </a:lnTo>
                <a:lnTo>
                  <a:pt x="708197" y="158666"/>
                </a:lnTo>
                <a:lnTo>
                  <a:pt x="726779" y="157922"/>
                </a:lnTo>
                <a:lnTo>
                  <a:pt x="759434" y="160437"/>
                </a:lnTo>
                <a:lnTo>
                  <a:pt x="788684" y="167984"/>
                </a:lnTo>
                <a:lnTo>
                  <a:pt x="814529" y="180561"/>
                </a:lnTo>
                <a:lnTo>
                  <a:pt x="836968" y="198169"/>
                </a:lnTo>
                <a:lnTo>
                  <a:pt x="841835" y="204182"/>
                </a:lnTo>
                <a:close/>
              </a:path>
              <a:path w="4185920" h="657860">
                <a:moveTo>
                  <a:pt x="878566" y="525425"/>
                </a:moveTo>
                <a:lnTo>
                  <a:pt x="793531" y="525425"/>
                </a:lnTo>
                <a:lnTo>
                  <a:pt x="793531" y="328114"/>
                </a:lnTo>
                <a:lnTo>
                  <a:pt x="792127" y="305728"/>
                </a:lnTo>
                <a:lnTo>
                  <a:pt x="771075" y="256332"/>
                </a:lnTo>
                <a:lnTo>
                  <a:pt x="726625" y="233669"/>
                </a:lnTo>
                <a:lnTo>
                  <a:pt x="707023" y="232159"/>
                </a:lnTo>
                <a:lnTo>
                  <a:pt x="860638" y="232159"/>
                </a:lnTo>
                <a:lnTo>
                  <a:pt x="868177" y="248034"/>
                </a:lnTo>
                <a:lnTo>
                  <a:pt x="875966" y="280167"/>
                </a:lnTo>
                <a:lnTo>
                  <a:pt x="878533" y="316726"/>
                </a:lnTo>
                <a:lnTo>
                  <a:pt x="878566" y="525425"/>
                </a:lnTo>
                <a:close/>
              </a:path>
              <a:path w="4185920" h="657860">
                <a:moveTo>
                  <a:pt x="1161003" y="530211"/>
                </a:moveTo>
                <a:lnTo>
                  <a:pt x="1104681" y="524260"/>
                </a:lnTo>
                <a:lnTo>
                  <a:pt x="1055476" y="506406"/>
                </a:lnTo>
                <a:lnTo>
                  <a:pt x="1015106" y="477907"/>
                </a:lnTo>
                <a:lnTo>
                  <a:pt x="985043" y="440022"/>
                </a:lnTo>
                <a:lnTo>
                  <a:pt x="966453" y="394652"/>
                </a:lnTo>
                <a:lnTo>
                  <a:pt x="960257" y="343698"/>
                </a:lnTo>
                <a:lnTo>
                  <a:pt x="961767" y="317846"/>
                </a:lnTo>
                <a:lnTo>
                  <a:pt x="973854" y="270052"/>
                </a:lnTo>
                <a:lnTo>
                  <a:pt x="997682" y="227994"/>
                </a:lnTo>
                <a:lnTo>
                  <a:pt x="1031180" y="194802"/>
                </a:lnTo>
                <a:lnTo>
                  <a:pt x="1073522" y="171312"/>
                </a:lnTo>
                <a:lnTo>
                  <a:pt x="1121806" y="159410"/>
                </a:lnTo>
                <a:lnTo>
                  <a:pt x="1147996" y="157922"/>
                </a:lnTo>
                <a:lnTo>
                  <a:pt x="1173941" y="159410"/>
                </a:lnTo>
                <a:lnTo>
                  <a:pt x="1221344" y="171174"/>
                </a:lnTo>
                <a:lnTo>
                  <a:pt x="1262741" y="194396"/>
                </a:lnTo>
                <a:lnTo>
                  <a:pt x="1294198" y="226023"/>
                </a:lnTo>
                <a:lnTo>
                  <a:pt x="1147996" y="226023"/>
                </a:lnTo>
                <a:lnTo>
                  <a:pt x="1128402" y="227534"/>
                </a:lnTo>
                <a:lnTo>
                  <a:pt x="1078913" y="250196"/>
                </a:lnTo>
                <a:lnTo>
                  <a:pt x="1049004" y="295429"/>
                </a:lnTo>
                <a:lnTo>
                  <a:pt x="1044555" y="314494"/>
                </a:lnTo>
                <a:lnTo>
                  <a:pt x="1329605" y="314494"/>
                </a:lnTo>
                <a:lnTo>
                  <a:pt x="1330337" y="318704"/>
                </a:lnTo>
                <a:lnTo>
                  <a:pt x="1331696" y="343698"/>
                </a:lnTo>
                <a:lnTo>
                  <a:pt x="1331809" y="351674"/>
                </a:lnTo>
                <a:lnTo>
                  <a:pt x="1331359" y="360059"/>
                </a:lnTo>
                <a:lnTo>
                  <a:pt x="1330460" y="370939"/>
                </a:lnTo>
                <a:lnTo>
                  <a:pt x="1045292" y="370939"/>
                </a:lnTo>
                <a:lnTo>
                  <a:pt x="1050545" y="389966"/>
                </a:lnTo>
                <a:lnTo>
                  <a:pt x="1084435" y="434623"/>
                </a:lnTo>
                <a:lnTo>
                  <a:pt x="1119897" y="452201"/>
                </a:lnTo>
                <a:lnTo>
                  <a:pt x="1162966" y="458060"/>
                </a:lnTo>
                <a:lnTo>
                  <a:pt x="1296074" y="458060"/>
                </a:lnTo>
                <a:lnTo>
                  <a:pt x="1307268" y="470944"/>
                </a:lnTo>
                <a:lnTo>
                  <a:pt x="1263255" y="506858"/>
                </a:lnTo>
                <a:lnTo>
                  <a:pt x="1225999" y="521790"/>
                </a:lnTo>
                <a:lnTo>
                  <a:pt x="1183849" y="529275"/>
                </a:lnTo>
                <a:lnTo>
                  <a:pt x="1161003" y="530211"/>
                </a:lnTo>
                <a:close/>
              </a:path>
              <a:path w="4185920" h="657860">
                <a:moveTo>
                  <a:pt x="1329605" y="314494"/>
                </a:moveTo>
                <a:lnTo>
                  <a:pt x="1250824" y="314494"/>
                </a:lnTo>
                <a:lnTo>
                  <a:pt x="1246713" y="295682"/>
                </a:lnTo>
                <a:lnTo>
                  <a:pt x="1239780" y="278756"/>
                </a:lnTo>
                <a:lnTo>
                  <a:pt x="1202662" y="239828"/>
                </a:lnTo>
                <a:lnTo>
                  <a:pt x="1147996" y="226023"/>
                </a:lnTo>
                <a:lnTo>
                  <a:pt x="1294198" y="226023"/>
                </a:lnTo>
                <a:lnTo>
                  <a:pt x="1295381" y="227404"/>
                </a:lnTo>
                <a:lnTo>
                  <a:pt x="1308250" y="247497"/>
                </a:lnTo>
                <a:lnTo>
                  <a:pt x="1318557" y="269561"/>
                </a:lnTo>
                <a:lnTo>
                  <a:pt x="1325920" y="293297"/>
                </a:lnTo>
                <a:lnTo>
                  <a:pt x="1329605" y="314494"/>
                </a:lnTo>
                <a:close/>
              </a:path>
              <a:path w="4185920" h="657860">
                <a:moveTo>
                  <a:pt x="1296074" y="458060"/>
                </a:moveTo>
                <a:lnTo>
                  <a:pt x="1162966" y="458060"/>
                </a:lnTo>
                <a:lnTo>
                  <a:pt x="1191641" y="455590"/>
                </a:lnTo>
                <a:lnTo>
                  <a:pt x="1217662" y="448182"/>
                </a:lnTo>
                <a:lnTo>
                  <a:pt x="1241030" y="435835"/>
                </a:lnTo>
                <a:lnTo>
                  <a:pt x="1261744" y="418549"/>
                </a:lnTo>
                <a:lnTo>
                  <a:pt x="1296074" y="458060"/>
                </a:lnTo>
                <a:close/>
              </a:path>
              <a:path w="4185920" h="657860">
                <a:moveTo>
                  <a:pt x="1580241" y="530211"/>
                </a:moveTo>
                <a:lnTo>
                  <a:pt x="1526588" y="524260"/>
                </a:lnTo>
                <a:lnTo>
                  <a:pt x="1478764" y="506406"/>
                </a:lnTo>
                <a:lnTo>
                  <a:pt x="1438792" y="477907"/>
                </a:lnTo>
                <a:lnTo>
                  <a:pt x="1408699" y="440022"/>
                </a:lnTo>
                <a:lnTo>
                  <a:pt x="1389833" y="394652"/>
                </a:lnTo>
                <a:lnTo>
                  <a:pt x="1383544" y="343698"/>
                </a:lnTo>
                <a:lnTo>
                  <a:pt x="1385116" y="317547"/>
                </a:lnTo>
                <a:lnTo>
                  <a:pt x="1397693" y="269569"/>
                </a:lnTo>
                <a:lnTo>
                  <a:pt x="1422488" y="227787"/>
                </a:lnTo>
                <a:lnTo>
                  <a:pt x="1457336" y="194779"/>
                </a:lnTo>
                <a:lnTo>
                  <a:pt x="1501510" y="171312"/>
                </a:lnTo>
                <a:lnTo>
                  <a:pt x="1552433" y="159410"/>
                </a:lnTo>
                <a:lnTo>
                  <a:pt x="1580241" y="157922"/>
                </a:lnTo>
                <a:lnTo>
                  <a:pt x="1606285" y="159287"/>
                </a:lnTo>
                <a:lnTo>
                  <a:pt x="1653404" y="170208"/>
                </a:lnTo>
                <a:lnTo>
                  <a:pt x="1693468" y="191819"/>
                </a:lnTo>
                <a:lnTo>
                  <a:pt x="1723899" y="223109"/>
                </a:lnTo>
                <a:lnTo>
                  <a:pt x="1728041" y="230073"/>
                </a:lnTo>
                <a:lnTo>
                  <a:pt x="1579505" y="230073"/>
                </a:lnTo>
                <a:lnTo>
                  <a:pt x="1556720" y="232013"/>
                </a:lnTo>
                <a:lnTo>
                  <a:pt x="1517270" y="247535"/>
                </a:lnTo>
                <a:lnTo>
                  <a:pt x="1486916" y="277874"/>
                </a:lnTo>
                <a:lnTo>
                  <a:pt x="1471271" y="319165"/>
                </a:lnTo>
                <a:lnTo>
                  <a:pt x="1469315" y="343698"/>
                </a:lnTo>
                <a:lnTo>
                  <a:pt x="1471248" y="368285"/>
                </a:lnTo>
                <a:lnTo>
                  <a:pt x="1486709" y="409637"/>
                </a:lnTo>
                <a:lnTo>
                  <a:pt x="1516787" y="439930"/>
                </a:lnTo>
                <a:lnTo>
                  <a:pt x="1556421" y="455391"/>
                </a:lnTo>
                <a:lnTo>
                  <a:pt x="1579505" y="457324"/>
                </a:lnTo>
                <a:lnTo>
                  <a:pt x="1727902" y="457324"/>
                </a:lnTo>
                <a:lnTo>
                  <a:pt x="1723577" y="464387"/>
                </a:lnTo>
                <a:lnTo>
                  <a:pt x="1692778" y="495861"/>
                </a:lnTo>
                <a:lnTo>
                  <a:pt x="1652714" y="517787"/>
                </a:lnTo>
                <a:lnTo>
                  <a:pt x="1605963" y="528830"/>
                </a:lnTo>
                <a:lnTo>
                  <a:pt x="1580241" y="530211"/>
                </a:lnTo>
                <a:close/>
              </a:path>
              <a:path w="4185920" h="657860">
                <a:moveTo>
                  <a:pt x="1670062" y="280382"/>
                </a:moveTo>
                <a:lnTo>
                  <a:pt x="1642085" y="249759"/>
                </a:lnTo>
                <a:lnTo>
                  <a:pt x="1606255" y="233232"/>
                </a:lnTo>
                <a:lnTo>
                  <a:pt x="1579505" y="230073"/>
                </a:lnTo>
                <a:lnTo>
                  <a:pt x="1728041" y="230073"/>
                </a:lnTo>
                <a:lnTo>
                  <a:pt x="1735341" y="242343"/>
                </a:lnTo>
                <a:lnTo>
                  <a:pt x="1670062" y="280382"/>
                </a:lnTo>
                <a:close/>
              </a:path>
              <a:path w="4185920" h="657860">
                <a:moveTo>
                  <a:pt x="1727902" y="457324"/>
                </a:moveTo>
                <a:lnTo>
                  <a:pt x="1579505" y="457324"/>
                </a:lnTo>
                <a:lnTo>
                  <a:pt x="1593156" y="456541"/>
                </a:lnTo>
                <a:lnTo>
                  <a:pt x="1606255" y="454195"/>
                </a:lnTo>
                <a:lnTo>
                  <a:pt x="1642085" y="437706"/>
                </a:lnTo>
                <a:lnTo>
                  <a:pt x="1670062" y="407014"/>
                </a:lnTo>
                <a:lnTo>
                  <a:pt x="1735341" y="445176"/>
                </a:lnTo>
                <a:lnTo>
                  <a:pt x="1727902" y="457324"/>
                </a:lnTo>
                <a:close/>
              </a:path>
              <a:path w="4185920" h="657860">
                <a:moveTo>
                  <a:pt x="1890502" y="525425"/>
                </a:moveTo>
                <a:lnTo>
                  <a:pt x="1805467" y="525425"/>
                </a:lnTo>
                <a:lnTo>
                  <a:pt x="1805467" y="20491"/>
                </a:lnTo>
                <a:lnTo>
                  <a:pt x="1890502" y="20491"/>
                </a:lnTo>
                <a:lnTo>
                  <a:pt x="1890502" y="325292"/>
                </a:lnTo>
                <a:lnTo>
                  <a:pt x="2025633" y="325292"/>
                </a:lnTo>
                <a:lnTo>
                  <a:pt x="2060499" y="369589"/>
                </a:lnTo>
                <a:lnTo>
                  <a:pt x="1953818" y="369589"/>
                </a:lnTo>
                <a:lnTo>
                  <a:pt x="1890502" y="429469"/>
                </a:lnTo>
                <a:lnTo>
                  <a:pt x="1890502" y="525425"/>
                </a:lnTo>
                <a:close/>
              </a:path>
              <a:path w="4185920" h="657860">
                <a:moveTo>
                  <a:pt x="2025633" y="325292"/>
                </a:moveTo>
                <a:lnTo>
                  <a:pt x="1890502" y="325292"/>
                </a:lnTo>
                <a:lnTo>
                  <a:pt x="2066707" y="161971"/>
                </a:lnTo>
                <a:lnTo>
                  <a:pt x="2168798" y="161971"/>
                </a:lnTo>
                <a:lnTo>
                  <a:pt x="2017134" y="314494"/>
                </a:lnTo>
                <a:lnTo>
                  <a:pt x="2025633" y="325292"/>
                </a:lnTo>
                <a:close/>
              </a:path>
              <a:path w="4185920" h="657860">
                <a:moveTo>
                  <a:pt x="2183155" y="525425"/>
                </a:moveTo>
                <a:lnTo>
                  <a:pt x="2079714" y="525425"/>
                </a:lnTo>
                <a:lnTo>
                  <a:pt x="1953818" y="369589"/>
                </a:lnTo>
                <a:lnTo>
                  <a:pt x="2060499" y="369589"/>
                </a:lnTo>
                <a:lnTo>
                  <a:pt x="2183155" y="525425"/>
                </a:lnTo>
                <a:close/>
              </a:path>
              <a:path w="4185920" h="657860">
                <a:moveTo>
                  <a:pt x="2569189" y="209704"/>
                </a:moveTo>
                <a:lnTo>
                  <a:pt x="2315865" y="209704"/>
                </a:lnTo>
                <a:lnTo>
                  <a:pt x="2327031" y="197571"/>
                </a:lnTo>
                <a:lnTo>
                  <a:pt x="2367892" y="170929"/>
                </a:lnTo>
                <a:lnTo>
                  <a:pt x="2417933" y="158735"/>
                </a:lnTo>
                <a:lnTo>
                  <a:pt x="2436239" y="157922"/>
                </a:lnTo>
                <a:lnTo>
                  <a:pt x="2462099" y="159371"/>
                </a:lnTo>
                <a:lnTo>
                  <a:pt x="2509586" y="170967"/>
                </a:lnTo>
                <a:lnTo>
                  <a:pt x="2551007" y="193844"/>
                </a:lnTo>
                <a:lnTo>
                  <a:pt x="2569189" y="209704"/>
                </a:lnTo>
                <a:close/>
              </a:path>
              <a:path w="4185920" h="657860">
                <a:moveTo>
                  <a:pt x="2319914" y="657457"/>
                </a:moveTo>
                <a:lnTo>
                  <a:pt x="2234879" y="657457"/>
                </a:lnTo>
                <a:lnTo>
                  <a:pt x="2234879" y="161971"/>
                </a:lnTo>
                <a:lnTo>
                  <a:pt x="2315865" y="161971"/>
                </a:lnTo>
                <a:lnTo>
                  <a:pt x="2315865" y="209704"/>
                </a:lnTo>
                <a:lnTo>
                  <a:pt x="2569189" y="209704"/>
                </a:lnTo>
                <a:lnTo>
                  <a:pt x="2583831" y="226484"/>
                </a:lnTo>
                <a:lnTo>
                  <a:pt x="2586180" y="230073"/>
                </a:lnTo>
                <a:lnTo>
                  <a:pt x="2426791" y="230073"/>
                </a:lnTo>
                <a:lnTo>
                  <a:pt x="2411836" y="230947"/>
                </a:lnTo>
                <a:lnTo>
                  <a:pt x="2371573" y="244061"/>
                </a:lnTo>
                <a:lnTo>
                  <a:pt x="2340605" y="271624"/>
                </a:lnTo>
                <a:lnTo>
                  <a:pt x="2322123" y="311733"/>
                </a:lnTo>
                <a:lnTo>
                  <a:pt x="2318564" y="343698"/>
                </a:lnTo>
                <a:lnTo>
                  <a:pt x="2319454" y="360240"/>
                </a:lnTo>
                <a:lnTo>
                  <a:pt x="2332798" y="403701"/>
                </a:lnTo>
                <a:lnTo>
                  <a:pt x="2359993" y="435727"/>
                </a:lnTo>
                <a:lnTo>
                  <a:pt x="2397648" y="453857"/>
                </a:lnTo>
                <a:lnTo>
                  <a:pt x="2426791" y="457324"/>
                </a:lnTo>
                <a:lnTo>
                  <a:pt x="2586508" y="457324"/>
                </a:lnTo>
                <a:lnTo>
                  <a:pt x="2583831" y="461450"/>
                </a:lnTo>
                <a:lnTo>
                  <a:pt x="2568546" y="479104"/>
                </a:lnTo>
                <a:lnTo>
                  <a:pt x="2566073" y="481251"/>
                </a:lnTo>
                <a:lnTo>
                  <a:pt x="2319914" y="481251"/>
                </a:lnTo>
                <a:lnTo>
                  <a:pt x="2319914" y="657457"/>
                </a:lnTo>
                <a:close/>
              </a:path>
              <a:path w="4185920" h="657860">
                <a:moveTo>
                  <a:pt x="2586508" y="457324"/>
                </a:moveTo>
                <a:lnTo>
                  <a:pt x="2426791" y="457324"/>
                </a:lnTo>
                <a:lnTo>
                  <a:pt x="2449192" y="455368"/>
                </a:lnTo>
                <a:lnTo>
                  <a:pt x="2469523" y="449501"/>
                </a:lnTo>
                <a:lnTo>
                  <a:pt x="2503973" y="426034"/>
                </a:lnTo>
                <a:lnTo>
                  <a:pt x="2526704" y="389805"/>
                </a:lnTo>
                <a:lnTo>
                  <a:pt x="2534281" y="343698"/>
                </a:lnTo>
                <a:lnTo>
                  <a:pt x="2532387" y="319410"/>
                </a:lnTo>
                <a:lnTo>
                  <a:pt x="2517232" y="278242"/>
                </a:lnTo>
                <a:lnTo>
                  <a:pt x="2487783" y="247673"/>
                </a:lnTo>
                <a:lnTo>
                  <a:pt x="2449192" y="232028"/>
                </a:lnTo>
                <a:lnTo>
                  <a:pt x="2426791" y="230073"/>
                </a:lnTo>
                <a:lnTo>
                  <a:pt x="2586180" y="230073"/>
                </a:lnTo>
                <a:lnTo>
                  <a:pt x="2607275" y="268303"/>
                </a:lnTo>
                <a:lnTo>
                  <a:pt x="2619178" y="316956"/>
                </a:lnTo>
                <a:lnTo>
                  <a:pt x="2620666" y="343698"/>
                </a:lnTo>
                <a:lnTo>
                  <a:pt x="2619178" y="370463"/>
                </a:lnTo>
                <a:lnTo>
                  <a:pt x="2614714" y="395664"/>
                </a:lnTo>
                <a:lnTo>
                  <a:pt x="2607275" y="419300"/>
                </a:lnTo>
                <a:lnTo>
                  <a:pt x="2596861" y="441372"/>
                </a:lnTo>
                <a:lnTo>
                  <a:pt x="2586508" y="457324"/>
                </a:lnTo>
                <a:close/>
              </a:path>
              <a:path w="4185920" h="657860">
                <a:moveTo>
                  <a:pt x="2436239" y="530211"/>
                </a:moveTo>
                <a:lnTo>
                  <a:pt x="2401406" y="527151"/>
                </a:lnTo>
                <a:lnTo>
                  <a:pt x="2370407" y="517971"/>
                </a:lnTo>
                <a:lnTo>
                  <a:pt x="2343243" y="502671"/>
                </a:lnTo>
                <a:lnTo>
                  <a:pt x="2319914" y="481251"/>
                </a:lnTo>
                <a:lnTo>
                  <a:pt x="2566073" y="481251"/>
                </a:lnTo>
                <a:lnTo>
                  <a:pt x="2531213" y="507142"/>
                </a:lnTo>
                <a:lnTo>
                  <a:pt x="2486548" y="524444"/>
                </a:lnTo>
                <a:lnTo>
                  <a:pt x="2436239" y="530211"/>
                </a:lnTo>
                <a:close/>
              </a:path>
              <a:path w="4185920" h="657860">
                <a:moveTo>
                  <a:pt x="2865041" y="530211"/>
                </a:moveTo>
                <a:lnTo>
                  <a:pt x="2812646" y="524260"/>
                </a:lnTo>
                <a:lnTo>
                  <a:pt x="2765650" y="506406"/>
                </a:lnTo>
                <a:lnTo>
                  <a:pt x="2726292" y="477907"/>
                </a:lnTo>
                <a:lnTo>
                  <a:pt x="2696566" y="440022"/>
                </a:lnTo>
                <a:lnTo>
                  <a:pt x="2677976" y="394652"/>
                </a:lnTo>
                <a:lnTo>
                  <a:pt x="2671780" y="343698"/>
                </a:lnTo>
                <a:lnTo>
                  <a:pt x="2673329" y="317547"/>
                </a:lnTo>
                <a:lnTo>
                  <a:pt x="2685722" y="269569"/>
                </a:lnTo>
                <a:lnTo>
                  <a:pt x="2710225" y="227787"/>
                </a:lnTo>
                <a:lnTo>
                  <a:pt x="2744767" y="194779"/>
                </a:lnTo>
                <a:lnTo>
                  <a:pt x="2788473" y="171312"/>
                </a:lnTo>
                <a:lnTo>
                  <a:pt x="2838169" y="159410"/>
                </a:lnTo>
                <a:lnTo>
                  <a:pt x="2865041" y="157922"/>
                </a:lnTo>
                <a:lnTo>
                  <a:pt x="2892228" y="159410"/>
                </a:lnTo>
                <a:lnTo>
                  <a:pt x="2942231" y="171312"/>
                </a:lnTo>
                <a:lnTo>
                  <a:pt x="2985975" y="194779"/>
                </a:lnTo>
                <a:lnTo>
                  <a:pt x="3020517" y="227787"/>
                </a:lnTo>
                <a:lnTo>
                  <a:pt x="3022076" y="230073"/>
                </a:lnTo>
                <a:lnTo>
                  <a:pt x="2865041" y="230073"/>
                </a:lnTo>
                <a:lnTo>
                  <a:pt x="2842586" y="232028"/>
                </a:lnTo>
                <a:lnTo>
                  <a:pt x="2803934" y="247673"/>
                </a:lnTo>
                <a:lnTo>
                  <a:pt x="2774530" y="278242"/>
                </a:lnTo>
                <a:lnTo>
                  <a:pt x="2759438" y="319410"/>
                </a:lnTo>
                <a:lnTo>
                  <a:pt x="2757551" y="343698"/>
                </a:lnTo>
                <a:lnTo>
                  <a:pt x="2759438" y="367986"/>
                </a:lnTo>
                <a:lnTo>
                  <a:pt x="2774530" y="409154"/>
                </a:lnTo>
                <a:lnTo>
                  <a:pt x="2803934" y="439723"/>
                </a:lnTo>
                <a:lnTo>
                  <a:pt x="2842586" y="455368"/>
                </a:lnTo>
                <a:lnTo>
                  <a:pt x="2865041" y="457324"/>
                </a:lnTo>
                <a:lnTo>
                  <a:pt x="3022422" y="457324"/>
                </a:lnTo>
                <a:lnTo>
                  <a:pt x="3020517" y="460138"/>
                </a:lnTo>
                <a:lnTo>
                  <a:pt x="2985975" y="493330"/>
                </a:lnTo>
                <a:lnTo>
                  <a:pt x="2942231" y="516821"/>
                </a:lnTo>
                <a:lnTo>
                  <a:pt x="2892228" y="528723"/>
                </a:lnTo>
                <a:lnTo>
                  <a:pt x="2865041" y="530211"/>
                </a:lnTo>
                <a:close/>
              </a:path>
              <a:path w="4185920" h="657860">
                <a:moveTo>
                  <a:pt x="3022422" y="457324"/>
                </a:moveTo>
                <a:lnTo>
                  <a:pt x="2865041" y="457324"/>
                </a:lnTo>
                <a:lnTo>
                  <a:pt x="2887466" y="455368"/>
                </a:lnTo>
                <a:lnTo>
                  <a:pt x="2907865" y="449501"/>
                </a:lnTo>
                <a:lnTo>
                  <a:pt x="2942591" y="426034"/>
                </a:lnTo>
                <a:lnTo>
                  <a:pt x="2965598" y="389805"/>
                </a:lnTo>
                <a:lnTo>
                  <a:pt x="2973268" y="343698"/>
                </a:lnTo>
                <a:lnTo>
                  <a:pt x="2971350" y="319410"/>
                </a:lnTo>
                <a:lnTo>
                  <a:pt x="2956012" y="278242"/>
                </a:lnTo>
                <a:lnTo>
                  <a:pt x="2926241" y="247673"/>
                </a:lnTo>
                <a:lnTo>
                  <a:pt x="2887466" y="232028"/>
                </a:lnTo>
                <a:lnTo>
                  <a:pt x="2865041" y="230073"/>
                </a:lnTo>
                <a:lnTo>
                  <a:pt x="3022076" y="230073"/>
                </a:lnTo>
                <a:lnTo>
                  <a:pt x="3044974" y="269569"/>
                </a:lnTo>
                <a:lnTo>
                  <a:pt x="3057367" y="317547"/>
                </a:lnTo>
                <a:lnTo>
                  <a:pt x="3058916" y="343698"/>
                </a:lnTo>
                <a:lnTo>
                  <a:pt x="3057367" y="369873"/>
                </a:lnTo>
                <a:lnTo>
                  <a:pt x="3052719" y="394652"/>
                </a:lnTo>
                <a:lnTo>
                  <a:pt x="3044974" y="418035"/>
                </a:lnTo>
                <a:lnTo>
                  <a:pt x="3034130" y="440022"/>
                </a:lnTo>
                <a:lnTo>
                  <a:pt x="3022422" y="457324"/>
                </a:lnTo>
                <a:close/>
              </a:path>
              <a:path w="4185920" h="657860">
                <a:moveTo>
                  <a:pt x="3225695" y="525425"/>
                </a:moveTo>
                <a:lnTo>
                  <a:pt x="3140659" y="525425"/>
                </a:lnTo>
                <a:lnTo>
                  <a:pt x="3140659" y="161971"/>
                </a:lnTo>
                <a:lnTo>
                  <a:pt x="3225695" y="161971"/>
                </a:lnTo>
                <a:lnTo>
                  <a:pt x="3225695" y="525425"/>
                </a:lnTo>
                <a:close/>
              </a:path>
              <a:path w="4185920" h="657860">
                <a:moveTo>
                  <a:pt x="3183484" y="102091"/>
                </a:moveTo>
                <a:lnTo>
                  <a:pt x="3144709" y="87489"/>
                </a:lnTo>
                <a:lnTo>
                  <a:pt x="3129125" y="51045"/>
                </a:lnTo>
                <a:lnTo>
                  <a:pt x="3130099" y="40630"/>
                </a:lnTo>
                <a:lnTo>
                  <a:pt x="3153022" y="8282"/>
                </a:lnTo>
                <a:lnTo>
                  <a:pt x="3183484" y="0"/>
                </a:lnTo>
                <a:lnTo>
                  <a:pt x="3194604" y="874"/>
                </a:lnTo>
                <a:lnTo>
                  <a:pt x="3229130" y="21427"/>
                </a:lnTo>
                <a:lnTo>
                  <a:pt x="3237965" y="49082"/>
                </a:lnTo>
                <a:lnTo>
                  <a:pt x="3237006" y="59865"/>
                </a:lnTo>
                <a:lnTo>
                  <a:pt x="3214429" y="93532"/>
                </a:lnTo>
                <a:lnTo>
                  <a:pt x="3183484" y="102091"/>
                </a:lnTo>
                <a:close/>
              </a:path>
              <a:path w="4185920" h="657860">
                <a:moveTo>
                  <a:pt x="3662406" y="208967"/>
                </a:moveTo>
                <a:lnTo>
                  <a:pt x="3418317" y="208967"/>
                </a:lnTo>
                <a:lnTo>
                  <a:pt x="3429545" y="197157"/>
                </a:lnTo>
                <a:lnTo>
                  <a:pt x="3471326" y="170929"/>
                </a:lnTo>
                <a:lnTo>
                  <a:pt x="3523921" y="158735"/>
                </a:lnTo>
                <a:lnTo>
                  <a:pt x="3543477" y="157922"/>
                </a:lnTo>
                <a:lnTo>
                  <a:pt x="3576132" y="160437"/>
                </a:lnTo>
                <a:lnTo>
                  <a:pt x="3605382" y="167984"/>
                </a:lnTo>
                <a:lnTo>
                  <a:pt x="3631227" y="180561"/>
                </a:lnTo>
                <a:lnTo>
                  <a:pt x="3653667" y="198169"/>
                </a:lnTo>
                <a:lnTo>
                  <a:pt x="3662406" y="208967"/>
                </a:lnTo>
                <a:close/>
              </a:path>
              <a:path w="4185920" h="657860">
                <a:moveTo>
                  <a:pt x="3422367" y="525425"/>
                </a:moveTo>
                <a:lnTo>
                  <a:pt x="3337332" y="525425"/>
                </a:lnTo>
                <a:lnTo>
                  <a:pt x="3337332" y="161971"/>
                </a:lnTo>
                <a:lnTo>
                  <a:pt x="3418317" y="161971"/>
                </a:lnTo>
                <a:lnTo>
                  <a:pt x="3418317" y="208967"/>
                </a:lnTo>
                <a:lnTo>
                  <a:pt x="3662406" y="208967"/>
                </a:lnTo>
                <a:lnTo>
                  <a:pt x="3671866" y="220655"/>
                </a:lnTo>
                <a:lnTo>
                  <a:pt x="3677337" y="232159"/>
                </a:lnTo>
                <a:lnTo>
                  <a:pt x="3523721" y="232159"/>
                </a:lnTo>
                <a:lnTo>
                  <a:pt x="3501512" y="233923"/>
                </a:lnTo>
                <a:lnTo>
                  <a:pt x="3464455" y="248034"/>
                </a:lnTo>
                <a:lnTo>
                  <a:pt x="3437689" y="276049"/>
                </a:lnTo>
                <a:lnTo>
                  <a:pt x="3424069" y="316726"/>
                </a:lnTo>
                <a:lnTo>
                  <a:pt x="3422367" y="341735"/>
                </a:lnTo>
                <a:lnTo>
                  <a:pt x="3422367" y="525425"/>
                </a:lnTo>
                <a:close/>
              </a:path>
              <a:path w="4185920" h="657860">
                <a:moveTo>
                  <a:pt x="3695264" y="525425"/>
                </a:moveTo>
                <a:lnTo>
                  <a:pt x="3610229" y="525425"/>
                </a:lnTo>
                <a:lnTo>
                  <a:pt x="3610229" y="328114"/>
                </a:lnTo>
                <a:lnTo>
                  <a:pt x="3608826" y="305728"/>
                </a:lnTo>
                <a:lnTo>
                  <a:pt x="3587774" y="256332"/>
                </a:lnTo>
                <a:lnTo>
                  <a:pt x="3543324" y="233669"/>
                </a:lnTo>
                <a:lnTo>
                  <a:pt x="3523721" y="232159"/>
                </a:lnTo>
                <a:lnTo>
                  <a:pt x="3677337" y="232159"/>
                </a:lnTo>
                <a:lnTo>
                  <a:pt x="3684876" y="248034"/>
                </a:lnTo>
                <a:lnTo>
                  <a:pt x="3692664" y="280167"/>
                </a:lnTo>
                <a:lnTo>
                  <a:pt x="3695231" y="316726"/>
                </a:lnTo>
                <a:lnTo>
                  <a:pt x="3695264" y="525425"/>
                </a:lnTo>
                <a:close/>
              </a:path>
              <a:path w="4185920" h="657860">
                <a:moveTo>
                  <a:pt x="3900061" y="164793"/>
                </a:moveTo>
                <a:lnTo>
                  <a:pt x="3815026" y="164793"/>
                </a:lnTo>
                <a:lnTo>
                  <a:pt x="3815026" y="81721"/>
                </a:lnTo>
                <a:lnTo>
                  <a:pt x="3900061" y="81721"/>
                </a:lnTo>
                <a:lnTo>
                  <a:pt x="3900061" y="164793"/>
                </a:lnTo>
                <a:close/>
              </a:path>
              <a:path w="4185920" h="657860">
                <a:moveTo>
                  <a:pt x="3997367" y="232772"/>
                </a:moveTo>
                <a:lnTo>
                  <a:pt x="3755146" y="232772"/>
                </a:lnTo>
                <a:lnTo>
                  <a:pt x="3755146" y="164793"/>
                </a:lnTo>
                <a:lnTo>
                  <a:pt x="3997367" y="164793"/>
                </a:lnTo>
                <a:lnTo>
                  <a:pt x="3997367" y="232772"/>
                </a:lnTo>
                <a:close/>
              </a:path>
              <a:path w="4185920" h="657860">
                <a:moveTo>
                  <a:pt x="3940309" y="530211"/>
                </a:moveTo>
                <a:lnTo>
                  <a:pt x="3887146" y="522388"/>
                </a:lnTo>
                <a:lnTo>
                  <a:pt x="3847666" y="498921"/>
                </a:lnTo>
                <a:lnTo>
                  <a:pt x="3823186" y="460483"/>
                </a:lnTo>
                <a:lnTo>
                  <a:pt x="3815026" y="407751"/>
                </a:lnTo>
                <a:lnTo>
                  <a:pt x="3815026" y="232772"/>
                </a:lnTo>
                <a:lnTo>
                  <a:pt x="3900061" y="232772"/>
                </a:lnTo>
                <a:lnTo>
                  <a:pt x="3900061" y="405664"/>
                </a:lnTo>
                <a:lnTo>
                  <a:pt x="3900867" y="418134"/>
                </a:lnTo>
                <a:lnTo>
                  <a:pt x="3920170" y="452277"/>
                </a:lnTo>
                <a:lnTo>
                  <a:pt x="3950493" y="460146"/>
                </a:lnTo>
                <a:lnTo>
                  <a:pt x="4003994" y="460146"/>
                </a:lnTo>
                <a:lnTo>
                  <a:pt x="4021908" y="505670"/>
                </a:lnTo>
                <a:lnTo>
                  <a:pt x="3985465" y="524076"/>
                </a:lnTo>
                <a:lnTo>
                  <a:pt x="3952058" y="529827"/>
                </a:lnTo>
                <a:lnTo>
                  <a:pt x="3940309" y="530211"/>
                </a:lnTo>
                <a:close/>
              </a:path>
              <a:path w="4185920" h="657860">
                <a:moveTo>
                  <a:pt x="4003994" y="460146"/>
                </a:moveTo>
                <a:lnTo>
                  <a:pt x="3950493" y="460146"/>
                </a:lnTo>
                <a:lnTo>
                  <a:pt x="3964190" y="459210"/>
                </a:lnTo>
                <a:lnTo>
                  <a:pt x="3976691" y="456403"/>
                </a:lnTo>
                <a:lnTo>
                  <a:pt x="3987995" y="451725"/>
                </a:lnTo>
                <a:lnTo>
                  <a:pt x="3998103" y="445176"/>
                </a:lnTo>
                <a:lnTo>
                  <a:pt x="4003994" y="460146"/>
                </a:lnTo>
                <a:close/>
              </a:path>
              <a:path w="4185920" h="657860">
                <a:moveTo>
                  <a:pt x="4164800" y="367503"/>
                </a:moveTo>
                <a:lnTo>
                  <a:pt x="4097434" y="367503"/>
                </a:lnTo>
                <a:lnTo>
                  <a:pt x="4081115" y="49082"/>
                </a:lnTo>
                <a:lnTo>
                  <a:pt x="4181856" y="49082"/>
                </a:lnTo>
                <a:lnTo>
                  <a:pt x="4164800" y="367503"/>
                </a:lnTo>
                <a:close/>
              </a:path>
              <a:path w="4185920" h="657860">
                <a:moveTo>
                  <a:pt x="4131424" y="530211"/>
                </a:moveTo>
                <a:lnTo>
                  <a:pt x="4091913" y="514873"/>
                </a:lnTo>
                <a:lnTo>
                  <a:pt x="4076329" y="477079"/>
                </a:lnTo>
                <a:lnTo>
                  <a:pt x="4077303" y="466319"/>
                </a:lnTo>
                <a:lnTo>
                  <a:pt x="4100272" y="433105"/>
                </a:lnTo>
                <a:lnTo>
                  <a:pt x="4131424" y="424684"/>
                </a:lnTo>
                <a:lnTo>
                  <a:pt x="4142529" y="425620"/>
                </a:lnTo>
                <a:lnTo>
                  <a:pt x="4176664" y="447607"/>
                </a:lnTo>
                <a:lnTo>
                  <a:pt x="4185292" y="477079"/>
                </a:lnTo>
                <a:lnTo>
                  <a:pt x="4184333" y="487862"/>
                </a:lnTo>
                <a:lnTo>
                  <a:pt x="4161794" y="521583"/>
                </a:lnTo>
                <a:lnTo>
                  <a:pt x="4131424" y="530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95014" y="0"/>
            <a:ext cx="3745904" cy="292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3560" y="4215809"/>
            <a:ext cx="1161415" cy="628650"/>
          </a:xfrm>
          <a:custGeom>
            <a:avLst/>
            <a:gdLst/>
            <a:ahLst/>
            <a:cxnLst/>
            <a:rect l="l" t="t" r="r" b="b"/>
            <a:pathLst>
              <a:path w="1161414" h="628650">
                <a:moveTo>
                  <a:pt x="0" y="0"/>
                </a:moveTo>
                <a:lnTo>
                  <a:pt x="1161041" y="0"/>
                </a:lnTo>
                <a:lnTo>
                  <a:pt x="116104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3560" y="6100568"/>
            <a:ext cx="2294255" cy="628650"/>
          </a:xfrm>
          <a:custGeom>
            <a:avLst/>
            <a:gdLst/>
            <a:ahLst/>
            <a:cxnLst/>
            <a:rect l="l" t="t" r="r" b="b"/>
            <a:pathLst>
              <a:path w="2294255" h="628650">
                <a:moveTo>
                  <a:pt x="0" y="0"/>
                </a:moveTo>
                <a:lnTo>
                  <a:pt x="2293811" y="0"/>
                </a:lnTo>
                <a:lnTo>
                  <a:pt x="2293811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3560" y="8613581"/>
            <a:ext cx="1909445" cy="628650"/>
          </a:xfrm>
          <a:custGeom>
            <a:avLst/>
            <a:gdLst/>
            <a:ahLst/>
            <a:cxnLst/>
            <a:rect l="l" t="t" r="r" b="b"/>
            <a:pathLst>
              <a:path w="1909445" h="628650">
                <a:moveTo>
                  <a:pt x="0" y="0"/>
                </a:moveTo>
                <a:lnTo>
                  <a:pt x="1909070" y="0"/>
                </a:lnTo>
                <a:lnTo>
                  <a:pt x="1909070" y="628253"/>
                </a:lnTo>
                <a:lnTo>
                  <a:pt x="0" y="628253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860" y="2925661"/>
            <a:ext cx="8641715" cy="69367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spc="615">
                <a:latin typeface="Calibri"/>
                <a:cs typeface="Calibri"/>
              </a:rPr>
              <a:t>How </a:t>
            </a:r>
            <a:r>
              <a:rPr dirty="0" sz="4100" spc="360">
                <a:latin typeface="Calibri"/>
                <a:cs typeface="Calibri"/>
              </a:rPr>
              <a:t>are </a:t>
            </a:r>
            <a:r>
              <a:rPr dirty="0" sz="4100" spc="450">
                <a:latin typeface="Calibri"/>
                <a:cs typeface="Calibri"/>
              </a:rPr>
              <a:t>you</a:t>
            </a:r>
            <a:r>
              <a:rPr dirty="0" sz="4100" spc="-535">
                <a:latin typeface="Calibri"/>
                <a:cs typeface="Calibri"/>
              </a:rPr>
              <a:t> </a:t>
            </a:r>
            <a:r>
              <a:rPr dirty="0" sz="4100" spc="415">
                <a:latin typeface="Calibri"/>
                <a:cs typeface="Calibri"/>
              </a:rPr>
              <a:t>feeling?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171450">
              <a:lnSpc>
                <a:spcPct val="100499"/>
              </a:lnSpc>
            </a:pPr>
            <a:r>
              <a:rPr dirty="0" sz="4100" spc="795">
                <a:latin typeface="Calibri"/>
                <a:cs typeface="Calibri"/>
              </a:rPr>
              <a:t>RED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315">
                <a:latin typeface="Calibri"/>
                <a:cs typeface="Calibri"/>
              </a:rPr>
              <a:t>-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210">
                <a:latin typeface="Calibri"/>
                <a:cs typeface="Calibri"/>
              </a:rPr>
              <a:t>I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5">
                <a:latin typeface="Calibri"/>
                <a:cs typeface="Calibri"/>
              </a:rPr>
              <a:t>have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525">
                <a:latin typeface="Calibri"/>
                <a:cs typeface="Calibri"/>
              </a:rPr>
              <a:t>no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415">
                <a:latin typeface="Calibri"/>
                <a:cs typeface="Calibri"/>
              </a:rPr>
              <a:t>idea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520">
                <a:latin typeface="Calibri"/>
                <a:cs typeface="Calibri"/>
              </a:rPr>
              <a:t>what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305">
                <a:latin typeface="Calibri"/>
                <a:cs typeface="Calibri"/>
              </a:rPr>
              <a:t>you’re  </a:t>
            </a:r>
            <a:r>
              <a:rPr dirty="0" sz="4100" spc="455">
                <a:latin typeface="Calibri"/>
                <a:cs typeface="Calibri"/>
              </a:rPr>
              <a:t>talking</a:t>
            </a:r>
            <a:r>
              <a:rPr dirty="0" sz="4100" spc="145">
                <a:latin typeface="Calibri"/>
                <a:cs typeface="Calibri"/>
              </a:rPr>
              <a:t> </a:t>
            </a:r>
            <a:r>
              <a:rPr dirty="0" sz="4100" spc="490">
                <a:latin typeface="Calibri"/>
                <a:cs typeface="Calibri"/>
              </a:rPr>
              <a:t>about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5080">
              <a:lnSpc>
                <a:spcPct val="100499"/>
              </a:lnSpc>
            </a:pPr>
            <a:r>
              <a:rPr dirty="0" sz="4100" spc="705">
                <a:latin typeface="Calibri"/>
                <a:cs typeface="Calibri"/>
              </a:rPr>
              <a:t>YELLOW</a:t>
            </a:r>
            <a:r>
              <a:rPr dirty="0" sz="4100" spc="135">
                <a:latin typeface="Calibri"/>
                <a:cs typeface="Calibri"/>
              </a:rPr>
              <a:t> </a:t>
            </a:r>
            <a:r>
              <a:rPr dirty="0" sz="4100" spc="315">
                <a:latin typeface="Calibri"/>
                <a:cs typeface="Calibri"/>
              </a:rPr>
              <a:t>-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210">
                <a:latin typeface="Calibri"/>
                <a:cs typeface="Calibri"/>
              </a:rPr>
              <a:t>I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5">
                <a:latin typeface="Calibri"/>
                <a:cs typeface="Calibri"/>
              </a:rPr>
              <a:t>have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595">
                <a:latin typeface="Calibri"/>
                <a:cs typeface="Calibri"/>
              </a:rPr>
              <a:t>some</a:t>
            </a:r>
            <a:r>
              <a:rPr dirty="0" sz="4100" spc="140">
                <a:latin typeface="Calibri"/>
                <a:cs typeface="Calibri"/>
              </a:rPr>
              <a:t> </a:t>
            </a:r>
            <a:r>
              <a:rPr dirty="0" sz="4100" spc="450">
                <a:latin typeface="Calibri"/>
                <a:cs typeface="Calibri"/>
              </a:rPr>
              <a:t>questions  </a:t>
            </a:r>
            <a:r>
              <a:rPr dirty="0" sz="4100" spc="520">
                <a:latin typeface="Calibri"/>
                <a:cs typeface="Calibri"/>
              </a:rPr>
              <a:t>but </a:t>
            </a:r>
            <a:r>
              <a:rPr dirty="0" sz="4100" spc="290">
                <a:latin typeface="Calibri"/>
                <a:cs typeface="Calibri"/>
              </a:rPr>
              <a:t>feel </a:t>
            </a:r>
            <a:r>
              <a:rPr dirty="0" sz="4100" spc="325">
                <a:latin typeface="Calibri"/>
                <a:cs typeface="Calibri"/>
              </a:rPr>
              <a:t>like </a:t>
            </a:r>
            <a:r>
              <a:rPr dirty="0" sz="4100" spc="210">
                <a:latin typeface="Calibri"/>
                <a:cs typeface="Calibri"/>
              </a:rPr>
              <a:t>I </a:t>
            </a:r>
            <a:r>
              <a:rPr dirty="0" sz="4100" spc="500">
                <a:latin typeface="Calibri"/>
                <a:cs typeface="Calibri"/>
              </a:rPr>
              <a:t>understand </a:t>
            </a:r>
            <a:r>
              <a:rPr dirty="0" sz="4100" spc="595">
                <a:latin typeface="Calibri"/>
                <a:cs typeface="Calibri"/>
              </a:rPr>
              <a:t>some  </a:t>
            </a:r>
            <a:r>
              <a:rPr dirty="0" sz="4100" spc="505">
                <a:latin typeface="Calibri"/>
                <a:cs typeface="Calibri"/>
              </a:rPr>
              <a:t>things</a:t>
            </a:r>
            <a:endParaRPr sz="4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12700" marR="327660">
              <a:lnSpc>
                <a:spcPct val="100499"/>
              </a:lnSpc>
            </a:pPr>
            <a:r>
              <a:rPr dirty="0" sz="4100" spc="710">
                <a:latin typeface="Calibri"/>
                <a:cs typeface="Calibri"/>
                <a:hlinkClick r:id="rId3"/>
              </a:rPr>
              <a:t>GREEN</a:t>
            </a:r>
            <a:r>
              <a:rPr dirty="0" sz="4100" spc="-540">
                <a:latin typeface="Calibri"/>
                <a:cs typeface="Calibri"/>
                <a:hlinkClick r:id="rId3"/>
              </a:rPr>
              <a:t> </a:t>
            </a:r>
            <a:r>
              <a:rPr dirty="0" sz="4100" spc="315">
                <a:latin typeface="Calibri"/>
                <a:cs typeface="Calibri"/>
              </a:rPr>
              <a:t>- </a:t>
            </a:r>
            <a:r>
              <a:rPr dirty="0" sz="4100" spc="210">
                <a:latin typeface="Calibri"/>
                <a:cs typeface="Calibri"/>
              </a:rPr>
              <a:t>I </a:t>
            </a:r>
            <a:r>
              <a:rPr dirty="0" sz="4100" spc="290">
                <a:latin typeface="Calibri"/>
                <a:cs typeface="Calibri"/>
              </a:rPr>
              <a:t>feel </a:t>
            </a:r>
            <a:r>
              <a:rPr dirty="0" sz="4100" spc="445">
                <a:latin typeface="Calibri"/>
                <a:cs typeface="Calibri"/>
              </a:rPr>
              <a:t>comfortable with  </a:t>
            </a:r>
            <a:r>
              <a:rPr dirty="0" sz="4100" spc="450">
                <a:latin typeface="Calibri"/>
                <a:cs typeface="Calibri"/>
              </a:rPr>
              <a:t>everything </a:t>
            </a:r>
            <a:r>
              <a:rPr dirty="0" sz="4100" spc="340">
                <a:latin typeface="Calibri"/>
                <a:cs typeface="Calibri"/>
              </a:rPr>
              <a:t>you’ve</a:t>
            </a:r>
            <a:r>
              <a:rPr dirty="0" sz="4100" spc="-160">
                <a:latin typeface="Calibri"/>
                <a:cs typeface="Calibri"/>
              </a:rPr>
              <a:t> </a:t>
            </a:r>
            <a:r>
              <a:rPr dirty="0" sz="4100" spc="420">
                <a:latin typeface="Calibri"/>
                <a:cs typeface="Calibri"/>
              </a:rPr>
              <a:t>said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34020" y="4045328"/>
            <a:ext cx="8624382" cy="4851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016" y="7337803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5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13233" y="8104442"/>
            <a:ext cx="5516340" cy="662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79098" y="0"/>
            <a:ext cx="3745904" cy="298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35231" y="1953727"/>
            <a:ext cx="4921356" cy="4921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7182" y="2272738"/>
            <a:ext cx="13632815" cy="8322945"/>
          </a:xfrm>
          <a:prstGeom prst="rect">
            <a:avLst/>
          </a:prstGeom>
          <a:solidFill>
            <a:srgbClr val="FFF3E1"/>
          </a:solidFill>
          <a:ln w="20941">
            <a:solidFill>
              <a:srgbClr val="DDDDDD"/>
            </a:solidFill>
          </a:ln>
        </p:spPr>
        <p:txBody>
          <a:bodyPr wrap="square" lIns="0" tIns="62230" rIns="0" bIns="0" rtlCol="0" vert="horz">
            <a:spAutoFit/>
          </a:bodyPr>
          <a:lstStyle/>
          <a:p>
            <a:pPr marL="172720" marR="4813300">
              <a:lnSpc>
                <a:spcPct val="101200"/>
              </a:lnSpc>
              <a:spcBef>
                <a:spcPts val="490"/>
              </a:spcBef>
            </a:pP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/* Extra small devices (phones, 600px and down)</a:t>
            </a:r>
            <a:r>
              <a:rPr dirty="0" sz="2700" spc="-7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*/  </a:t>
            </a:r>
            <a:r>
              <a:rPr dirty="0" sz="2700" spc="10">
                <a:latin typeface="SimSun"/>
                <a:cs typeface="SimSun"/>
              </a:rPr>
              <a:t>@media only screen and (max-width: 600px)</a:t>
            </a:r>
            <a:r>
              <a:rPr dirty="0" sz="2700" spc="-3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{}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SimSun"/>
              <a:cs typeface="SimSun"/>
            </a:endParaRPr>
          </a:p>
          <a:p>
            <a:pPr marL="172720" marR="1530350">
              <a:lnSpc>
                <a:spcPct val="101200"/>
              </a:lnSpc>
            </a:pP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/* Small devices (portrait tablets and large phones, 600px and up)</a:t>
            </a:r>
            <a:r>
              <a:rPr dirty="0" sz="2700" spc="-7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*/  </a:t>
            </a:r>
            <a:r>
              <a:rPr dirty="0" sz="2700" spc="10">
                <a:latin typeface="SimSun"/>
                <a:cs typeface="SimSun"/>
              </a:rPr>
              <a:t>@media only screen and (min-width: 600px)</a:t>
            </a:r>
            <a:r>
              <a:rPr dirty="0" sz="2700" spc="-10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{}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SimSun"/>
              <a:cs typeface="SimSun"/>
            </a:endParaRPr>
          </a:p>
          <a:p>
            <a:pPr marL="172720" marR="4121785">
              <a:lnSpc>
                <a:spcPct val="101200"/>
              </a:lnSpc>
            </a:pP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/* Medium devices (landscape tablets, 768px and up)</a:t>
            </a:r>
            <a:r>
              <a:rPr dirty="0" sz="2700" spc="-7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*/  </a:t>
            </a:r>
            <a:r>
              <a:rPr dirty="0" sz="2700" spc="10">
                <a:latin typeface="SimSun"/>
                <a:cs typeface="SimSun"/>
              </a:rPr>
              <a:t>@media only screen and (min-width: 768px)</a:t>
            </a:r>
            <a:r>
              <a:rPr dirty="0" sz="2700" spc="-2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{}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SimSun"/>
              <a:cs typeface="SimSun"/>
            </a:endParaRPr>
          </a:p>
          <a:p>
            <a:pPr marL="172720" marR="4467860">
              <a:lnSpc>
                <a:spcPct val="101200"/>
              </a:lnSpc>
            </a:pP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/* Large devices (laptops/desktops, 992px and up)</a:t>
            </a:r>
            <a:r>
              <a:rPr dirty="0" sz="2700" spc="-75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*/  </a:t>
            </a:r>
            <a:r>
              <a:rPr dirty="0" sz="2700" spc="10">
                <a:latin typeface="SimSun"/>
                <a:cs typeface="SimSun"/>
              </a:rPr>
              <a:t>@media only screen and (min-width: 992px)</a:t>
            </a:r>
            <a:r>
              <a:rPr dirty="0" sz="2700" spc="-2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</a:t>
            </a:r>
            <a:endParaRPr sz="2700">
              <a:latin typeface="SimSun"/>
              <a:cs typeface="SimSun"/>
            </a:endParaRPr>
          </a:p>
          <a:p>
            <a:pPr marL="3455035"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.container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</a:t>
            </a:r>
            <a:endParaRPr sz="2700">
              <a:latin typeface="SimSun"/>
              <a:cs typeface="SimSun"/>
            </a:endParaRPr>
          </a:p>
          <a:p>
            <a:pPr marL="4145915"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width: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50%;</a:t>
            </a:r>
            <a:endParaRPr sz="2700">
              <a:latin typeface="SimSun"/>
              <a:cs typeface="SimSun"/>
            </a:endParaRPr>
          </a:p>
          <a:p>
            <a:pPr marL="4145915"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margin: 0</a:t>
            </a:r>
            <a:r>
              <a:rPr dirty="0" sz="2700" spc="5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auto;</a:t>
            </a:r>
            <a:endParaRPr sz="2700">
              <a:latin typeface="SimSun"/>
              <a:cs typeface="SimSun"/>
            </a:endParaRPr>
          </a:p>
          <a:p>
            <a:pPr marL="5355590">
              <a:lnSpc>
                <a:spcPct val="100000"/>
              </a:lnSpc>
              <a:spcBef>
                <a:spcPts val="40"/>
              </a:spcBef>
            </a:pPr>
            <a:r>
              <a:rPr dirty="0" sz="2700" spc="10">
                <a:latin typeface="SimSun"/>
                <a:cs typeface="SimSun"/>
              </a:rPr>
              <a:t>}</a:t>
            </a:r>
            <a:endParaRPr sz="2700">
              <a:latin typeface="SimSun"/>
              <a:cs typeface="SimSun"/>
            </a:endParaRPr>
          </a:p>
          <a:p>
            <a:pPr marL="172720">
              <a:lnSpc>
                <a:spcPct val="100000"/>
              </a:lnSpc>
              <a:spcBef>
                <a:spcPts val="35"/>
              </a:spcBef>
            </a:pPr>
            <a:r>
              <a:rPr dirty="0" sz="2700" spc="10">
                <a:latin typeface="SimSun"/>
                <a:cs typeface="SimSun"/>
              </a:rPr>
              <a:t>}</a:t>
            </a:r>
            <a:endParaRPr sz="2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SimSun"/>
              <a:cs typeface="SimSun"/>
            </a:endParaRPr>
          </a:p>
          <a:p>
            <a:pPr marL="172720" marR="1530350">
              <a:lnSpc>
                <a:spcPct val="101200"/>
              </a:lnSpc>
            </a:pP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/* Extra large devices (large laptops and desktops, 1200px and up)</a:t>
            </a:r>
            <a:r>
              <a:rPr dirty="0" sz="2700" spc="-7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dirty="0" sz="2700" spc="10">
                <a:solidFill>
                  <a:srgbClr val="666666"/>
                </a:solidFill>
                <a:latin typeface="SimSun"/>
                <a:cs typeface="SimSun"/>
              </a:rPr>
              <a:t>*/  </a:t>
            </a:r>
            <a:r>
              <a:rPr dirty="0" sz="2700" spc="10">
                <a:latin typeface="SimSun"/>
                <a:cs typeface="SimSun"/>
              </a:rPr>
              <a:t>@media only screen and (min-width: 1200px)</a:t>
            </a:r>
            <a:r>
              <a:rPr dirty="0" sz="2700" spc="-10">
                <a:latin typeface="SimSun"/>
                <a:cs typeface="SimSun"/>
              </a:rPr>
              <a:t> </a:t>
            </a:r>
            <a:r>
              <a:rPr dirty="0" sz="2700" spc="10">
                <a:latin typeface="SimSun"/>
                <a:cs typeface="SimSun"/>
              </a:rPr>
              <a:t>{}</a:t>
            </a:r>
            <a:endParaRPr sz="27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612494" cy="2094864"/>
          </a:xfrm>
          <a:custGeom>
            <a:avLst/>
            <a:gdLst/>
            <a:ahLst/>
            <a:cxnLst/>
            <a:rect l="l" t="t" r="r" b="b"/>
            <a:pathLst>
              <a:path w="13612494" h="2094864">
                <a:moveTo>
                  <a:pt x="0" y="0"/>
                </a:moveTo>
                <a:lnTo>
                  <a:pt x="13612070" y="0"/>
                </a:lnTo>
                <a:lnTo>
                  <a:pt x="13612070" y="2094259"/>
                </a:lnTo>
                <a:lnTo>
                  <a:pt x="0" y="2094259"/>
                </a:lnTo>
                <a:lnTo>
                  <a:pt x="0" y="0"/>
                </a:lnTo>
                <a:close/>
              </a:path>
            </a:pathLst>
          </a:custGeom>
          <a:solidFill>
            <a:srgbClr val="FCA7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7405" y="766640"/>
            <a:ext cx="8169757" cy="65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pc="130"/>
              <a:t>Copyright</a:t>
            </a:r>
            <a:r>
              <a:rPr dirty="0" spc="45"/>
              <a:t> </a:t>
            </a:r>
            <a:r>
              <a:rPr dirty="0" spc="-30"/>
              <a:t>©</a:t>
            </a:r>
            <a:r>
              <a:rPr dirty="0" spc="45"/>
              <a:t> </a:t>
            </a:r>
            <a:r>
              <a:rPr dirty="0" spc="120"/>
              <a:t>2020</a:t>
            </a:r>
            <a:r>
              <a:rPr dirty="0" spc="45"/>
              <a:t> </a:t>
            </a:r>
            <a:r>
              <a:rPr dirty="0" spc="145"/>
              <a:t>Black</a:t>
            </a:r>
            <a:r>
              <a:rPr dirty="0" spc="45"/>
              <a:t> </a:t>
            </a:r>
            <a:r>
              <a:rPr dirty="0" spc="140"/>
              <a:t>Codher</a:t>
            </a:r>
            <a:r>
              <a:rPr dirty="0" spc="45"/>
              <a:t> </a:t>
            </a:r>
            <a:r>
              <a:rPr dirty="0" spc="135"/>
              <a:t>Bootcamp.</a:t>
            </a:r>
            <a:r>
              <a:rPr dirty="0" spc="45"/>
              <a:t> </a:t>
            </a:r>
            <a:r>
              <a:rPr dirty="0" spc="85"/>
              <a:t>All</a:t>
            </a:r>
            <a:r>
              <a:rPr dirty="0" spc="45"/>
              <a:t> </a:t>
            </a:r>
            <a:r>
              <a:rPr dirty="0" spc="145"/>
              <a:t>Rights</a:t>
            </a:r>
            <a:r>
              <a:rPr dirty="0" spc="45"/>
              <a:t> </a:t>
            </a:r>
            <a:r>
              <a:rPr dirty="0" spc="110"/>
              <a:t>Reserved.</a:t>
            </a:r>
            <a:r>
              <a:rPr dirty="0" spc="45"/>
              <a:t> </a:t>
            </a:r>
            <a:r>
              <a:rPr dirty="0" spc="180"/>
              <a:t>Do</a:t>
            </a:r>
            <a:r>
              <a:rPr dirty="0" spc="45"/>
              <a:t> </a:t>
            </a:r>
            <a:r>
              <a:rPr dirty="0" spc="130"/>
              <a:t>Not</a:t>
            </a:r>
            <a:r>
              <a:rPr dirty="0" spc="45"/>
              <a:t> </a:t>
            </a:r>
            <a:r>
              <a:rPr dirty="0" spc="100"/>
              <a:t>Redistribute.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2020-08-20T16:59:41Z</dcterms:created>
  <dcterms:modified xsi:type="dcterms:W3CDTF">2020-08-20T16:59:41Z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