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" userId="3004dbd67fb7f2ca" providerId="LiveId" clId="{0FDDA4C0-6F85-48CD-8CCE-82FF476E5CD0}"/>
    <pc:docChg chg="undo custSel addSld modSld">
      <pc:chgData name="Matthew" userId="3004dbd67fb7f2ca" providerId="LiveId" clId="{0FDDA4C0-6F85-48CD-8CCE-82FF476E5CD0}" dt="2022-10-06T18:08:27.579" v="1528" actId="113"/>
      <pc:docMkLst>
        <pc:docMk/>
      </pc:docMkLst>
      <pc:sldChg chg="modSp new mod">
        <pc:chgData name="Matthew" userId="3004dbd67fb7f2ca" providerId="LiveId" clId="{0FDDA4C0-6F85-48CD-8CCE-82FF476E5CD0}" dt="2022-10-06T17:46:06.554" v="964" actId="20577"/>
        <pc:sldMkLst>
          <pc:docMk/>
          <pc:sldMk cId="138418611" sldId="256"/>
        </pc:sldMkLst>
        <pc:spChg chg="mod">
          <ac:chgData name="Matthew" userId="3004dbd67fb7f2ca" providerId="LiveId" clId="{0FDDA4C0-6F85-48CD-8CCE-82FF476E5CD0}" dt="2022-10-06T17:46:06.554" v="964" actId="20577"/>
          <ac:spMkLst>
            <pc:docMk/>
            <pc:sldMk cId="138418611" sldId="256"/>
            <ac:spMk id="2" creationId="{9C08D555-8EB7-A6EC-FAD9-C663BC90EE76}"/>
          </ac:spMkLst>
        </pc:spChg>
        <pc:spChg chg="mod">
          <ac:chgData name="Matthew" userId="3004dbd67fb7f2ca" providerId="LiveId" clId="{0FDDA4C0-6F85-48CD-8CCE-82FF476E5CD0}" dt="2022-10-06T17:31:26.861" v="29" actId="20577"/>
          <ac:spMkLst>
            <pc:docMk/>
            <pc:sldMk cId="138418611" sldId="256"/>
            <ac:spMk id="3" creationId="{35E8AC72-084F-BDC8-ADF6-B84C6FB214D5}"/>
          </ac:spMkLst>
        </pc:spChg>
      </pc:sldChg>
      <pc:sldChg chg="modSp new mod">
        <pc:chgData name="Matthew" userId="3004dbd67fb7f2ca" providerId="LiveId" clId="{0FDDA4C0-6F85-48CD-8CCE-82FF476E5CD0}" dt="2022-10-06T17:46:55.390" v="1004" actId="27636"/>
        <pc:sldMkLst>
          <pc:docMk/>
          <pc:sldMk cId="4137399015" sldId="257"/>
        </pc:sldMkLst>
        <pc:spChg chg="mod">
          <ac:chgData name="Matthew" userId="3004dbd67fb7f2ca" providerId="LiveId" clId="{0FDDA4C0-6F85-48CD-8CCE-82FF476E5CD0}" dt="2022-10-06T17:31:38.830" v="40" actId="20577"/>
          <ac:spMkLst>
            <pc:docMk/>
            <pc:sldMk cId="4137399015" sldId="257"/>
            <ac:spMk id="2" creationId="{076313D3-CE4E-1212-69D9-5CB6C79E9280}"/>
          </ac:spMkLst>
        </pc:spChg>
        <pc:spChg chg="mod">
          <ac:chgData name="Matthew" userId="3004dbd67fb7f2ca" providerId="LiveId" clId="{0FDDA4C0-6F85-48CD-8CCE-82FF476E5CD0}" dt="2022-10-06T17:46:55.390" v="1004" actId="27636"/>
          <ac:spMkLst>
            <pc:docMk/>
            <pc:sldMk cId="4137399015" sldId="257"/>
            <ac:spMk id="3" creationId="{A788534D-A2AF-B950-2B97-A1377A07F521}"/>
          </ac:spMkLst>
        </pc:spChg>
      </pc:sldChg>
      <pc:sldChg chg="modSp new mod">
        <pc:chgData name="Matthew" userId="3004dbd67fb7f2ca" providerId="LiveId" clId="{0FDDA4C0-6F85-48CD-8CCE-82FF476E5CD0}" dt="2022-10-06T17:51:09.177" v="1062" actId="20577"/>
        <pc:sldMkLst>
          <pc:docMk/>
          <pc:sldMk cId="1360489688" sldId="258"/>
        </pc:sldMkLst>
        <pc:spChg chg="mod">
          <ac:chgData name="Matthew" userId="3004dbd67fb7f2ca" providerId="LiveId" clId="{0FDDA4C0-6F85-48CD-8CCE-82FF476E5CD0}" dt="2022-10-06T17:51:09.177" v="1062" actId="20577"/>
          <ac:spMkLst>
            <pc:docMk/>
            <pc:sldMk cId="1360489688" sldId="258"/>
            <ac:spMk id="2" creationId="{AB241535-1F89-693A-FA09-B20F7D1BA6D9}"/>
          </ac:spMkLst>
        </pc:spChg>
        <pc:spChg chg="mod">
          <ac:chgData name="Matthew" userId="3004dbd67fb7f2ca" providerId="LiveId" clId="{0FDDA4C0-6F85-48CD-8CCE-82FF476E5CD0}" dt="2022-10-06T17:50:48.842" v="1044" actId="20577"/>
          <ac:spMkLst>
            <pc:docMk/>
            <pc:sldMk cId="1360489688" sldId="258"/>
            <ac:spMk id="3" creationId="{EEAB10BE-367B-2ECB-FC3B-A04BBBF23AC2}"/>
          </ac:spMkLst>
        </pc:spChg>
      </pc:sldChg>
      <pc:sldChg chg="modSp new mod">
        <pc:chgData name="Matthew" userId="3004dbd67fb7f2ca" providerId="LiveId" clId="{0FDDA4C0-6F85-48CD-8CCE-82FF476E5CD0}" dt="2022-10-06T18:08:27.579" v="1528" actId="113"/>
        <pc:sldMkLst>
          <pc:docMk/>
          <pc:sldMk cId="2619274011" sldId="259"/>
        </pc:sldMkLst>
        <pc:spChg chg="mod">
          <ac:chgData name="Matthew" userId="3004dbd67fb7f2ca" providerId="LiveId" clId="{0FDDA4C0-6F85-48CD-8CCE-82FF476E5CD0}" dt="2022-10-06T17:54:19.960" v="1292" actId="20577"/>
          <ac:spMkLst>
            <pc:docMk/>
            <pc:sldMk cId="2619274011" sldId="259"/>
            <ac:spMk id="2" creationId="{7C786380-9777-2CDC-644E-B72C70AD795B}"/>
          </ac:spMkLst>
        </pc:spChg>
        <pc:spChg chg="mod">
          <ac:chgData name="Matthew" userId="3004dbd67fb7f2ca" providerId="LiveId" clId="{0FDDA4C0-6F85-48CD-8CCE-82FF476E5CD0}" dt="2022-10-06T18:08:27.579" v="1528" actId="113"/>
          <ac:spMkLst>
            <pc:docMk/>
            <pc:sldMk cId="2619274011" sldId="259"/>
            <ac:spMk id="3" creationId="{4986AB1E-1C33-8638-7460-21173191497B}"/>
          </ac:spMkLst>
        </pc:spChg>
      </pc:sldChg>
      <pc:sldChg chg="modSp new mod">
        <pc:chgData name="Matthew" userId="3004dbd67fb7f2ca" providerId="LiveId" clId="{0FDDA4C0-6F85-48CD-8CCE-82FF476E5CD0}" dt="2022-10-06T18:04:40.099" v="1422" actId="20577"/>
        <pc:sldMkLst>
          <pc:docMk/>
          <pc:sldMk cId="2699183690" sldId="260"/>
        </pc:sldMkLst>
        <pc:spChg chg="mod">
          <ac:chgData name="Matthew" userId="3004dbd67fb7f2ca" providerId="LiveId" clId="{0FDDA4C0-6F85-48CD-8CCE-82FF476E5CD0}" dt="2022-10-06T17:47:18.265" v="1023" actId="20577"/>
          <ac:spMkLst>
            <pc:docMk/>
            <pc:sldMk cId="2699183690" sldId="260"/>
            <ac:spMk id="2" creationId="{1BB25328-ABD9-4581-304E-2990BC59B598}"/>
          </ac:spMkLst>
        </pc:spChg>
        <pc:spChg chg="mod">
          <ac:chgData name="Matthew" userId="3004dbd67fb7f2ca" providerId="LiveId" clId="{0FDDA4C0-6F85-48CD-8CCE-82FF476E5CD0}" dt="2022-10-06T18:04:40.099" v="1422" actId="20577"/>
          <ac:spMkLst>
            <pc:docMk/>
            <pc:sldMk cId="2699183690" sldId="260"/>
            <ac:spMk id="3" creationId="{0454FC7E-4E74-B200-F15A-EE2DA3B3D5B0}"/>
          </ac:spMkLst>
        </pc:spChg>
      </pc:sldChg>
      <pc:sldChg chg="modSp new mod">
        <pc:chgData name="Matthew" userId="3004dbd67fb7f2ca" providerId="LiveId" clId="{0FDDA4C0-6F85-48CD-8CCE-82FF476E5CD0}" dt="2022-10-06T18:03:44.422" v="1395" actId="20577"/>
        <pc:sldMkLst>
          <pc:docMk/>
          <pc:sldMk cId="3720387656" sldId="261"/>
        </pc:sldMkLst>
        <pc:spChg chg="mod">
          <ac:chgData name="Matthew" userId="3004dbd67fb7f2ca" providerId="LiveId" clId="{0FDDA4C0-6F85-48CD-8CCE-82FF476E5CD0}" dt="2022-10-06T17:51:16.386" v="1064" actId="20577"/>
          <ac:spMkLst>
            <pc:docMk/>
            <pc:sldMk cId="3720387656" sldId="261"/>
            <ac:spMk id="2" creationId="{EE95562B-70AE-BC46-F245-64D40E5D6E46}"/>
          </ac:spMkLst>
        </pc:spChg>
        <pc:spChg chg="mod">
          <ac:chgData name="Matthew" userId="3004dbd67fb7f2ca" providerId="LiveId" clId="{0FDDA4C0-6F85-48CD-8CCE-82FF476E5CD0}" dt="2022-10-06T18:03:44.422" v="1395" actId="20577"/>
          <ac:spMkLst>
            <pc:docMk/>
            <pc:sldMk cId="3720387656" sldId="261"/>
            <ac:spMk id="3" creationId="{6EA3BDF1-8CD3-70E8-4643-3D4816044480}"/>
          </ac:spMkLst>
        </pc:spChg>
      </pc:sldChg>
      <pc:sldChg chg="modSp new mod">
        <pc:chgData name="Matthew" userId="3004dbd67fb7f2ca" providerId="LiveId" clId="{0FDDA4C0-6F85-48CD-8CCE-82FF476E5CD0}" dt="2022-10-06T17:55:53.443" v="1329" actId="20577"/>
        <pc:sldMkLst>
          <pc:docMk/>
          <pc:sldMk cId="2444324069" sldId="262"/>
        </pc:sldMkLst>
        <pc:spChg chg="mod">
          <ac:chgData name="Matthew" userId="3004dbd67fb7f2ca" providerId="LiveId" clId="{0FDDA4C0-6F85-48CD-8CCE-82FF476E5CD0}" dt="2022-10-06T17:54:15.582" v="1291" actId="20577"/>
          <ac:spMkLst>
            <pc:docMk/>
            <pc:sldMk cId="2444324069" sldId="262"/>
            <ac:spMk id="2" creationId="{844DD85D-A83B-4186-2BD1-B6EFEEC39A49}"/>
          </ac:spMkLst>
        </pc:spChg>
        <pc:spChg chg="mod">
          <ac:chgData name="Matthew" userId="3004dbd67fb7f2ca" providerId="LiveId" clId="{0FDDA4C0-6F85-48CD-8CCE-82FF476E5CD0}" dt="2022-10-06T17:55:53.443" v="1329" actId="20577"/>
          <ac:spMkLst>
            <pc:docMk/>
            <pc:sldMk cId="2444324069" sldId="262"/>
            <ac:spMk id="3" creationId="{B239B1CE-F417-7AFF-94CA-3F760E64D872}"/>
          </ac:spMkLst>
        </pc:spChg>
      </pc:sldChg>
      <pc:sldChg chg="modSp new mod">
        <pc:chgData name="Matthew" userId="3004dbd67fb7f2ca" providerId="LiveId" clId="{0FDDA4C0-6F85-48CD-8CCE-82FF476E5CD0}" dt="2022-10-06T17:57:29.924" v="1360" actId="20577"/>
        <pc:sldMkLst>
          <pc:docMk/>
          <pc:sldMk cId="1322651798" sldId="263"/>
        </pc:sldMkLst>
        <pc:spChg chg="mod">
          <ac:chgData name="Matthew" userId="3004dbd67fb7f2ca" providerId="LiveId" clId="{0FDDA4C0-6F85-48CD-8CCE-82FF476E5CD0}" dt="2022-10-06T17:54:33.852" v="1295" actId="20577"/>
          <ac:spMkLst>
            <pc:docMk/>
            <pc:sldMk cId="1322651798" sldId="263"/>
            <ac:spMk id="2" creationId="{D6F7660C-334F-C7F3-085E-212945CFDC84}"/>
          </ac:spMkLst>
        </pc:spChg>
        <pc:spChg chg="mod">
          <ac:chgData name="Matthew" userId="3004dbd67fb7f2ca" providerId="LiveId" clId="{0FDDA4C0-6F85-48CD-8CCE-82FF476E5CD0}" dt="2022-10-06T17:57:29.924" v="1360" actId="20577"/>
          <ac:spMkLst>
            <pc:docMk/>
            <pc:sldMk cId="1322651798" sldId="263"/>
            <ac:spMk id="3" creationId="{68826409-ADBD-74C7-0BD7-38EC2F698B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FFB7-BEBD-8B30-D20E-2E1CC1194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CE61-E38A-0A11-44FB-A9763B91C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2FB5-A7CB-9A31-BC07-6692CB3E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8E29-4C57-BD20-54E6-20E4DBCF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7ED3B-C3CB-9E3A-685F-726C5EF8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803F-B209-17DC-5355-8932CFF9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CBEAC-F1EC-7287-FBD6-F2AC4027B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C4F8-EA5F-7C4E-B23E-B6FE419A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06CC4-C931-5FA2-F267-7112166B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E457-D725-249A-B833-803C5F77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83C3B-087D-2619-99BB-06A56B27D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D8286-9FEE-71FC-44E3-4BA602AE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FE6AB-BA51-A1A2-8844-71730FBF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1114-79F0-14D4-0D69-AFB75F84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B244-4CB3-E298-14A9-D93C3FA5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8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63F0-29A1-00D6-1040-F2B67896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7D13-F0BD-26E0-D318-5C06E5D3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9535-874E-5809-A10D-C4884FA9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71DBE-B32C-4D5B-7A7C-527A9F27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16F44-4F6C-DA1A-AF36-A2F34982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3C95-2F47-AB1B-6624-2072EBB0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BE50E-8E63-6B6B-1F8F-D2014E03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0D371-7ABC-3DB4-4753-778D2B04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4E81B-68C2-423E-2FCF-F816CDC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5410-A14B-F3A9-53A1-10B41A38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6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F53F-8CAA-07C9-B63A-88495718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D2F1-4F1F-7BA8-7C91-619C6A67F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0FD6C-AF9F-F7CE-04DD-F44301DB9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0C159-FF18-96E1-5BA3-9E4AFBE3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4477-8DF8-95C3-7A7C-987D6360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4E40F-E99A-840D-A54E-0BBA8912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5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B2F3-B7E3-61E5-2DB8-F1282916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289BF-C708-88C6-0A0A-14FDFDA7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E165E-134A-42CF-211C-AABA413CE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847E2-6CBA-AEC8-78BF-77159C4B3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47B94-DDFA-921F-65DD-E3E1D1FE0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3B915-1E0A-F3A5-3BC0-55DBD767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5B771-FB43-DD4A-A15A-BA7D16B0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F58AE-0B6B-9379-A806-E0034AF9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7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F78D-C2E3-BFA2-100A-34A4A2A9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C6F89-DAE2-5ECF-0B3A-E87C7CB7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AF69-5F6A-19B9-83AB-D3069861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104E-E3FB-26A7-7527-5DABCB3E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6E91B-526C-4844-8208-5173F238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2EA5-85A4-71E5-51D4-94426760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C2FF5-BE6C-D581-BBA0-F087C768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D61A-D11B-4CD2-780A-853754F9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B974F-BD5F-A38B-FFD8-19DA50AA3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2C7E3-22F3-2DA7-40A5-9BD9790A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F9AF6-D856-3496-E464-AD280174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E2DFE-D0F7-FDFD-62C9-B48C9AEF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E1D7F-3815-D1FC-EA8B-4845D318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8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8BC3-E39A-BB4D-9A5D-46612082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9F640-FD6A-96B9-6530-A4A4201CC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724B7-6B7E-DE83-549B-7D41FF587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51ECB-75ED-3779-61B8-4E3FDD19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84B28-F1BE-02B7-CE3B-6EC3D7F0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56E1D-C97A-69C0-D101-B5E69957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004DE-4FA3-4964-F718-C2B7B599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A6683-53B9-EE4A-1908-1B0F1DF5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33820-3BB7-1CE1-1F5E-08924EF06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5C0A-9CE4-4EE0-A199-2991A89C087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A2B0D-FE9B-9408-5B71-5B6CA31C1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7071E-2674-1CFD-E48E-EC3858942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D555-8EB7-A6EC-FAD9-C663BC90E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Week 8:</a:t>
            </a:r>
            <a:br>
              <a:rPr lang="en-US" dirty="0"/>
            </a:br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8AC72-084F-BDC8-ADF6-B84C6FB21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 S 127</a:t>
            </a:r>
          </a:p>
        </p:txBody>
      </p:sp>
    </p:spTree>
    <p:extLst>
      <p:ext uri="{BB962C8B-B14F-4D97-AF65-F5344CB8AC3E}">
        <p14:creationId xmlns:p14="http://schemas.microsoft.com/office/powerpoint/2010/main" val="13841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13D3-CE4E-1212-69D9-5CB6C79E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534D-A2AF-B950-2B97-A1377A07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Write a function that takes in two parameters –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will both be integers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This function </a:t>
            </a:r>
            <a:r>
              <a:rPr lang="en-US" b="1" dirty="0"/>
              <a:t>returns</a:t>
            </a:r>
            <a:r>
              <a:rPr lang="en-US" dirty="0"/>
              <a:t> the </a:t>
            </a:r>
            <a:r>
              <a:rPr lang="en-US" b="1" dirty="0"/>
              <a:t>product</a:t>
            </a:r>
            <a:r>
              <a:rPr lang="en-US" dirty="0"/>
              <a:t> (multiplication) of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NOTE: </a:t>
            </a:r>
            <a:r>
              <a:rPr lang="en-US" dirty="0"/>
              <a:t>You </a:t>
            </a:r>
            <a:r>
              <a:rPr lang="en-US" b="1" dirty="0"/>
              <a:t>CANNOT</a:t>
            </a:r>
            <a:r>
              <a:rPr lang="en-US" dirty="0"/>
              <a:t> use the ‘*’ operator to achieve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HINT</a:t>
            </a:r>
            <a:r>
              <a:rPr lang="en-US" dirty="0"/>
              <a:t>: At a fundamental level, what is a multiplication?</a:t>
            </a:r>
          </a:p>
        </p:txBody>
      </p:sp>
    </p:spTree>
    <p:extLst>
      <p:ext uri="{BB962C8B-B14F-4D97-AF65-F5344CB8AC3E}">
        <p14:creationId xmlns:p14="http://schemas.microsoft.com/office/powerpoint/2010/main" val="413739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5328-ABD9-4581-304E-2990BC59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(2 / 2):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FC7E-4E74-B200-F15A-EE2DA3B3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Example Output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an Integer: 2</a:t>
            </a:r>
          </a:p>
          <a:p>
            <a:pPr marL="0" indent="0">
              <a:buNone/>
            </a:pPr>
            <a:r>
              <a:rPr lang="en-US" dirty="0"/>
              <a:t>Enter an Integer: 3</a:t>
            </a:r>
          </a:p>
          <a:p>
            <a:pPr marL="0" indent="0">
              <a:buNone/>
            </a:pPr>
            <a:r>
              <a:rPr lang="en-US"/>
              <a:t>The product of 2 x 3 = 6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8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1535-1F89-693A-FA09-B20F7D1B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(1 / 2):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10BE-367B-2ECB-FC3B-A04BBBF2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which takes in three parameters –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and </a:t>
            </a:r>
            <a:r>
              <a:rPr lang="en-US" b="1" dirty="0"/>
              <a:t>c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and </a:t>
            </a:r>
            <a:r>
              <a:rPr lang="en-US" b="1" dirty="0"/>
              <a:t>c</a:t>
            </a:r>
            <a:r>
              <a:rPr lang="en-US" dirty="0"/>
              <a:t> will all be integers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function </a:t>
            </a:r>
            <a:r>
              <a:rPr lang="en-US" b="1" dirty="0"/>
              <a:t>returns</a:t>
            </a:r>
            <a:r>
              <a:rPr lang="en-US" dirty="0"/>
              <a:t> a tuple of the three values sorted from lowest to highest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HINT</a:t>
            </a:r>
            <a:r>
              <a:rPr lang="en-US" dirty="0"/>
              <a:t>: How many possible </a:t>
            </a:r>
            <a:r>
              <a:rPr lang="en-US" dirty="0" err="1"/>
              <a:t>sortings</a:t>
            </a:r>
            <a:r>
              <a:rPr lang="en-US" dirty="0"/>
              <a:t> are there?</a:t>
            </a:r>
          </a:p>
        </p:txBody>
      </p:sp>
    </p:spTree>
    <p:extLst>
      <p:ext uri="{BB962C8B-B14F-4D97-AF65-F5344CB8AC3E}">
        <p14:creationId xmlns:p14="http://schemas.microsoft.com/office/powerpoint/2010/main" val="136048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562B-70AE-BC46-F245-64D40E5D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(2 / 2):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BDF1-8CD3-70E8-4643-3D481604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Example Output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an Integer: 3</a:t>
            </a:r>
          </a:p>
          <a:p>
            <a:pPr marL="0" indent="0">
              <a:buNone/>
            </a:pPr>
            <a:r>
              <a:rPr lang="en-US" dirty="0"/>
              <a:t>Enter an Integer: 1</a:t>
            </a:r>
          </a:p>
          <a:p>
            <a:pPr marL="0" indent="0">
              <a:buNone/>
            </a:pPr>
            <a:r>
              <a:rPr lang="en-US" dirty="0"/>
              <a:t>Enter an Integer: 2</a:t>
            </a:r>
          </a:p>
          <a:p>
            <a:pPr marL="0" indent="0">
              <a:buNone/>
            </a:pPr>
            <a:r>
              <a:rPr lang="en-US" dirty="0"/>
              <a:t>The sorted values are: (1, 2, 3)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038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6380-9777-2CDC-644E-B72C70AD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(1 / 3):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AB1E-1C33-8638-7460-21173191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Write a function that takes in two parameters –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will both be integers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function returns the values of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swapped with one another. For example, if you enter 1 and 2, the function returns 2 and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NOTE: </a:t>
            </a:r>
            <a:r>
              <a:rPr lang="en-US" dirty="0"/>
              <a:t>You </a:t>
            </a:r>
            <a:r>
              <a:rPr lang="en-US" b="1" dirty="0"/>
              <a:t>MUST</a:t>
            </a:r>
            <a:r>
              <a:rPr lang="en-US" dirty="0"/>
              <a:t> use the following example code to achieve this</a:t>
            </a:r>
          </a:p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You </a:t>
            </a:r>
            <a:r>
              <a:rPr lang="en-US" b="1" dirty="0"/>
              <a:t>MAY NOT </a:t>
            </a:r>
            <a:r>
              <a:rPr lang="en-US" dirty="0"/>
              <a:t>change the order of the return values in the function</a:t>
            </a:r>
          </a:p>
          <a:p>
            <a:pPr marL="0" indent="0">
              <a:buNone/>
            </a:pPr>
            <a:r>
              <a:rPr lang="en-US" b="1" dirty="0"/>
              <a:t>HINT</a:t>
            </a:r>
            <a:r>
              <a:rPr lang="en-US" dirty="0"/>
              <a:t>: If you have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, and you set </a:t>
            </a:r>
            <a:r>
              <a:rPr lang="en-US" b="1" dirty="0"/>
              <a:t>a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, what can you set </a:t>
            </a:r>
            <a:r>
              <a:rPr lang="en-US" b="1" dirty="0"/>
              <a:t>b</a:t>
            </a:r>
            <a:r>
              <a:rPr lang="en-US" dirty="0"/>
              <a:t> equal to?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7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D85D-A83B-4186-2BD1-B6EFEEC3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(2 / 3):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9B1CE-F417-7AFF-94CA-3F760E64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Example code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swap(a, b):</a:t>
            </a:r>
          </a:p>
          <a:p>
            <a:pPr marL="0" indent="0">
              <a:buNone/>
            </a:pPr>
            <a:r>
              <a:rPr lang="en-US" dirty="0"/>
              <a:t>    # swap a and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 a,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int(input(“Enter an Integer: ”))</a:t>
            </a:r>
          </a:p>
          <a:p>
            <a:pPr marL="0" indent="0">
              <a:buNone/>
            </a:pPr>
            <a:r>
              <a:rPr lang="en-US" dirty="0"/>
              <a:t>y = int(input(“Enter an Integer: ”))</a:t>
            </a:r>
          </a:p>
          <a:p>
            <a:pPr marL="0" indent="0">
              <a:buNone/>
            </a:pPr>
            <a:r>
              <a:rPr lang="en-US" dirty="0"/>
              <a:t>x, y = swap(x, y)</a:t>
            </a:r>
          </a:p>
          <a:p>
            <a:pPr marL="0" indent="0">
              <a:buNone/>
            </a:pPr>
            <a:r>
              <a:rPr lang="en-US" dirty="0"/>
              <a:t>print(x, 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2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660C-334F-C7F3-085E-212945CF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(3 / 3):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6409-ADBD-74C7-0BD7-38EC2F6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Example Output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an Integer: 3</a:t>
            </a:r>
          </a:p>
          <a:p>
            <a:pPr marL="0" indent="0">
              <a:buNone/>
            </a:pPr>
            <a:r>
              <a:rPr lang="en-US" dirty="0"/>
              <a:t>Enter an Integer: 2</a:t>
            </a:r>
          </a:p>
          <a:p>
            <a:pPr marL="0" indent="0">
              <a:buNone/>
            </a:pPr>
            <a:r>
              <a:rPr lang="en-US" dirty="0"/>
              <a:t>The swapped values are: 2,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5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386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Lab Week 8: Functions</vt:lpstr>
      <vt:lpstr>Exercise 1</vt:lpstr>
      <vt:lpstr>Exercise 1 (2 / 2):</vt:lpstr>
      <vt:lpstr>Exercise 2 (1 / 2):</vt:lpstr>
      <vt:lpstr>Exercise 2 (2 / 2):</vt:lpstr>
      <vt:lpstr>Exercise 3 (1 / 3):</vt:lpstr>
      <vt:lpstr>Exercise 3 (2 / 3):</vt:lpstr>
      <vt:lpstr>Exercise 3 (3 / 3):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Week 8: Functions</dc:title>
  <dc:creator>Matthew</dc:creator>
  <cp:lastModifiedBy>Matthew</cp:lastModifiedBy>
  <cp:revision>1</cp:revision>
  <dcterms:created xsi:type="dcterms:W3CDTF">2022-10-06T17:31:09Z</dcterms:created>
  <dcterms:modified xsi:type="dcterms:W3CDTF">2022-10-06T18:08:38Z</dcterms:modified>
</cp:coreProperties>
</file>