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3A814-1823-47FB-A659-457B477BE88D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0C96A-320F-412C-9CA6-FD31133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images with you</a:t>
            </a:r>
            <a:r>
              <a:rPr lang="en-US" baseline="0" dirty="0" smtClean="0"/>
              <a:t>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C96A-320F-412C-9CA6-FD31133A06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1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1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501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23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139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357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5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6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2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0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9/17/2013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5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path-fb.firebase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firepath-fb.firebaseio.com/a1/b1/c1/d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querying API for </a:t>
            </a:r>
            <a:r>
              <a:rPr lang="en-US" dirty="0" err="1" smtClean="0"/>
              <a:t>FireBase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 is Jason </a:t>
            </a:r>
            <a:r>
              <a:rPr lang="en-US" dirty="0" err="1" smtClean="0"/>
              <a:t>Brelloch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Firebase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Problem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Solutions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On </a:t>
            </a:r>
            <a:r>
              <a:rPr lang="en-US" dirty="0" smtClean="0"/>
              <a:t>Demand Processing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Always On Processing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Firebase is a scalable real-time backend</a:t>
            </a:r>
          </a:p>
          <a:p>
            <a:r>
              <a:rPr lang="en-US" dirty="0" smtClean="0"/>
              <a:t>Firebase is designed to remove the need for developers to worry about managing servers or writing server side code</a:t>
            </a:r>
          </a:p>
          <a:p>
            <a:r>
              <a:rPr lang="en-US" dirty="0" smtClean="0"/>
              <a:t>All data is stored in JSON format and is accessible through client libraries and a REST API</a:t>
            </a:r>
            <a:endParaRPr lang="en-US" dirty="0"/>
          </a:p>
          <a:p>
            <a:r>
              <a:rPr lang="en-US" dirty="0" smtClean="0"/>
              <a:t>Client Libraries supported: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Objective-C</a:t>
            </a:r>
          </a:p>
          <a:p>
            <a:pPr lvl="1"/>
            <a:r>
              <a:rPr lang="en-US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1553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– Data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5094886" cy="3416301"/>
          </a:xfrm>
        </p:spPr>
        <p:txBody>
          <a:bodyPr>
            <a:noAutofit/>
          </a:bodyPr>
          <a:lstStyle/>
          <a:p>
            <a:r>
              <a:rPr lang="en-US" sz="1500" dirty="0"/>
              <a:t>All data in firebase is accessible by a unique URL.</a:t>
            </a:r>
          </a:p>
          <a:p>
            <a:r>
              <a:rPr lang="en-US" sz="1500" dirty="0"/>
              <a:t>When a firebase is created it is assigned a address to access the data with (ex: </a:t>
            </a:r>
            <a:r>
              <a:rPr lang="en-US" sz="1500" dirty="0">
                <a:hlinkClick r:id="rId3"/>
              </a:rPr>
              <a:t>https://firepath-fb.firebaseIO.com/</a:t>
            </a:r>
            <a:r>
              <a:rPr lang="en-US" sz="1500" dirty="0"/>
              <a:t>)</a:t>
            </a:r>
          </a:p>
          <a:p>
            <a:r>
              <a:rPr lang="en-US" sz="1500" dirty="0"/>
              <a:t>Firebase calls the URL’s locations, and a location can store numbers, strings, Booleans, or more JSON to add children to locations</a:t>
            </a:r>
          </a:p>
          <a:p>
            <a:r>
              <a:rPr lang="en-US" sz="1500" dirty="0"/>
              <a:t>Children are accessible by adding the child name onto the parent location URL </a:t>
            </a:r>
          </a:p>
          <a:p>
            <a:r>
              <a:rPr lang="en-US" sz="1500" dirty="0"/>
              <a:t>Example: To access the element containing the string “blah”, the address would be </a:t>
            </a:r>
            <a:r>
              <a:rPr lang="en-US" sz="1500" dirty="0">
                <a:hlinkClick r:id="rId4"/>
              </a:rPr>
              <a:t>https://</a:t>
            </a:r>
            <a:r>
              <a:rPr lang="en-US" sz="1500" dirty="0" smtClean="0">
                <a:hlinkClick r:id="rId4"/>
              </a:rPr>
              <a:t>firepath-fb.firebaseIO.com/a1/b1/c1/d1</a:t>
            </a:r>
            <a:endParaRPr lang="en-US" sz="15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21" y="2603500"/>
            <a:ext cx="2654592" cy="3351272"/>
          </a:xfrm>
        </p:spPr>
      </p:pic>
    </p:spTree>
    <p:extLst>
      <p:ext uri="{BB962C8B-B14F-4D97-AF65-F5344CB8AC3E}">
        <p14:creationId xmlns:p14="http://schemas.microsoft.com/office/powerpoint/2010/main" val="14024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–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</TotalTime>
  <Words>178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Firepath</vt:lpstr>
      <vt:lpstr>Introduction</vt:lpstr>
      <vt:lpstr>Overview</vt:lpstr>
      <vt:lpstr>Firebase</vt:lpstr>
      <vt:lpstr>Firebase – Data Structure</vt:lpstr>
      <vt:lpstr>Firebase – Javascript Library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Firepath</dc:title>
  <dc:creator>jbrelloch@gmail.com</dc:creator>
  <cp:lastModifiedBy>jbrelloch@gmail.com</cp:lastModifiedBy>
  <cp:revision>13</cp:revision>
  <dcterms:created xsi:type="dcterms:W3CDTF">2013-09-09T15:14:24Z</dcterms:created>
  <dcterms:modified xsi:type="dcterms:W3CDTF">2013-09-17T20:42:20Z</dcterms:modified>
</cp:coreProperties>
</file>