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notesMasterIdLst>
    <p:notesMasterId r:id="rId37"/>
  </p:notesMasterIdLst>
  <p:sldIdLst>
    <p:sldId id="256" r:id="rId2"/>
    <p:sldId id="258" r:id="rId3"/>
    <p:sldId id="260" r:id="rId4"/>
    <p:sldId id="261" r:id="rId5"/>
    <p:sldId id="264" r:id="rId6"/>
    <p:sldId id="268" r:id="rId7"/>
    <p:sldId id="269" r:id="rId8"/>
    <p:sldId id="270" r:id="rId9"/>
    <p:sldId id="265" r:id="rId10"/>
    <p:sldId id="267" r:id="rId11"/>
    <p:sldId id="266" r:id="rId12"/>
    <p:sldId id="271" r:id="rId13"/>
    <p:sldId id="272" r:id="rId14"/>
    <p:sldId id="273" r:id="rId15"/>
    <p:sldId id="283" r:id="rId16"/>
    <p:sldId id="274" r:id="rId17"/>
    <p:sldId id="281" r:id="rId18"/>
    <p:sldId id="280" r:id="rId19"/>
    <p:sldId id="289" r:id="rId20"/>
    <p:sldId id="275" r:id="rId21"/>
    <p:sldId id="284" r:id="rId22"/>
    <p:sldId id="285" r:id="rId23"/>
    <p:sldId id="291" r:id="rId24"/>
    <p:sldId id="290" r:id="rId25"/>
    <p:sldId id="292" r:id="rId26"/>
    <p:sldId id="282" r:id="rId27"/>
    <p:sldId id="286" r:id="rId28"/>
    <p:sldId id="287" r:id="rId29"/>
    <p:sldId id="295" r:id="rId30"/>
    <p:sldId id="288" r:id="rId31"/>
    <p:sldId id="294" r:id="rId32"/>
    <p:sldId id="276" r:id="rId33"/>
    <p:sldId id="293" r:id="rId34"/>
    <p:sldId id="279" r:id="rId35"/>
    <p:sldId id="29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0938D-EADD-46CB-B163-18FC45C2138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F0B1D-A2FB-4171-853E-8E5A174AFDE2}">
      <dgm:prSet phldrT="[Text]"/>
      <dgm:spPr/>
      <dgm:t>
        <a:bodyPr/>
        <a:lstStyle/>
        <a:p>
          <a:r>
            <a:rPr lang="en-US" dirty="0" smtClean="0"/>
            <a:t>1. New </a:t>
          </a:r>
          <a:r>
            <a:rPr lang="en-US" dirty="0" err="1" smtClean="0"/>
            <a:t>Firepath</a:t>
          </a:r>
          <a:r>
            <a:rPr lang="en-US" dirty="0" smtClean="0"/>
            <a:t>()</a:t>
          </a:r>
          <a:endParaRPr lang="en-US" dirty="0"/>
        </a:p>
      </dgm:t>
    </dgm:pt>
    <dgm:pt modelId="{C4C0A638-62B4-4600-856C-A58528469EE3}" type="parTrans" cxnId="{90D8BEA1-960D-4273-87F4-9BEE6455FACF}">
      <dgm:prSet/>
      <dgm:spPr/>
      <dgm:t>
        <a:bodyPr/>
        <a:lstStyle/>
        <a:p>
          <a:endParaRPr lang="en-US"/>
        </a:p>
      </dgm:t>
    </dgm:pt>
    <dgm:pt modelId="{8D4470B6-9BC0-4266-A155-7BBCF2FB5D59}" type="sibTrans" cxnId="{90D8BEA1-960D-4273-87F4-9BEE6455FACF}">
      <dgm:prSet/>
      <dgm:spPr/>
      <dgm:t>
        <a:bodyPr/>
        <a:lstStyle/>
        <a:p>
          <a:endParaRPr lang="en-US"/>
        </a:p>
      </dgm:t>
    </dgm:pt>
    <dgm:pt modelId="{CBC54A17-7C44-4268-B81B-6FAAB5757C27}">
      <dgm:prSet phldrT="[Text]"/>
      <dgm:spPr/>
      <dgm:t>
        <a:bodyPr/>
        <a:lstStyle/>
        <a:p>
          <a:r>
            <a:rPr lang="en-US" dirty="0" smtClean="0"/>
            <a:t>2. URL</a:t>
          </a:r>
          <a:r>
            <a:rPr lang="en-US" baseline="0" dirty="0" smtClean="0"/>
            <a:t> Parsing</a:t>
          </a:r>
          <a:endParaRPr lang="en-US" dirty="0"/>
        </a:p>
      </dgm:t>
    </dgm:pt>
    <dgm:pt modelId="{7BF4ACDC-DBAC-462F-8536-D07B727F0C83}" type="parTrans" cxnId="{BB227656-2075-427A-943B-4B7F71B1A504}">
      <dgm:prSet/>
      <dgm:spPr/>
      <dgm:t>
        <a:bodyPr/>
        <a:lstStyle/>
        <a:p>
          <a:endParaRPr lang="en-US"/>
        </a:p>
      </dgm:t>
    </dgm:pt>
    <dgm:pt modelId="{B4D8C78D-C756-4004-8FAC-34E65E5795F2}" type="sibTrans" cxnId="{BB227656-2075-427A-943B-4B7F71B1A504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AE8BC0FA-0DD6-4C55-A7DD-388AFA88C5FD}">
      <dgm:prSet phldrT="[Text]"/>
      <dgm:spPr/>
      <dgm:t>
        <a:bodyPr/>
        <a:lstStyle/>
        <a:p>
          <a:r>
            <a:rPr lang="en-US" dirty="0" smtClean="0"/>
            <a:t>3. </a:t>
          </a:r>
          <a:r>
            <a:rPr lang="en-US" dirty="0" err="1" smtClean="0"/>
            <a:t>Firepath</a:t>
          </a:r>
          <a:r>
            <a:rPr lang="en-US" dirty="0" smtClean="0"/>
            <a:t> Function Call</a:t>
          </a:r>
          <a:endParaRPr lang="en-US" dirty="0"/>
        </a:p>
      </dgm:t>
    </dgm:pt>
    <dgm:pt modelId="{029A0D6B-23A2-4CBA-A6DB-1A0732257CC2}" type="parTrans" cxnId="{EAED2D2F-3342-4883-8747-14FDA6ECDB78}">
      <dgm:prSet/>
      <dgm:spPr/>
      <dgm:t>
        <a:bodyPr/>
        <a:lstStyle/>
        <a:p>
          <a:endParaRPr lang="en-US"/>
        </a:p>
      </dgm:t>
    </dgm:pt>
    <dgm:pt modelId="{5BADDBB2-67D4-4E42-9CE8-3206D1A25A15}" type="sibTrans" cxnId="{EAED2D2F-3342-4883-8747-14FDA6ECDB78}">
      <dgm:prSet/>
      <dgm:spPr/>
      <dgm:t>
        <a:bodyPr/>
        <a:lstStyle/>
        <a:p>
          <a:endParaRPr lang="en-US"/>
        </a:p>
      </dgm:t>
    </dgm:pt>
    <dgm:pt modelId="{929EAD33-5D29-46B9-8814-4630E2108CC3}">
      <dgm:prSet phldrT="[Text]"/>
      <dgm:spPr/>
      <dgm:t>
        <a:bodyPr/>
        <a:lstStyle/>
        <a:p>
          <a:r>
            <a:rPr lang="en-US" dirty="0" smtClean="0"/>
            <a:t>4. Process Path</a:t>
          </a:r>
          <a:endParaRPr lang="en-US" dirty="0"/>
        </a:p>
      </dgm:t>
    </dgm:pt>
    <dgm:pt modelId="{D6FE2C05-B880-40D9-8A17-5F7017F5BBEA}" type="parTrans" cxnId="{190449A7-1F9A-46FE-9FE3-3E0AB16F696C}">
      <dgm:prSet/>
      <dgm:spPr/>
      <dgm:t>
        <a:bodyPr/>
        <a:lstStyle/>
        <a:p>
          <a:endParaRPr lang="en-US"/>
        </a:p>
      </dgm:t>
    </dgm:pt>
    <dgm:pt modelId="{1CCA92E8-2A79-4039-9E02-B577CD4BA5DE}" type="sibTrans" cxnId="{190449A7-1F9A-46FE-9FE3-3E0AB16F696C}">
      <dgm:prSet/>
      <dgm:spPr/>
      <dgm:t>
        <a:bodyPr/>
        <a:lstStyle/>
        <a:p>
          <a:endParaRPr lang="en-US"/>
        </a:p>
      </dgm:t>
    </dgm:pt>
    <dgm:pt modelId="{6102AFCF-77D2-4D9A-8929-1511C560F908}">
      <dgm:prSet phldrT="[Text]"/>
      <dgm:spPr/>
      <dgm:t>
        <a:bodyPr/>
        <a:lstStyle/>
        <a:p>
          <a:r>
            <a:rPr lang="en-US" dirty="0" smtClean="0"/>
            <a:t>5. Create Firebase References</a:t>
          </a:r>
          <a:endParaRPr lang="en-US" dirty="0"/>
        </a:p>
      </dgm:t>
    </dgm:pt>
    <dgm:pt modelId="{0D8B0330-3ED9-4025-B552-82D10A360D0A}" type="parTrans" cxnId="{F4690670-9F45-41F7-8074-D7A5FB26D947}">
      <dgm:prSet/>
      <dgm:spPr/>
      <dgm:t>
        <a:bodyPr/>
        <a:lstStyle/>
        <a:p>
          <a:endParaRPr lang="en-US"/>
        </a:p>
      </dgm:t>
    </dgm:pt>
    <dgm:pt modelId="{4A794E68-29E5-47DC-9E0C-66B4753FA66B}" type="sibTrans" cxnId="{F4690670-9F45-41F7-8074-D7A5FB26D947}">
      <dgm:prSet/>
      <dgm:spPr/>
      <dgm:t>
        <a:bodyPr/>
        <a:lstStyle/>
        <a:p>
          <a:endParaRPr lang="en-US"/>
        </a:p>
      </dgm:t>
    </dgm:pt>
    <dgm:pt modelId="{7A2F62AB-61D7-4D4B-BC14-CF44B981BD16}">
      <dgm:prSet/>
      <dgm:spPr/>
      <dgm:t>
        <a:bodyPr/>
        <a:lstStyle/>
        <a:p>
          <a:r>
            <a:rPr lang="en-US" dirty="0" smtClean="0"/>
            <a:t>6. Firebase Function Calls</a:t>
          </a:r>
          <a:endParaRPr lang="en-US" dirty="0"/>
        </a:p>
      </dgm:t>
    </dgm:pt>
    <dgm:pt modelId="{E3C2A860-CF57-4805-A99A-E6EA45E79CE1}" type="parTrans" cxnId="{6ACBFA03-9160-417D-8C0C-1B1024F8F787}">
      <dgm:prSet/>
      <dgm:spPr/>
      <dgm:t>
        <a:bodyPr/>
        <a:lstStyle/>
        <a:p>
          <a:endParaRPr lang="en-US"/>
        </a:p>
      </dgm:t>
    </dgm:pt>
    <dgm:pt modelId="{45CDC230-B7AC-4F88-9E6F-7AD9276E4675}" type="sibTrans" cxnId="{6ACBFA03-9160-417D-8C0C-1B1024F8F787}">
      <dgm:prSet/>
      <dgm:spPr/>
      <dgm:t>
        <a:bodyPr/>
        <a:lstStyle/>
        <a:p>
          <a:endParaRPr lang="en-US"/>
        </a:p>
      </dgm:t>
    </dgm:pt>
    <dgm:pt modelId="{7DD3BAD9-2F34-4639-A0EC-594A31EBF6A2}" type="pres">
      <dgm:prSet presAssocID="{46A0938D-EADD-46CB-B163-18FC45C213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95C97-9F95-4667-88CE-6B5F862F6782}" type="pres">
      <dgm:prSet presAssocID="{00EF0B1D-A2FB-4171-853E-8E5A174AFDE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64E00-AF49-45B6-B2CE-84E1BADF4337}" type="pres">
      <dgm:prSet presAssocID="{8D4470B6-9BC0-4266-A155-7BBCF2FB5D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005247C-BB70-4E73-8733-31D6A4ABBB8F}" type="pres">
      <dgm:prSet presAssocID="{8D4470B6-9BC0-4266-A155-7BBCF2FB5D59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D27E8F87-789A-4704-BB1D-A012EF6A3BCE}" type="pres">
      <dgm:prSet presAssocID="{CBC54A17-7C44-4268-B81B-6FAAB5757C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29C6E-317C-4E4A-9EC4-ACBF6D313839}" type="pres">
      <dgm:prSet presAssocID="{B4D8C78D-C756-4004-8FAC-34E65E5795F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4D9B63F-A3C3-48C9-8D95-46FA78BAB6D8}" type="pres">
      <dgm:prSet presAssocID="{B4D8C78D-C756-4004-8FAC-34E65E5795F2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47B1FC83-F3EB-4738-A580-23683F094984}" type="pres">
      <dgm:prSet presAssocID="{AE8BC0FA-0DD6-4C55-A7DD-388AFA88C5F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7262B-8FF8-4484-A324-39DD1917CC80}" type="pres">
      <dgm:prSet presAssocID="{5BADDBB2-67D4-4E42-9CE8-3206D1A25A1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D44D8C0-0457-4865-A4D6-98037FEE4561}" type="pres">
      <dgm:prSet presAssocID="{5BADDBB2-67D4-4E42-9CE8-3206D1A25A15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E61DCCCF-1C26-4202-8F66-4730A190F3C6}" type="pres">
      <dgm:prSet presAssocID="{929EAD33-5D29-46B9-8814-4630E2108CC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EFC86-8CAB-4255-B897-0ADF76102DCE}" type="pres">
      <dgm:prSet presAssocID="{1CCA92E8-2A79-4039-9E02-B577CD4BA5D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A77A807-D0CB-4CB5-B79B-2BD8425C6F75}" type="pres">
      <dgm:prSet presAssocID="{1CCA92E8-2A79-4039-9E02-B577CD4BA5D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8FF0575-AFA1-41DF-870E-90C73B4244FD}" type="pres">
      <dgm:prSet presAssocID="{6102AFCF-77D2-4D9A-8929-1511C560F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1C39E-6D1B-4039-8520-7C78B0B9B397}" type="pres">
      <dgm:prSet presAssocID="{4A794E68-29E5-47DC-9E0C-66B4753FA66B}" presName="sibTrans" presStyleLbl="sibTrans1D1" presStyleIdx="4" presStyleCnt="5"/>
      <dgm:spPr/>
      <dgm:t>
        <a:bodyPr/>
        <a:lstStyle/>
        <a:p>
          <a:endParaRPr lang="en-US"/>
        </a:p>
      </dgm:t>
    </dgm:pt>
    <dgm:pt modelId="{581C22AC-3676-4511-9209-9174A12BC64C}" type="pres">
      <dgm:prSet presAssocID="{4A794E68-29E5-47DC-9E0C-66B4753FA66B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E3471AB3-3B26-47D3-8BD1-EBB0DD17FCBC}" type="pres">
      <dgm:prSet presAssocID="{7A2F62AB-61D7-4D4B-BC14-CF44B981BD1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886515-F3A5-4519-A08C-ADBEE29E826C}" type="presOf" srcId="{7A2F62AB-61D7-4D4B-BC14-CF44B981BD16}" destId="{E3471AB3-3B26-47D3-8BD1-EBB0DD17FCBC}" srcOrd="0" destOrd="0" presId="urn:microsoft.com/office/officeart/2005/8/layout/bProcess3"/>
    <dgm:cxn modelId="{036552B9-D51F-439A-9318-9EDC265BE51B}" type="presOf" srcId="{B4D8C78D-C756-4004-8FAC-34E65E5795F2}" destId="{94D9B63F-A3C3-48C9-8D95-46FA78BAB6D8}" srcOrd="1" destOrd="0" presId="urn:microsoft.com/office/officeart/2005/8/layout/bProcess3"/>
    <dgm:cxn modelId="{C56177E6-EFEE-43AF-B663-68DC8CEE728D}" type="presOf" srcId="{B4D8C78D-C756-4004-8FAC-34E65E5795F2}" destId="{E8B29C6E-317C-4E4A-9EC4-ACBF6D313839}" srcOrd="0" destOrd="0" presId="urn:microsoft.com/office/officeart/2005/8/layout/bProcess3"/>
    <dgm:cxn modelId="{90D8BEA1-960D-4273-87F4-9BEE6455FACF}" srcId="{46A0938D-EADD-46CB-B163-18FC45C21389}" destId="{00EF0B1D-A2FB-4171-853E-8E5A174AFDE2}" srcOrd="0" destOrd="0" parTransId="{C4C0A638-62B4-4600-856C-A58528469EE3}" sibTransId="{8D4470B6-9BC0-4266-A155-7BBCF2FB5D59}"/>
    <dgm:cxn modelId="{7503215E-5F3E-4CCC-8D66-8539598D0C16}" type="presOf" srcId="{8D4470B6-9BC0-4266-A155-7BBCF2FB5D59}" destId="{7C164E00-AF49-45B6-B2CE-84E1BADF4337}" srcOrd="0" destOrd="0" presId="urn:microsoft.com/office/officeart/2005/8/layout/bProcess3"/>
    <dgm:cxn modelId="{1FCB31D4-DD85-439D-AF9E-AB73086172DF}" type="presOf" srcId="{CBC54A17-7C44-4268-B81B-6FAAB5757C27}" destId="{D27E8F87-789A-4704-BB1D-A012EF6A3BCE}" srcOrd="0" destOrd="0" presId="urn:microsoft.com/office/officeart/2005/8/layout/bProcess3"/>
    <dgm:cxn modelId="{AE25FF2A-FB0E-4684-84FC-B103D8893286}" type="presOf" srcId="{1CCA92E8-2A79-4039-9E02-B577CD4BA5DE}" destId="{CA77A807-D0CB-4CB5-B79B-2BD8425C6F75}" srcOrd="1" destOrd="0" presId="urn:microsoft.com/office/officeart/2005/8/layout/bProcess3"/>
    <dgm:cxn modelId="{190449A7-1F9A-46FE-9FE3-3E0AB16F696C}" srcId="{46A0938D-EADD-46CB-B163-18FC45C21389}" destId="{929EAD33-5D29-46B9-8814-4630E2108CC3}" srcOrd="3" destOrd="0" parTransId="{D6FE2C05-B880-40D9-8A17-5F7017F5BBEA}" sibTransId="{1CCA92E8-2A79-4039-9E02-B577CD4BA5DE}"/>
    <dgm:cxn modelId="{593C1D0C-FDAF-4C0E-9C51-F4257918456D}" type="presOf" srcId="{4A794E68-29E5-47DC-9E0C-66B4753FA66B}" destId="{581C22AC-3676-4511-9209-9174A12BC64C}" srcOrd="1" destOrd="0" presId="urn:microsoft.com/office/officeart/2005/8/layout/bProcess3"/>
    <dgm:cxn modelId="{9398AF1C-3755-45A5-B11D-DA76277BBD1E}" type="presOf" srcId="{1CCA92E8-2A79-4039-9E02-B577CD4BA5DE}" destId="{F3AEFC86-8CAB-4255-B897-0ADF76102DCE}" srcOrd="0" destOrd="0" presId="urn:microsoft.com/office/officeart/2005/8/layout/bProcess3"/>
    <dgm:cxn modelId="{71A4CBC7-1DB5-4960-A114-CF7D829FE0CB}" type="presOf" srcId="{AE8BC0FA-0DD6-4C55-A7DD-388AFA88C5FD}" destId="{47B1FC83-F3EB-4738-A580-23683F094984}" srcOrd="0" destOrd="0" presId="urn:microsoft.com/office/officeart/2005/8/layout/bProcess3"/>
    <dgm:cxn modelId="{7E79F58D-A3CE-405D-822B-0DF2C7F62DF9}" type="presOf" srcId="{6102AFCF-77D2-4D9A-8929-1511C560F908}" destId="{C8FF0575-AFA1-41DF-870E-90C73B4244FD}" srcOrd="0" destOrd="0" presId="urn:microsoft.com/office/officeart/2005/8/layout/bProcess3"/>
    <dgm:cxn modelId="{28872D43-247D-4893-9F1C-42B315696044}" type="presOf" srcId="{4A794E68-29E5-47DC-9E0C-66B4753FA66B}" destId="{CC91C39E-6D1B-4039-8520-7C78B0B9B397}" srcOrd="0" destOrd="0" presId="urn:microsoft.com/office/officeart/2005/8/layout/bProcess3"/>
    <dgm:cxn modelId="{EAED2D2F-3342-4883-8747-14FDA6ECDB78}" srcId="{46A0938D-EADD-46CB-B163-18FC45C21389}" destId="{AE8BC0FA-0DD6-4C55-A7DD-388AFA88C5FD}" srcOrd="2" destOrd="0" parTransId="{029A0D6B-23A2-4CBA-A6DB-1A0732257CC2}" sibTransId="{5BADDBB2-67D4-4E42-9CE8-3206D1A25A15}"/>
    <dgm:cxn modelId="{F4690670-9F45-41F7-8074-D7A5FB26D947}" srcId="{46A0938D-EADD-46CB-B163-18FC45C21389}" destId="{6102AFCF-77D2-4D9A-8929-1511C560F908}" srcOrd="4" destOrd="0" parTransId="{0D8B0330-3ED9-4025-B552-82D10A360D0A}" sibTransId="{4A794E68-29E5-47DC-9E0C-66B4753FA66B}"/>
    <dgm:cxn modelId="{0CFA9786-B98F-42DB-8B7B-DB1E25A9DD75}" type="presOf" srcId="{8D4470B6-9BC0-4266-A155-7BBCF2FB5D59}" destId="{9005247C-BB70-4E73-8733-31D6A4ABBB8F}" srcOrd="1" destOrd="0" presId="urn:microsoft.com/office/officeart/2005/8/layout/bProcess3"/>
    <dgm:cxn modelId="{6ACBFA03-9160-417D-8C0C-1B1024F8F787}" srcId="{46A0938D-EADD-46CB-B163-18FC45C21389}" destId="{7A2F62AB-61D7-4D4B-BC14-CF44B981BD16}" srcOrd="5" destOrd="0" parTransId="{E3C2A860-CF57-4805-A99A-E6EA45E79CE1}" sibTransId="{45CDC230-B7AC-4F88-9E6F-7AD9276E4675}"/>
    <dgm:cxn modelId="{F0E80AE7-8C6F-4170-A366-58FB9DC16D38}" type="presOf" srcId="{929EAD33-5D29-46B9-8814-4630E2108CC3}" destId="{E61DCCCF-1C26-4202-8F66-4730A190F3C6}" srcOrd="0" destOrd="0" presId="urn:microsoft.com/office/officeart/2005/8/layout/bProcess3"/>
    <dgm:cxn modelId="{107FBDE2-F50A-4C1A-8C15-7771D69678A9}" type="presOf" srcId="{00EF0B1D-A2FB-4171-853E-8E5A174AFDE2}" destId="{94695C97-9F95-4667-88CE-6B5F862F6782}" srcOrd="0" destOrd="0" presId="urn:microsoft.com/office/officeart/2005/8/layout/bProcess3"/>
    <dgm:cxn modelId="{566FFCCB-0887-4AE9-8442-F9EAEC147392}" type="presOf" srcId="{46A0938D-EADD-46CB-B163-18FC45C21389}" destId="{7DD3BAD9-2F34-4639-A0EC-594A31EBF6A2}" srcOrd="0" destOrd="0" presId="urn:microsoft.com/office/officeart/2005/8/layout/bProcess3"/>
    <dgm:cxn modelId="{0BEF64FB-44B7-4399-83A2-13A037EFE325}" type="presOf" srcId="{5BADDBB2-67D4-4E42-9CE8-3206D1A25A15}" destId="{DDA7262B-8FF8-4484-A324-39DD1917CC80}" srcOrd="0" destOrd="0" presId="urn:microsoft.com/office/officeart/2005/8/layout/bProcess3"/>
    <dgm:cxn modelId="{BB227656-2075-427A-943B-4B7F71B1A504}" srcId="{46A0938D-EADD-46CB-B163-18FC45C21389}" destId="{CBC54A17-7C44-4268-B81B-6FAAB5757C27}" srcOrd="1" destOrd="0" parTransId="{7BF4ACDC-DBAC-462F-8536-D07B727F0C83}" sibTransId="{B4D8C78D-C756-4004-8FAC-34E65E5795F2}"/>
    <dgm:cxn modelId="{C5DC0EA7-F022-4E84-80A8-47175795F587}" type="presOf" srcId="{5BADDBB2-67D4-4E42-9CE8-3206D1A25A15}" destId="{1D44D8C0-0457-4865-A4D6-98037FEE4561}" srcOrd="1" destOrd="0" presId="urn:microsoft.com/office/officeart/2005/8/layout/bProcess3"/>
    <dgm:cxn modelId="{DA04C7A2-5592-4C57-9351-7775A188BB67}" type="presParOf" srcId="{7DD3BAD9-2F34-4639-A0EC-594A31EBF6A2}" destId="{94695C97-9F95-4667-88CE-6B5F862F6782}" srcOrd="0" destOrd="0" presId="urn:microsoft.com/office/officeart/2005/8/layout/bProcess3"/>
    <dgm:cxn modelId="{D1ABC8EC-3F0E-4A39-91CB-9791B353540D}" type="presParOf" srcId="{7DD3BAD9-2F34-4639-A0EC-594A31EBF6A2}" destId="{7C164E00-AF49-45B6-B2CE-84E1BADF4337}" srcOrd="1" destOrd="0" presId="urn:microsoft.com/office/officeart/2005/8/layout/bProcess3"/>
    <dgm:cxn modelId="{6FB26C1A-0CF4-4D6F-92A1-820D34435036}" type="presParOf" srcId="{7C164E00-AF49-45B6-B2CE-84E1BADF4337}" destId="{9005247C-BB70-4E73-8733-31D6A4ABBB8F}" srcOrd="0" destOrd="0" presId="urn:microsoft.com/office/officeart/2005/8/layout/bProcess3"/>
    <dgm:cxn modelId="{99BB620B-1625-4F1A-947A-146A316512CC}" type="presParOf" srcId="{7DD3BAD9-2F34-4639-A0EC-594A31EBF6A2}" destId="{D27E8F87-789A-4704-BB1D-A012EF6A3BCE}" srcOrd="2" destOrd="0" presId="urn:microsoft.com/office/officeart/2005/8/layout/bProcess3"/>
    <dgm:cxn modelId="{1ABA9FBA-3D98-492F-AF53-4747A8306D65}" type="presParOf" srcId="{7DD3BAD9-2F34-4639-A0EC-594A31EBF6A2}" destId="{E8B29C6E-317C-4E4A-9EC4-ACBF6D313839}" srcOrd="3" destOrd="0" presId="urn:microsoft.com/office/officeart/2005/8/layout/bProcess3"/>
    <dgm:cxn modelId="{1A74C6A4-51CB-4DBE-84F2-AF35CC827B3D}" type="presParOf" srcId="{E8B29C6E-317C-4E4A-9EC4-ACBF6D313839}" destId="{94D9B63F-A3C3-48C9-8D95-46FA78BAB6D8}" srcOrd="0" destOrd="0" presId="urn:microsoft.com/office/officeart/2005/8/layout/bProcess3"/>
    <dgm:cxn modelId="{21EBAAFF-352D-4E9A-8065-2EA14DD7930E}" type="presParOf" srcId="{7DD3BAD9-2F34-4639-A0EC-594A31EBF6A2}" destId="{47B1FC83-F3EB-4738-A580-23683F094984}" srcOrd="4" destOrd="0" presId="urn:microsoft.com/office/officeart/2005/8/layout/bProcess3"/>
    <dgm:cxn modelId="{0D1D275C-9B98-4BC3-A0C7-A9C55A873F26}" type="presParOf" srcId="{7DD3BAD9-2F34-4639-A0EC-594A31EBF6A2}" destId="{DDA7262B-8FF8-4484-A324-39DD1917CC80}" srcOrd="5" destOrd="0" presId="urn:microsoft.com/office/officeart/2005/8/layout/bProcess3"/>
    <dgm:cxn modelId="{53864B38-3423-446F-9751-8CF4EEC0D9E7}" type="presParOf" srcId="{DDA7262B-8FF8-4484-A324-39DD1917CC80}" destId="{1D44D8C0-0457-4865-A4D6-98037FEE4561}" srcOrd="0" destOrd="0" presId="urn:microsoft.com/office/officeart/2005/8/layout/bProcess3"/>
    <dgm:cxn modelId="{3F135CAA-ED50-48C2-B93E-6516E7A8ED8A}" type="presParOf" srcId="{7DD3BAD9-2F34-4639-A0EC-594A31EBF6A2}" destId="{E61DCCCF-1C26-4202-8F66-4730A190F3C6}" srcOrd="6" destOrd="0" presId="urn:microsoft.com/office/officeart/2005/8/layout/bProcess3"/>
    <dgm:cxn modelId="{3E9C1D58-6EC5-4401-AD8F-74D17BA22EEC}" type="presParOf" srcId="{7DD3BAD9-2F34-4639-A0EC-594A31EBF6A2}" destId="{F3AEFC86-8CAB-4255-B897-0ADF76102DCE}" srcOrd="7" destOrd="0" presId="urn:microsoft.com/office/officeart/2005/8/layout/bProcess3"/>
    <dgm:cxn modelId="{48460187-1154-4B03-AA3C-F1EA3148612C}" type="presParOf" srcId="{F3AEFC86-8CAB-4255-B897-0ADF76102DCE}" destId="{CA77A807-D0CB-4CB5-B79B-2BD8425C6F75}" srcOrd="0" destOrd="0" presId="urn:microsoft.com/office/officeart/2005/8/layout/bProcess3"/>
    <dgm:cxn modelId="{B2D6A755-2417-4C39-B9CD-7AEC8B1C0950}" type="presParOf" srcId="{7DD3BAD9-2F34-4639-A0EC-594A31EBF6A2}" destId="{C8FF0575-AFA1-41DF-870E-90C73B4244FD}" srcOrd="8" destOrd="0" presId="urn:microsoft.com/office/officeart/2005/8/layout/bProcess3"/>
    <dgm:cxn modelId="{87AE8791-F8A9-4E7C-9519-6FD1B423E2D7}" type="presParOf" srcId="{7DD3BAD9-2F34-4639-A0EC-594A31EBF6A2}" destId="{CC91C39E-6D1B-4039-8520-7C78B0B9B397}" srcOrd="9" destOrd="0" presId="urn:microsoft.com/office/officeart/2005/8/layout/bProcess3"/>
    <dgm:cxn modelId="{D018CAD9-357B-423D-A21A-0498496BB137}" type="presParOf" srcId="{CC91C39E-6D1B-4039-8520-7C78B0B9B397}" destId="{581C22AC-3676-4511-9209-9174A12BC64C}" srcOrd="0" destOrd="0" presId="urn:microsoft.com/office/officeart/2005/8/layout/bProcess3"/>
    <dgm:cxn modelId="{B1CA2C94-EF53-4F53-AA0D-272AC569E295}" type="presParOf" srcId="{7DD3BAD9-2F34-4639-A0EC-594A31EBF6A2}" destId="{E3471AB3-3B26-47D3-8BD1-EBB0DD17FCB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A0938D-EADD-46CB-B163-18FC45C2138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F0B1D-A2FB-4171-853E-8E5A174AFDE2}">
      <dgm:prSet phldrT="[Text]"/>
      <dgm:spPr/>
      <dgm:t>
        <a:bodyPr/>
        <a:lstStyle/>
        <a:p>
          <a:r>
            <a:rPr lang="en-US" dirty="0" smtClean="0"/>
            <a:t>1. New </a:t>
          </a:r>
          <a:r>
            <a:rPr lang="en-US" dirty="0" err="1" smtClean="0"/>
            <a:t>Firepath</a:t>
          </a:r>
          <a:r>
            <a:rPr lang="en-US" dirty="0" smtClean="0"/>
            <a:t>()</a:t>
          </a:r>
          <a:endParaRPr lang="en-US" dirty="0"/>
        </a:p>
      </dgm:t>
    </dgm:pt>
    <dgm:pt modelId="{C4C0A638-62B4-4600-856C-A58528469EE3}" type="parTrans" cxnId="{90D8BEA1-960D-4273-87F4-9BEE6455FACF}">
      <dgm:prSet/>
      <dgm:spPr/>
      <dgm:t>
        <a:bodyPr/>
        <a:lstStyle/>
        <a:p>
          <a:endParaRPr lang="en-US"/>
        </a:p>
      </dgm:t>
    </dgm:pt>
    <dgm:pt modelId="{8D4470B6-9BC0-4266-A155-7BBCF2FB5D59}" type="sibTrans" cxnId="{90D8BEA1-960D-4273-87F4-9BEE6455FACF}">
      <dgm:prSet/>
      <dgm:spPr/>
      <dgm:t>
        <a:bodyPr/>
        <a:lstStyle/>
        <a:p>
          <a:endParaRPr lang="en-US"/>
        </a:p>
      </dgm:t>
    </dgm:pt>
    <dgm:pt modelId="{CBC54A17-7C44-4268-B81B-6FAAB5757C27}">
      <dgm:prSet phldrT="[Text]"/>
      <dgm:spPr/>
      <dgm:t>
        <a:bodyPr/>
        <a:lstStyle/>
        <a:p>
          <a:r>
            <a:rPr lang="en-US" dirty="0" smtClean="0"/>
            <a:t>2. URL</a:t>
          </a:r>
          <a:r>
            <a:rPr lang="en-US" baseline="0" dirty="0" smtClean="0"/>
            <a:t> Parsing</a:t>
          </a:r>
          <a:endParaRPr lang="en-US" dirty="0"/>
        </a:p>
      </dgm:t>
    </dgm:pt>
    <dgm:pt modelId="{7BF4ACDC-DBAC-462F-8536-D07B727F0C83}" type="parTrans" cxnId="{BB227656-2075-427A-943B-4B7F71B1A504}">
      <dgm:prSet/>
      <dgm:spPr/>
      <dgm:t>
        <a:bodyPr/>
        <a:lstStyle/>
        <a:p>
          <a:endParaRPr lang="en-US"/>
        </a:p>
      </dgm:t>
    </dgm:pt>
    <dgm:pt modelId="{B4D8C78D-C756-4004-8FAC-34E65E5795F2}" type="sibTrans" cxnId="{BB227656-2075-427A-943B-4B7F71B1A504}">
      <dgm:prSet/>
      <dgm:spPr/>
      <dgm:t>
        <a:bodyPr/>
        <a:lstStyle/>
        <a:p>
          <a:endParaRPr lang="en-US"/>
        </a:p>
      </dgm:t>
    </dgm:pt>
    <dgm:pt modelId="{AE8BC0FA-0DD6-4C55-A7DD-388AFA88C5FD}">
      <dgm:prSet phldrT="[Text]"/>
      <dgm:spPr/>
      <dgm:t>
        <a:bodyPr/>
        <a:lstStyle/>
        <a:p>
          <a:r>
            <a:rPr lang="en-US" dirty="0" smtClean="0"/>
            <a:t>3. Process Paths</a:t>
          </a:r>
          <a:endParaRPr lang="en-US" dirty="0"/>
        </a:p>
      </dgm:t>
    </dgm:pt>
    <dgm:pt modelId="{029A0D6B-23A2-4CBA-A6DB-1A0732257CC2}" type="parTrans" cxnId="{EAED2D2F-3342-4883-8747-14FDA6ECDB78}">
      <dgm:prSet/>
      <dgm:spPr/>
      <dgm:t>
        <a:bodyPr/>
        <a:lstStyle/>
        <a:p>
          <a:endParaRPr lang="en-US"/>
        </a:p>
      </dgm:t>
    </dgm:pt>
    <dgm:pt modelId="{5BADDBB2-67D4-4E42-9CE8-3206D1A25A15}" type="sibTrans" cxnId="{EAED2D2F-3342-4883-8747-14FDA6ECDB78}">
      <dgm:prSet/>
      <dgm:spPr/>
      <dgm:t>
        <a:bodyPr/>
        <a:lstStyle/>
        <a:p>
          <a:endParaRPr lang="en-US"/>
        </a:p>
      </dgm:t>
    </dgm:pt>
    <dgm:pt modelId="{929EAD33-5D29-46B9-8814-4630E2108CC3}">
      <dgm:prSet phldrT="[Text]"/>
      <dgm:spPr/>
      <dgm:t>
        <a:bodyPr/>
        <a:lstStyle/>
        <a:p>
          <a:r>
            <a:rPr lang="en-US" dirty="0" smtClean="0"/>
            <a:t>4. Setup Listeners</a:t>
          </a:r>
          <a:endParaRPr lang="en-US" dirty="0"/>
        </a:p>
      </dgm:t>
    </dgm:pt>
    <dgm:pt modelId="{D6FE2C05-B880-40D9-8A17-5F7017F5BBEA}" type="parTrans" cxnId="{190449A7-1F9A-46FE-9FE3-3E0AB16F696C}">
      <dgm:prSet/>
      <dgm:spPr/>
      <dgm:t>
        <a:bodyPr/>
        <a:lstStyle/>
        <a:p>
          <a:endParaRPr lang="en-US"/>
        </a:p>
      </dgm:t>
    </dgm:pt>
    <dgm:pt modelId="{1CCA92E8-2A79-4039-9E02-B577CD4BA5DE}" type="sibTrans" cxnId="{190449A7-1F9A-46FE-9FE3-3E0AB16F696C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6102AFCF-77D2-4D9A-8929-1511C560F908}">
      <dgm:prSet phldrT="[Text]"/>
      <dgm:spPr/>
      <dgm:t>
        <a:bodyPr/>
        <a:lstStyle/>
        <a:p>
          <a:r>
            <a:rPr lang="en-US" dirty="0" smtClean="0"/>
            <a:t>5. </a:t>
          </a:r>
          <a:r>
            <a:rPr lang="en-US" dirty="0" err="1" smtClean="0"/>
            <a:t>Firepath</a:t>
          </a:r>
          <a:r>
            <a:rPr lang="en-US" dirty="0" smtClean="0"/>
            <a:t> </a:t>
          </a:r>
          <a:r>
            <a:rPr lang="en-US" dirty="0" err="1" smtClean="0"/>
            <a:t>Functon</a:t>
          </a:r>
          <a:r>
            <a:rPr lang="en-US" dirty="0" smtClean="0"/>
            <a:t> Call</a:t>
          </a:r>
          <a:endParaRPr lang="en-US" dirty="0"/>
        </a:p>
      </dgm:t>
    </dgm:pt>
    <dgm:pt modelId="{0D8B0330-3ED9-4025-B552-82D10A360D0A}" type="parTrans" cxnId="{F4690670-9F45-41F7-8074-D7A5FB26D947}">
      <dgm:prSet/>
      <dgm:spPr/>
      <dgm:t>
        <a:bodyPr/>
        <a:lstStyle/>
        <a:p>
          <a:endParaRPr lang="en-US"/>
        </a:p>
      </dgm:t>
    </dgm:pt>
    <dgm:pt modelId="{4A794E68-29E5-47DC-9E0C-66B4753FA66B}" type="sibTrans" cxnId="{F4690670-9F45-41F7-8074-D7A5FB26D947}">
      <dgm:prSet/>
      <dgm:spPr/>
      <dgm:t>
        <a:bodyPr/>
        <a:lstStyle/>
        <a:p>
          <a:endParaRPr lang="en-US"/>
        </a:p>
      </dgm:t>
    </dgm:pt>
    <dgm:pt modelId="{F14A2770-955B-4ADF-AC77-7BAA42616557}">
      <dgm:prSet/>
      <dgm:spPr/>
      <dgm:t>
        <a:bodyPr/>
        <a:lstStyle/>
        <a:p>
          <a:r>
            <a:rPr lang="en-US" dirty="0" smtClean="0"/>
            <a:t>6. Firebase Function Calls</a:t>
          </a:r>
          <a:endParaRPr lang="en-US" dirty="0"/>
        </a:p>
      </dgm:t>
    </dgm:pt>
    <dgm:pt modelId="{1378C70D-0BAE-45AD-8340-993A56FAC5F6}" type="parTrans" cxnId="{7ABE0AAA-095C-46E0-9C57-FCABF7626BBF}">
      <dgm:prSet/>
      <dgm:spPr/>
      <dgm:t>
        <a:bodyPr/>
        <a:lstStyle/>
        <a:p>
          <a:endParaRPr lang="en-US"/>
        </a:p>
      </dgm:t>
    </dgm:pt>
    <dgm:pt modelId="{81BE7ACA-89E0-4E74-92DE-5909717346EB}" type="sibTrans" cxnId="{7ABE0AAA-095C-46E0-9C57-FCABF7626BBF}">
      <dgm:prSet/>
      <dgm:spPr/>
      <dgm:t>
        <a:bodyPr/>
        <a:lstStyle/>
        <a:p>
          <a:endParaRPr lang="en-US"/>
        </a:p>
      </dgm:t>
    </dgm:pt>
    <dgm:pt modelId="{7DD3BAD9-2F34-4639-A0EC-594A31EBF6A2}" type="pres">
      <dgm:prSet presAssocID="{46A0938D-EADD-46CB-B163-18FC45C213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95C97-9F95-4667-88CE-6B5F862F6782}" type="pres">
      <dgm:prSet presAssocID="{00EF0B1D-A2FB-4171-853E-8E5A174AFDE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64E00-AF49-45B6-B2CE-84E1BADF4337}" type="pres">
      <dgm:prSet presAssocID="{8D4470B6-9BC0-4266-A155-7BBCF2FB5D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005247C-BB70-4E73-8733-31D6A4ABBB8F}" type="pres">
      <dgm:prSet presAssocID="{8D4470B6-9BC0-4266-A155-7BBCF2FB5D59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D27E8F87-789A-4704-BB1D-A012EF6A3BCE}" type="pres">
      <dgm:prSet presAssocID="{CBC54A17-7C44-4268-B81B-6FAAB5757C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29C6E-317C-4E4A-9EC4-ACBF6D313839}" type="pres">
      <dgm:prSet presAssocID="{B4D8C78D-C756-4004-8FAC-34E65E5795F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4D9B63F-A3C3-48C9-8D95-46FA78BAB6D8}" type="pres">
      <dgm:prSet presAssocID="{B4D8C78D-C756-4004-8FAC-34E65E5795F2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47B1FC83-F3EB-4738-A580-23683F094984}" type="pres">
      <dgm:prSet presAssocID="{AE8BC0FA-0DD6-4C55-A7DD-388AFA88C5F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7262B-8FF8-4484-A324-39DD1917CC80}" type="pres">
      <dgm:prSet presAssocID="{5BADDBB2-67D4-4E42-9CE8-3206D1A25A1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D44D8C0-0457-4865-A4D6-98037FEE4561}" type="pres">
      <dgm:prSet presAssocID="{5BADDBB2-67D4-4E42-9CE8-3206D1A25A15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E61DCCCF-1C26-4202-8F66-4730A190F3C6}" type="pres">
      <dgm:prSet presAssocID="{929EAD33-5D29-46B9-8814-4630E2108CC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EFC86-8CAB-4255-B897-0ADF76102DCE}" type="pres">
      <dgm:prSet presAssocID="{1CCA92E8-2A79-4039-9E02-B577CD4BA5D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A77A807-D0CB-4CB5-B79B-2BD8425C6F75}" type="pres">
      <dgm:prSet presAssocID="{1CCA92E8-2A79-4039-9E02-B577CD4BA5D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8FF0575-AFA1-41DF-870E-90C73B4244FD}" type="pres">
      <dgm:prSet presAssocID="{6102AFCF-77D2-4D9A-8929-1511C560F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1C39E-6D1B-4039-8520-7C78B0B9B397}" type="pres">
      <dgm:prSet presAssocID="{4A794E68-29E5-47DC-9E0C-66B4753FA66B}" presName="sibTrans" presStyleLbl="sibTrans1D1" presStyleIdx="4" presStyleCnt="5"/>
      <dgm:spPr/>
      <dgm:t>
        <a:bodyPr/>
        <a:lstStyle/>
        <a:p>
          <a:endParaRPr lang="en-US"/>
        </a:p>
      </dgm:t>
    </dgm:pt>
    <dgm:pt modelId="{581C22AC-3676-4511-9209-9174A12BC64C}" type="pres">
      <dgm:prSet presAssocID="{4A794E68-29E5-47DC-9E0C-66B4753FA66B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80E04372-C734-4FDD-980B-CD492210E618}" type="pres">
      <dgm:prSet presAssocID="{F14A2770-955B-4ADF-AC77-7BAA4261655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C884CF-13FA-49D3-A2A3-FC60AE030B1B}" type="presOf" srcId="{5BADDBB2-67D4-4E42-9CE8-3206D1A25A15}" destId="{DDA7262B-8FF8-4484-A324-39DD1917CC80}" srcOrd="0" destOrd="0" presId="urn:microsoft.com/office/officeart/2005/8/layout/bProcess3"/>
    <dgm:cxn modelId="{74C65182-6142-42B9-8E5E-DAE199F798C4}" type="presOf" srcId="{6102AFCF-77D2-4D9A-8929-1511C560F908}" destId="{C8FF0575-AFA1-41DF-870E-90C73B4244FD}" srcOrd="0" destOrd="0" presId="urn:microsoft.com/office/officeart/2005/8/layout/bProcess3"/>
    <dgm:cxn modelId="{B5C51D7A-989D-483E-AFD7-6A5D2775C4AA}" type="presOf" srcId="{00EF0B1D-A2FB-4171-853E-8E5A174AFDE2}" destId="{94695C97-9F95-4667-88CE-6B5F862F6782}" srcOrd="0" destOrd="0" presId="urn:microsoft.com/office/officeart/2005/8/layout/bProcess3"/>
    <dgm:cxn modelId="{90D8BEA1-960D-4273-87F4-9BEE6455FACF}" srcId="{46A0938D-EADD-46CB-B163-18FC45C21389}" destId="{00EF0B1D-A2FB-4171-853E-8E5A174AFDE2}" srcOrd="0" destOrd="0" parTransId="{C4C0A638-62B4-4600-856C-A58528469EE3}" sibTransId="{8D4470B6-9BC0-4266-A155-7BBCF2FB5D59}"/>
    <dgm:cxn modelId="{C117548B-DB84-4CC7-8644-267C24412A40}" type="presOf" srcId="{46A0938D-EADD-46CB-B163-18FC45C21389}" destId="{7DD3BAD9-2F34-4639-A0EC-594A31EBF6A2}" srcOrd="0" destOrd="0" presId="urn:microsoft.com/office/officeart/2005/8/layout/bProcess3"/>
    <dgm:cxn modelId="{8ADCE790-3179-43CF-872E-2ECA8290B18C}" type="presOf" srcId="{F14A2770-955B-4ADF-AC77-7BAA42616557}" destId="{80E04372-C734-4FDD-980B-CD492210E618}" srcOrd="0" destOrd="0" presId="urn:microsoft.com/office/officeart/2005/8/layout/bProcess3"/>
    <dgm:cxn modelId="{7CAAB6A0-5E66-42AD-BE7B-ECA1B5053CC7}" type="presOf" srcId="{1CCA92E8-2A79-4039-9E02-B577CD4BA5DE}" destId="{CA77A807-D0CB-4CB5-B79B-2BD8425C6F75}" srcOrd="1" destOrd="0" presId="urn:microsoft.com/office/officeart/2005/8/layout/bProcess3"/>
    <dgm:cxn modelId="{190449A7-1F9A-46FE-9FE3-3E0AB16F696C}" srcId="{46A0938D-EADD-46CB-B163-18FC45C21389}" destId="{929EAD33-5D29-46B9-8814-4630E2108CC3}" srcOrd="3" destOrd="0" parTransId="{D6FE2C05-B880-40D9-8A17-5F7017F5BBEA}" sibTransId="{1CCA92E8-2A79-4039-9E02-B577CD4BA5DE}"/>
    <dgm:cxn modelId="{98CE3384-1EB6-465A-8ED8-D956FA65A67C}" type="presOf" srcId="{CBC54A17-7C44-4268-B81B-6FAAB5757C27}" destId="{D27E8F87-789A-4704-BB1D-A012EF6A3BCE}" srcOrd="0" destOrd="0" presId="urn:microsoft.com/office/officeart/2005/8/layout/bProcess3"/>
    <dgm:cxn modelId="{48365DCB-8D66-43C7-AC16-A5A234D817B5}" type="presOf" srcId="{1CCA92E8-2A79-4039-9E02-B577CD4BA5DE}" destId="{F3AEFC86-8CAB-4255-B897-0ADF76102DCE}" srcOrd="0" destOrd="0" presId="urn:microsoft.com/office/officeart/2005/8/layout/bProcess3"/>
    <dgm:cxn modelId="{EAED2D2F-3342-4883-8747-14FDA6ECDB78}" srcId="{46A0938D-EADD-46CB-B163-18FC45C21389}" destId="{AE8BC0FA-0DD6-4C55-A7DD-388AFA88C5FD}" srcOrd="2" destOrd="0" parTransId="{029A0D6B-23A2-4CBA-A6DB-1A0732257CC2}" sibTransId="{5BADDBB2-67D4-4E42-9CE8-3206D1A25A15}"/>
    <dgm:cxn modelId="{F4690670-9F45-41F7-8074-D7A5FB26D947}" srcId="{46A0938D-EADD-46CB-B163-18FC45C21389}" destId="{6102AFCF-77D2-4D9A-8929-1511C560F908}" srcOrd="4" destOrd="0" parTransId="{0D8B0330-3ED9-4025-B552-82D10A360D0A}" sibTransId="{4A794E68-29E5-47DC-9E0C-66B4753FA66B}"/>
    <dgm:cxn modelId="{25808BF6-9894-405B-8E73-E9F06C5D2C70}" type="presOf" srcId="{5BADDBB2-67D4-4E42-9CE8-3206D1A25A15}" destId="{1D44D8C0-0457-4865-A4D6-98037FEE4561}" srcOrd="1" destOrd="0" presId="urn:microsoft.com/office/officeart/2005/8/layout/bProcess3"/>
    <dgm:cxn modelId="{E5DF0D56-80D6-4FC9-A68C-D9061D1D100E}" type="presOf" srcId="{AE8BC0FA-0DD6-4C55-A7DD-388AFA88C5FD}" destId="{47B1FC83-F3EB-4738-A580-23683F094984}" srcOrd="0" destOrd="0" presId="urn:microsoft.com/office/officeart/2005/8/layout/bProcess3"/>
    <dgm:cxn modelId="{7ABE0AAA-095C-46E0-9C57-FCABF7626BBF}" srcId="{46A0938D-EADD-46CB-B163-18FC45C21389}" destId="{F14A2770-955B-4ADF-AC77-7BAA42616557}" srcOrd="5" destOrd="0" parTransId="{1378C70D-0BAE-45AD-8340-993A56FAC5F6}" sibTransId="{81BE7ACA-89E0-4E74-92DE-5909717346EB}"/>
    <dgm:cxn modelId="{5DCFB774-F673-4558-BBBF-379AABD961AD}" type="presOf" srcId="{929EAD33-5D29-46B9-8814-4630E2108CC3}" destId="{E61DCCCF-1C26-4202-8F66-4730A190F3C6}" srcOrd="0" destOrd="0" presId="urn:microsoft.com/office/officeart/2005/8/layout/bProcess3"/>
    <dgm:cxn modelId="{02698FF2-9128-4E96-B944-1D1F4CAFC5AD}" type="presOf" srcId="{8D4470B6-9BC0-4266-A155-7BBCF2FB5D59}" destId="{7C164E00-AF49-45B6-B2CE-84E1BADF4337}" srcOrd="0" destOrd="0" presId="urn:microsoft.com/office/officeart/2005/8/layout/bProcess3"/>
    <dgm:cxn modelId="{04AFD7C8-12A1-42C3-98DB-CE6AB6809932}" type="presOf" srcId="{8D4470B6-9BC0-4266-A155-7BBCF2FB5D59}" destId="{9005247C-BB70-4E73-8733-31D6A4ABBB8F}" srcOrd="1" destOrd="0" presId="urn:microsoft.com/office/officeart/2005/8/layout/bProcess3"/>
    <dgm:cxn modelId="{324C1853-A43E-4635-A30B-2DD2CAB236C8}" type="presOf" srcId="{4A794E68-29E5-47DC-9E0C-66B4753FA66B}" destId="{CC91C39E-6D1B-4039-8520-7C78B0B9B397}" srcOrd="0" destOrd="0" presId="urn:microsoft.com/office/officeart/2005/8/layout/bProcess3"/>
    <dgm:cxn modelId="{BB227656-2075-427A-943B-4B7F71B1A504}" srcId="{46A0938D-EADD-46CB-B163-18FC45C21389}" destId="{CBC54A17-7C44-4268-B81B-6FAAB5757C27}" srcOrd="1" destOrd="0" parTransId="{7BF4ACDC-DBAC-462F-8536-D07B727F0C83}" sibTransId="{B4D8C78D-C756-4004-8FAC-34E65E5795F2}"/>
    <dgm:cxn modelId="{87801003-4779-456D-B994-03193751A466}" type="presOf" srcId="{4A794E68-29E5-47DC-9E0C-66B4753FA66B}" destId="{581C22AC-3676-4511-9209-9174A12BC64C}" srcOrd="1" destOrd="0" presId="urn:microsoft.com/office/officeart/2005/8/layout/bProcess3"/>
    <dgm:cxn modelId="{82145FAC-906B-41F7-97E8-EE707E4D0181}" type="presOf" srcId="{B4D8C78D-C756-4004-8FAC-34E65E5795F2}" destId="{E8B29C6E-317C-4E4A-9EC4-ACBF6D313839}" srcOrd="0" destOrd="0" presId="urn:microsoft.com/office/officeart/2005/8/layout/bProcess3"/>
    <dgm:cxn modelId="{50B5FA5F-324D-4848-A8F4-45A186497D3B}" type="presOf" srcId="{B4D8C78D-C756-4004-8FAC-34E65E5795F2}" destId="{94D9B63F-A3C3-48C9-8D95-46FA78BAB6D8}" srcOrd="1" destOrd="0" presId="urn:microsoft.com/office/officeart/2005/8/layout/bProcess3"/>
    <dgm:cxn modelId="{FC0262DF-4D59-4396-BCA5-43C85C9DC198}" type="presParOf" srcId="{7DD3BAD9-2F34-4639-A0EC-594A31EBF6A2}" destId="{94695C97-9F95-4667-88CE-6B5F862F6782}" srcOrd="0" destOrd="0" presId="urn:microsoft.com/office/officeart/2005/8/layout/bProcess3"/>
    <dgm:cxn modelId="{C1CA4F9D-AEAB-4719-9E4F-403B9E6F0A5A}" type="presParOf" srcId="{7DD3BAD9-2F34-4639-A0EC-594A31EBF6A2}" destId="{7C164E00-AF49-45B6-B2CE-84E1BADF4337}" srcOrd="1" destOrd="0" presId="urn:microsoft.com/office/officeart/2005/8/layout/bProcess3"/>
    <dgm:cxn modelId="{917C1E1E-BC39-4944-ADD0-3B197936A31C}" type="presParOf" srcId="{7C164E00-AF49-45B6-B2CE-84E1BADF4337}" destId="{9005247C-BB70-4E73-8733-31D6A4ABBB8F}" srcOrd="0" destOrd="0" presId="urn:microsoft.com/office/officeart/2005/8/layout/bProcess3"/>
    <dgm:cxn modelId="{6D068BE4-B324-45E1-AEEC-24697A06D43F}" type="presParOf" srcId="{7DD3BAD9-2F34-4639-A0EC-594A31EBF6A2}" destId="{D27E8F87-789A-4704-BB1D-A012EF6A3BCE}" srcOrd="2" destOrd="0" presId="urn:microsoft.com/office/officeart/2005/8/layout/bProcess3"/>
    <dgm:cxn modelId="{7EE65DCF-E932-4B31-910C-E6C2A24AF10D}" type="presParOf" srcId="{7DD3BAD9-2F34-4639-A0EC-594A31EBF6A2}" destId="{E8B29C6E-317C-4E4A-9EC4-ACBF6D313839}" srcOrd="3" destOrd="0" presId="urn:microsoft.com/office/officeart/2005/8/layout/bProcess3"/>
    <dgm:cxn modelId="{5BD75FB1-FDA6-4A38-89AF-5317D0814343}" type="presParOf" srcId="{E8B29C6E-317C-4E4A-9EC4-ACBF6D313839}" destId="{94D9B63F-A3C3-48C9-8D95-46FA78BAB6D8}" srcOrd="0" destOrd="0" presId="urn:microsoft.com/office/officeart/2005/8/layout/bProcess3"/>
    <dgm:cxn modelId="{F036DDE9-6945-460C-AEBF-859A3CD66369}" type="presParOf" srcId="{7DD3BAD9-2F34-4639-A0EC-594A31EBF6A2}" destId="{47B1FC83-F3EB-4738-A580-23683F094984}" srcOrd="4" destOrd="0" presId="urn:microsoft.com/office/officeart/2005/8/layout/bProcess3"/>
    <dgm:cxn modelId="{9551DC98-FE2C-4699-8775-11AACEF27916}" type="presParOf" srcId="{7DD3BAD9-2F34-4639-A0EC-594A31EBF6A2}" destId="{DDA7262B-8FF8-4484-A324-39DD1917CC80}" srcOrd="5" destOrd="0" presId="urn:microsoft.com/office/officeart/2005/8/layout/bProcess3"/>
    <dgm:cxn modelId="{D64B8384-4D0B-47A2-BEC2-F99EB101A0CD}" type="presParOf" srcId="{DDA7262B-8FF8-4484-A324-39DD1917CC80}" destId="{1D44D8C0-0457-4865-A4D6-98037FEE4561}" srcOrd="0" destOrd="0" presId="urn:microsoft.com/office/officeart/2005/8/layout/bProcess3"/>
    <dgm:cxn modelId="{3566188C-AEFF-4956-8FBA-208D930F034B}" type="presParOf" srcId="{7DD3BAD9-2F34-4639-A0EC-594A31EBF6A2}" destId="{E61DCCCF-1C26-4202-8F66-4730A190F3C6}" srcOrd="6" destOrd="0" presId="urn:microsoft.com/office/officeart/2005/8/layout/bProcess3"/>
    <dgm:cxn modelId="{A434850D-ACB4-4659-89C5-81C07F1F6332}" type="presParOf" srcId="{7DD3BAD9-2F34-4639-A0EC-594A31EBF6A2}" destId="{F3AEFC86-8CAB-4255-B897-0ADF76102DCE}" srcOrd="7" destOrd="0" presId="urn:microsoft.com/office/officeart/2005/8/layout/bProcess3"/>
    <dgm:cxn modelId="{841BC150-DAA8-4DA0-BE3B-4A3CCCC8F071}" type="presParOf" srcId="{F3AEFC86-8CAB-4255-B897-0ADF76102DCE}" destId="{CA77A807-D0CB-4CB5-B79B-2BD8425C6F75}" srcOrd="0" destOrd="0" presId="urn:microsoft.com/office/officeart/2005/8/layout/bProcess3"/>
    <dgm:cxn modelId="{C646B327-6C62-41B6-928E-CB711788A976}" type="presParOf" srcId="{7DD3BAD9-2F34-4639-A0EC-594A31EBF6A2}" destId="{C8FF0575-AFA1-41DF-870E-90C73B4244FD}" srcOrd="8" destOrd="0" presId="urn:microsoft.com/office/officeart/2005/8/layout/bProcess3"/>
    <dgm:cxn modelId="{21DC7E14-04EB-4CA5-B82D-F960848FF6A9}" type="presParOf" srcId="{7DD3BAD9-2F34-4639-A0EC-594A31EBF6A2}" destId="{CC91C39E-6D1B-4039-8520-7C78B0B9B397}" srcOrd="9" destOrd="0" presId="urn:microsoft.com/office/officeart/2005/8/layout/bProcess3"/>
    <dgm:cxn modelId="{F848A355-5DB8-4AFA-874E-51CFBF207111}" type="presParOf" srcId="{CC91C39E-6D1B-4039-8520-7C78B0B9B397}" destId="{581C22AC-3676-4511-9209-9174A12BC64C}" srcOrd="0" destOrd="0" presId="urn:microsoft.com/office/officeart/2005/8/layout/bProcess3"/>
    <dgm:cxn modelId="{939C0380-8543-4885-9D43-3ABA68B1BC77}" type="presParOf" srcId="{7DD3BAD9-2F34-4639-A0EC-594A31EBF6A2}" destId="{80E04372-C734-4FDD-980B-CD492210E61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761569-6F8E-49AD-A740-640AAA86683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F82B4-7638-4E34-B256-5274AC22C2C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Section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https://firepath-fb.firebaseIO.com</a:t>
          </a:r>
          <a:endParaRPr lang="en-US" dirty="0"/>
        </a:p>
      </dgm:t>
    </dgm:pt>
    <dgm:pt modelId="{28F128F3-2FCB-4A65-96F5-CE90DA77E46A}" type="parTrans" cxnId="{30EE417B-03F5-4322-AEB6-FE64E6F5D685}">
      <dgm:prSet/>
      <dgm:spPr/>
      <dgm:t>
        <a:bodyPr/>
        <a:lstStyle/>
        <a:p>
          <a:endParaRPr lang="en-US"/>
        </a:p>
      </dgm:t>
    </dgm:pt>
    <dgm:pt modelId="{87617867-AA3C-4CDC-B607-7A07F996D2CF}" type="sibTrans" cxnId="{30EE417B-03F5-4322-AEB6-FE64E6F5D685}">
      <dgm:prSet/>
      <dgm:spPr/>
      <dgm:t>
        <a:bodyPr/>
        <a:lstStyle/>
        <a:p>
          <a:endParaRPr lang="en-US"/>
        </a:p>
      </dgm:t>
    </dgm:pt>
    <dgm:pt modelId="{F97F5335-EFC7-4D8D-9E4A-434E1A7EA56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Section</a:t>
          </a:r>
        </a:p>
        <a:p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*</a:t>
          </a:r>
          <a:endParaRPr lang="en-US" dirty="0"/>
        </a:p>
      </dgm:t>
    </dgm:pt>
    <dgm:pt modelId="{F065C6A7-591F-4104-93EA-68EB0DE3AA2B}" type="parTrans" cxnId="{F05A6BFD-9F26-47C3-B1F7-D0ECE257D905}">
      <dgm:prSet/>
      <dgm:spPr/>
      <dgm:t>
        <a:bodyPr/>
        <a:lstStyle/>
        <a:p>
          <a:endParaRPr lang="en-US"/>
        </a:p>
      </dgm:t>
    </dgm:pt>
    <dgm:pt modelId="{83A50016-3ED5-4B93-A769-EAFC23A82804}" type="sibTrans" cxnId="{F05A6BFD-9F26-47C3-B1F7-D0ECE257D905}">
      <dgm:prSet/>
      <dgm:spPr/>
      <dgm:t>
        <a:bodyPr/>
        <a:lstStyle/>
        <a:p>
          <a:endParaRPr lang="en-US"/>
        </a:p>
      </dgm:t>
    </dgm:pt>
    <dgm:pt modelId="{E06C216E-B1FB-4D87-810D-667538C8E38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Rule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null</a:t>
          </a:r>
          <a:endParaRPr lang="en-US" dirty="0"/>
        </a:p>
      </dgm:t>
    </dgm:pt>
    <dgm:pt modelId="{70B387A3-2535-4FCA-9B77-3FDAB258E843}" type="parTrans" cxnId="{20F51D25-8AA0-43D7-8EC2-FB35E0DB17B5}">
      <dgm:prSet/>
      <dgm:spPr/>
      <dgm:t>
        <a:bodyPr/>
        <a:lstStyle/>
        <a:p>
          <a:endParaRPr lang="en-US"/>
        </a:p>
      </dgm:t>
    </dgm:pt>
    <dgm:pt modelId="{683BBB72-906E-4925-9797-18150084BC10}" type="sibTrans" cxnId="{20F51D25-8AA0-43D7-8EC2-FB35E0DB17B5}">
      <dgm:prSet/>
      <dgm:spPr/>
      <dgm:t>
        <a:bodyPr/>
        <a:lstStyle/>
        <a:p>
          <a:endParaRPr lang="en-US"/>
        </a:p>
      </dgm:t>
    </dgm:pt>
    <dgm:pt modelId="{FD880B1F-8671-4D37-AD60-AA816D0B878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Rule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null</a:t>
          </a:r>
          <a:endParaRPr lang="en-US" dirty="0"/>
        </a:p>
      </dgm:t>
    </dgm:pt>
    <dgm:pt modelId="{239FD6AE-1907-4B1C-B716-69D4F7BD97FB}" type="parTrans" cxnId="{B1EA808F-8D39-4EC8-84E4-08A43AF91577}">
      <dgm:prSet/>
      <dgm:spPr/>
      <dgm:t>
        <a:bodyPr/>
        <a:lstStyle/>
        <a:p>
          <a:endParaRPr lang="en-US"/>
        </a:p>
      </dgm:t>
    </dgm:pt>
    <dgm:pt modelId="{73A5429C-9A4B-4401-9EE8-2C397AFFFBA0}" type="sibTrans" cxnId="{B1EA808F-8D39-4EC8-84E4-08A43AF91577}">
      <dgm:prSet/>
      <dgm:spPr/>
      <dgm:t>
        <a:bodyPr/>
        <a:lstStyle/>
        <a:p>
          <a:endParaRPr lang="en-US"/>
        </a:p>
      </dgm:t>
    </dgm:pt>
    <dgm:pt modelId="{D06DBE90-F382-44ED-9B93-0FACFCA6A11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Section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b1</a:t>
          </a:r>
          <a:endParaRPr lang="en-US" dirty="0"/>
        </a:p>
      </dgm:t>
    </dgm:pt>
    <dgm:pt modelId="{E49B2A1E-4250-4584-932B-AD97DA4920F0}" type="parTrans" cxnId="{E448E5A9-F2A1-45CD-8FEF-46F31FD1E00B}">
      <dgm:prSet/>
      <dgm:spPr/>
      <dgm:t>
        <a:bodyPr/>
        <a:lstStyle/>
        <a:p>
          <a:endParaRPr lang="en-US"/>
        </a:p>
      </dgm:t>
    </dgm:pt>
    <dgm:pt modelId="{DA9445B4-DA89-4E4D-B02E-E11629929D1B}" type="sibTrans" cxnId="{E448E5A9-F2A1-45CD-8FEF-46F31FD1E00B}">
      <dgm:prSet/>
      <dgm:spPr/>
      <dgm:t>
        <a:bodyPr/>
        <a:lstStyle/>
        <a:p>
          <a:endParaRPr lang="en-US"/>
        </a:p>
      </dgm:t>
    </dgm:pt>
    <dgm:pt modelId="{161B439D-C7D3-446C-A7A6-2666ACE10E01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Rule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c2=1 and c1/d1='blah'</a:t>
          </a:r>
          <a:endParaRPr lang="en-US" dirty="0"/>
        </a:p>
      </dgm:t>
    </dgm:pt>
    <dgm:pt modelId="{2E424501-866E-41CE-A4C8-D1C6170D4767}" type="parTrans" cxnId="{9122ACA6-EC62-4E92-8456-28FF90662C08}">
      <dgm:prSet/>
      <dgm:spPr/>
      <dgm:t>
        <a:bodyPr/>
        <a:lstStyle/>
        <a:p>
          <a:endParaRPr lang="en-US"/>
        </a:p>
      </dgm:t>
    </dgm:pt>
    <dgm:pt modelId="{A1C56B33-67B1-42A7-9AE3-586C243D2D4C}" type="sibTrans" cxnId="{9122ACA6-EC62-4E92-8456-28FF90662C08}">
      <dgm:prSet/>
      <dgm:spPr/>
      <dgm:t>
        <a:bodyPr/>
        <a:lstStyle/>
        <a:p>
          <a:endParaRPr lang="en-US"/>
        </a:p>
      </dgm:t>
    </dgm:pt>
    <dgm:pt modelId="{B425B8C3-E306-48F1-B6E8-7D44D4CD9F9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Section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/d1</a:t>
          </a:r>
          <a:endParaRPr lang="en-US" dirty="0"/>
        </a:p>
      </dgm:t>
    </dgm:pt>
    <dgm:pt modelId="{FD0C4134-8544-47D5-96C6-5D44A47BECE6}" type="parTrans" cxnId="{EE7E3A03-3EF7-46AF-9194-912957AE5BFC}">
      <dgm:prSet/>
      <dgm:spPr/>
      <dgm:t>
        <a:bodyPr/>
        <a:lstStyle/>
        <a:p>
          <a:endParaRPr lang="en-US"/>
        </a:p>
      </dgm:t>
    </dgm:pt>
    <dgm:pt modelId="{DD53AC42-E22F-4332-A095-FE12946CEBEE}" type="sibTrans" cxnId="{EE7E3A03-3EF7-46AF-9194-912957AE5BFC}">
      <dgm:prSet/>
      <dgm:spPr/>
      <dgm:t>
        <a:bodyPr/>
        <a:lstStyle/>
        <a:p>
          <a:endParaRPr lang="en-US"/>
        </a:p>
      </dgm:t>
    </dgm:pt>
    <dgm:pt modelId="{9FD2C691-705F-46EB-B6C7-FA8C36F74FC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Rule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null</a:t>
          </a:r>
          <a:endParaRPr lang="en-US" dirty="0"/>
        </a:p>
      </dgm:t>
    </dgm:pt>
    <dgm:pt modelId="{7A2E61BD-7A99-4832-A779-DC734175D6AD}" type="parTrans" cxnId="{D7527A6E-8DA4-4D4E-BDE6-DDA8B2FAEC07}">
      <dgm:prSet/>
      <dgm:spPr/>
      <dgm:t>
        <a:bodyPr/>
        <a:lstStyle/>
        <a:p>
          <a:endParaRPr lang="en-US"/>
        </a:p>
      </dgm:t>
    </dgm:pt>
    <dgm:pt modelId="{9B17AB26-66B3-4C80-850B-5D24288C5391}" type="sibTrans" cxnId="{D7527A6E-8DA4-4D4E-BDE6-DDA8B2FAEC07}">
      <dgm:prSet/>
      <dgm:spPr/>
      <dgm:t>
        <a:bodyPr/>
        <a:lstStyle/>
        <a:p>
          <a:endParaRPr lang="en-US"/>
        </a:p>
      </dgm:t>
    </dgm:pt>
    <dgm:pt modelId="{A376B08B-3291-4E78-BB1B-74720952962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Array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pathSections</a:t>
          </a:r>
          <a:endParaRPr lang="en-US" dirty="0"/>
        </a:p>
      </dgm:t>
    </dgm:pt>
    <dgm:pt modelId="{D05302F2-1871-40DC-8EB2-9C283A7E8FCF}" type="parTrans" cxnId="{8D3E9158-711B-4912-8868-E722FE33E57A}">
      <dgm:prSet/>
      <dgm:spPr/>
      <dgm:t>
        <a:bodyPr/>
        <a:lstStyle/>
        <a:p>
          <a:endParaRPr lang="en-US"/>
        </a:p>
      </dgm:t>
    </dgm:pt>
    <dgm:pt modelId="{E10717B4-B80B-45C2-9903-7A5D72C734EB}" type="sibTrans" cxnId="{8D3E9158-711B-4912-8868-E722FE33E57A}">
      <dgm:prSet/>
      <dgm:spPr/>
      <dgm:t>
        <a:bodyPr/>
        <a:lstStyle/>
        <a:p>
          <a:endParaRPr lang="en-US"/>
        </a:p>
      </dgm:t>
    </dgm:pt>
    <dgm:pt modelId="{0C6B28F0-3529-44D6-987C-9880097CA3B1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elementValue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c2</a:t>
          </a:r>
          <a:endParaRPr lang="en-US" dirty="0"/>
        </a:p>
      </dgm:t>
    </dgm:pt>
    <dgm:pt modelId="{F723921F-7190-4791-A2EE-332414DD0B7F}" type="parTrans" cxnId="{0D15FD33-9245-437F-8B58-13A04F6817A7}">
      <dgm:prSet/>
      <dgm:spPr/>
      <dgm:t>
        <a:bodyPr/>
        <a:lstStyle/>
        <a:p>
          <a:endParaRPr lang="en-US"/>
        </a:p>
      </dgm:t>
    </dgm:pt>
    <dgm:pt modelId="{23952B23-A8FB-43DC-9CDE-8A5F1D5BB498}" type="sibTrans" cxnId="{0D15FD33-9245-437F-8B58-13A04F6817A7}">
      <dgm:prSet/>
      <dgm:spPr/>
      <dgm:t>
        <a:bodyPr/>
        <a:lstStyle/>
        <a:p>
          <a:endParaRPr lang="en-US"/>
        </a:p>
      </dgm:t>
    </dgm:pt>
    <dgm:pt modelId="{9B076E78-1556-4907-9CC0-3221CB0F74F5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elementType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rulePart</a:t>
          </a:r>
          <a:endParaRPr lang="en-US" dirty="0"/>
        </a:p>
      </dgm:t>
    </dgm:pt>
    <dgm:pt modelId="{96ED38B1-03A5-4800-9941-5B29410D230C}" type="parTrans" cxnId="{8705A6B8-B057-4E59-87B6-986F4F9A728E}">
      <dgm:prSet/>
      <dgm:spPr/>
      <dgm:t>
        <a:bodyPr/>
        <a:lstStyle/>
        <a:p>
          <a:endParaRPr lang="en-US"/>
        </a:p>
      </dgm:t>
    </dgm:pt>
    <dgm:pt modelId="{858B77B9-0661-41A7-B05D-04BCE2F5A391}" type="sibTrans" cxnId="{8705A6B8-B057-4E59-87B6-986F4F9A728E}">
      <dgm:prSet/>
      <dgm:spPr/>
      <dgm:t>
        <a:bodyPr/>
        <a:lstStyle/>
        <a:p>
          <a:endParaRPr lang="en-US"/>
        </a:p>
      </dgm:t>
    </dgm:pt>
    <dgm:pt modelId="{E136293B-0FFD-4F5E-81FE-F98935EE4AEA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elementValue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=</a:t>
          </a:r>
          <a:endParaRPr lang="en-US" dirty="0"/>
        </a:p>
      </dgm:t>
    </dgm:pt>
    <dgm:pt modelId="{9C1E5189-9BF7-4FBD-9126-69454A509457}" type="parTrans" cxnId="{F110F7FB-104C-4898-A771-7BF8CF394029}">
      <dgm:prSet/>
      <dgm:spPr/>
      <dgm:t>
        <a:bodyPr/>
        <a:lstStyle/>
        <a:p>
          <a:endParaRPr lang="en-US"/>
        </a:p>
      </dgm:t>
    </dgm:pt>
    <dgm:pt modelId="{0C1C499B-C361-4395-83E6-319F35B9EBF1}" type="sibTrans" cxnId="{F110F7FB-104C-4898-A771-7BF8CF394029}">
      <dgm:prSet/>
      <dgm:spPr/>
      <dgm:t>
        <a:bodyPr/>
        <a:lstStyle/>
        <a:p>
          <a:endParaRPr lang="en-US"/>
        </a:p>
      </dgm:t>
    </dgm:pt>
    <dgm:pt modelId="{110AA099-350A-4712-A48D-EBEA68E58C47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elementType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operator</a:t>
          </a:r>
          <a:endParaRPr lang="en-US" dirty="0"/>
        </a:p>
      </dgm:t>
    </dgm:pt>
    <dgm:pt modelId="{5E93DDA7-A93E-4296-B600-BEAEF6FE16DD}" type="parTrans" cxnId="{B88E9D67-F5E3-4A36-9C66-29AB319229B8}">
      <dgm:prSet/>
      <dgm:spPr/>
      <dgm:t>
        <a:bodyPr/>
        <a:lstStyle/>
        <a:p>
          <a:endParaRPr lang="en-US"/>
        </a:p>
      </dgm:t>
    </dgm:pt>
    <dgm:pt modelId="{513AECDC-316E-4AC4-843C-9968D6F550C8}" type="sibTrans" cxnId="{B88E9D67-F5E3-4A36-9C66-29AB319229B8}">
      <dgm:prSet/>
      <dgm:spPr/>
      <dgm:t>
        <a:bodyPr/>
        <a:lstStyle/>
        <a:p>
          <a:endParaRPr lang="en-US"/>
        </a:p>
      </dgm:t>
    </dgm:pt>
    <dgm:pt modelId="{0DCBCCA7-5555-4B9A-9656-4EB86F60DC57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elementValue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1</a:t>
          </a:r>
          <a:endParaRPr lang="en-US" dirty="0"/>
        </a:p>
      </dgm:t>
    </dgm:pt>
    <dgm:pt modelId="{F745E49A-B9E5-4E89-943F-27B324E4DA25}" type="parTrans" cxnId="{74FE89ED-AF78-438E-B0F3-FC09A3FC149F}">
      <dgm:prSet/>
      <dgm:spPr/>
      <dgm:t>
        <a:bodyPr/>
        <a:lstStyle/>
        <a:p>
          <a:endParaRPr lang="en-US"/>
        </a:p>
      </dgm:t>
    </dgm:pt>
    <dgm:pt modelId="{FC38C814-58AE-43FC-A60E-263A428FFB1A}" type="sibTrans" cxnId="{74FE89ED-AF78-438E-B0F3-FC09A3FC149F}">
      <dgm:prSet/>
      <dgm:spPr/>
      <dgm:t>
        <a:bodyPr/>
        <a:lstStyle/>
        <a:p>
          <a:endParaRPr lang="en-US"/>
        </a:p>
      </dgm:t>
    </dgm:pt>
    <dgm:pt modelId="{95165B3C-1502-42B0-A109-DCD26F4B5835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elementType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number</a:t>
          </a:r>
          <a:endParaRPr lang="en-US" dirty="0"/>
        </a:p>
      </dgm:t>
    </dgm:pt>
    <dgm:pt modelId="{DEFF2C58-B1F1-423B-A4A3-85A1DADDC4F2}" type="parTrans" cxnId="{657D9306-D223-40AF-9988-2B37FA3FB6AE}">
      <dgm:prSet/>
      <dgm:spPr/>
      <dgm:t>
        <a:bodyPr/>
        <a:lstStyle/>
        <a:p>
          <a:endParaRPr lang="en-US"/>
        </a:p>
      </dgm:t>
    </dgm:pt>
    <dgm:pt modelId="{E634DFAA-B664-4E7B-BDAB-FDAF6A1D7677}" type="sibTrans" cxnId="{657D9306-D223-40AF-9988-2B37FA3FB6AE}">
      <dgm:prSet/>
      <dgm:spPr/>
      <dgm:t>
        <a:bodyPr/>
        <a:lstStyle/>
        <a:p>
          <a:endParaRPr lang="en-US"/>
        </a:p>
      </dgm:t>
    </dgm:pt>
    <dgm:pt modelId="{5F053D73-C1D8-47FB-959B-EA2A4D904E54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elementValue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and</a:t>
          </a:r>
          <a:endParaRPr lang="en-US" dirty="0"/>
        </a:p>
      </dgm:t>
    </dgm:pt>
    <dgm:pt modelId="{DF95EBFC-AEB3-4A59-85CC-1AF4A524561D}" type="parTrans" cxnId="{F2A888A7-EDBE-453F-8336-6C6424C01089}">
      <dgm:prSet/>
      <dgm:spPr/>
      <dgm:t>
        <a:bodyPr/>
        <a:lstStyle/>
        <a:p>
          <a:endParaRPr lang="en-US"/>
        </a:p>
      </dgm:t>
    </dgm:pt>
    <dgm:pt modelId="{D172604F-1485-4002-A959-04E3DEE30BA2}" type="sibTrans" cxnId="{F2A888A7-EDBE-453F-8336-6C6424C01089}">
      <dgm:prSet/>
      <dgm:spPr/>
      <dgm:t>
        <a:bodyPr/>
        <a:lstStyle/>
        <a:p>
          <a:endParaRPr lang="en-US"/>
        </a:p>
      </dgm:t>
    </dgm:pt>
    <dgm:pt modelId="{82F4017B-BB2A-42A1-B015-8E8B834E7EF3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elementType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conjunction</a:t>
          </a:r>
          <a:endParaRPr lang="en-US" dirty="0"/>
        </a:p>
      </dgm:t>
    </dgm:pt>
    <dgm:pt modelId="{E9AA1260-8C8E-4632-99B2-DB406F95E7FB}" type="parTrans" cxnId="{A2DBE752-A0C8-4660-9A8D-5AB3EC19B2DD}">
      <dgm:prSet/>
      <dgm:spPr/>
      <dgm:t>
        <a:bodyPr/>
        <a:lstStyle/>
        <a:p>
          <a:endParaRPr lang="en-US"/>
        </a:p>
      </dgm:t>
    </dgm:pt>
    <dgm:pt modelId="{A7A2EC97-E5F7-4C6F-8FE2-3E5C43F3D0A4}" type="sibTrans" cxnId="{A2DBE752-A0C8-4660-9A8D-5AB3EC19B2DD}">
      <dgm:prSet/>
      <dgm:spPr/>
      <dgm:t>
        <a:bodyPr/>
        <a:lstStyle/>
        <a:p>
          <a:endParaRPr lang="en-US"/>
        </a:p>
      </dgm:t>
    </dgm:pt>
    <dgm:pt modelId="{094FDC09-5B71-4AC1-9744-8585F84AAFC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…</a:t>
          </a:r>
          <a:endParaRPr lang="en-US" b="1" dirty="0">
            <a:solidFill>
              <a:schemeClr val="tx1"/>
            </a:solidFill>
          </a:endParaRPr>
        </a:p>
      </dgm:t>
    </dgm:pt>
    <dgm:pt modelId="{000FF816-A7AF-4909-9332-29A14ED233F4}" type="parTrans" cxnId="{29278A67-661C-4736-B519-AF7718E451D3}">
      <dgm:prSet/>
      <dgm:spPr/>
      <dgm:t>
        <a:bodyPr/>
        <a:lstStyle/>
        <a:p>
          <a:endParaRPr lang="en-US"/>
        </a:p>
      </dgm:t>
    </dgm:pt>
    <dgm:pt modelId="{54B6389A-CC3D-4F5D-BF8E-7C2F53560D98}" type="sibTrans" cxnId="{29278A67-661C-4736-B519-AF7718E451D3}">
      <dgm:prSet/>
      <dgm:spPr/>
      <dgm:t>
        <a:bodyPr/>
        <a:lstStyle/>
        <a:p>
          <a:endParaRPr lang="en-US"/>
        </a:p>
      </dgm:t>
    </dgm:pt>
    <dgm:pt modelId="{45FB5A4E-60B4-429F-B433-64BA8DACFD4B}" type="pres">
      <dgm:prSet presAssocID="{49761569-6F8E-49AD-A740-640AAA86683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AFDF51-0A78-46AC-81CF-9A98B6066AC7}" type="pres">
      <dgm:prSet presAssocID="{A376B08B-3291-4E78-BB1B-747209529622}" presName="root1" presStyleCnt="0"/>
      <dgm:spPr/>
    </dgm:pt>
    <dgm:pt modelId="{1ACDE07E-BED3-4D18-AF74-80FDA55B0AF3}" type="pres">
      <dgm:prSet presAssocID="{A376B08B-3291-4E78-BB1B-74720952962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56EB6B-0F5E-4311-8453-F2F10535D24F}" type="pres">
      <dgm:prSet presAssocID="{A376B08B-3291-4E78-BB1B-747209529622}" presName="level2hierChild" presStyleCnt="0"/>
      <dgm:spPr/>
    </dgm:pt>
    <dgm:pt modelId="{B137F45D-C678-4C15-BD4D-103FA113A4EB}" type="pres">
      <dgm:prSet presAssocID="{28F128F3-2FCB-4A65-96F5-CE90DA77E46A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7329DE49-6C3E-40E7-9B79-B2AA4DA5DCB4}" type="pres">
      <dgm:prSet presAssocID="{28F128F3-2FCB-4A65-96F5-CE90DA77E46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CF21CF11-E529-4863-9FDD-366CD820DACE}" type="pres">
      <dgm:prSet presAssocID="{3B3F82B4-7638-4E34-B256-5274AC22C2C2}" presName="root2" presStyleCnt="0"/>
      <dgm:spPr/>
    </dgm:pt>
    <dgm:pt modelId="{72D75BF8-F117-4EF9-A827-56F971B5C2C6}" type="pres">
      <dgm:prSet presAssocID="{3B3F82B4-7638-4E34-B256-5274AC22C2C2}" presName="LevelTwoTextNode" presStyleLbl="node2" presStyleIdx="0" presStyleCnt="4" custLinFactY="916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114601-1E0D-4674-95C2-EBA82AE17E9D}" type="pres">
      <dgm:prSet presAssocID="{3B3F82B4-7638-4E34-B256-5274AC22C2C2}" presName="level3hierChild" presStyleCnt="0"/>
      <dgm:spPr/>
    </dgm:pt>
    <dgm:pt modelId="{CDD81C17-23A7-49A1-AC6B-A848E47A99EE}" type="pres">
      <dgm:prSet presAssocID="{70B387A3-2535-4FCA-9B77-3FDAB258E843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7BEE67B-F144-4229-8487-24314DC532E8}" type="pres">
      <dgm:prSet presAssocID="{70B387A3-2535-4FCA-9B77-3FDAB258E843}" presName="connTx" presStyleLbl="parChTrans1D3" presStyleIdx="0" presStyleCnt="4"/>
      <dgm:spPr/>
      <dgm:t>
        <a:bodyPr/>
        <a:lstStyle/>
        <a:p>
          <a:endParaRPr lang="en-US"/>
        </a:p>
      </dgm:t>
    </dgm:pt>
    <dgm:pt modelId="{AEC19C9C-B612-40B1-8E92-9243AB53F24B}" type="pres">
      <dgm:prSet presAssocID="{E06C216E-B1FB-4D87-810D-667538C8E38E}" presName="root2" presStyleCnt="0"/>
      <dgm:spPr/>
    </dgm:pt>
    <dgm:pt modelId="{E8A4D3BB-7BAD-4018-BE19-FA48595ECB72}" type="pres">
      <dgm:prSet presAssocID="{E06C216E-B1FB-4D87-810D-667538C8E38E}" presName="LevelTwoTextNode" presStyleLbl="node3" presStyleIdx="0" presStyleCnt="4" custLinFactY="916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A945E-C18B-44D2-93AF-D161E82304AC}" type="pres">
      <dgm:prSet presAssocID="{E06C216E-B1FB-4D87-810D-667538C8E38E}" presName="level3hierChild" presStyleCnt="0"/>
      <dgm:spPr/>
    </dgm:pt>
    <dgm:pt modelId="{336F0D33-4B44-4048-A2AF-C37192531257}" type="pres">
      <dgm:prSet presAssocID="{F065C6A7-591F-4104-93EA-68EB0DE3AA2B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8AED6225-B022-45AF-85C6-B374A22794FC}" type="pres">
      <dgm:prSet presAssocID="{F065C6A7-591F-4104-93EA-68EB0DE3AA2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B9D17692-475E-446E-A259-975014ADEBB5}" type="pres">
      <dgm:prSet presAssocID="{F97F5335-EFC7-4D8D-9E4A-434E1A7EA567}" presName="root2" presStyleCnt="0"/>
      <dgm:spPr/>
    </dgm:pt>
    <dgm:pt modelId="{AAFBF86C-D3FE-4602-AD41-E0AEE5AEBEB2}" type="pres">
      <dgm:prSet presAssocID="{F97F5335-EFC7-4D8D-9E4A-434E1A7EA567}" presName="LevelTwoTextNode" presStyleLbl="node2" presStyleIdx="1" presStyleCnt="4" custLinFactY="4392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BC6FBB-0C78-4C0C-8815-4744F05DCC25}" type="pres">
      <dgm:prSet presAssocID="{F97F5335-EFC7-4D8D-9E4A-434E1A7EA567}" presName="level3hierChild" presStyleCnt="0"/>
      <dgm:spPr/>
    </dgm:pt>
    <dgm:pt modelId="{30C57E95-EAFA-46A8-A370-BEDAEB1B15B4}" type="pres">
      <dgm:prSet presAssocID="{239FD6AE-1907-4B1C-B716-69D4F7BD97FB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B62152B7-7BF0-4B6C-AA80-5482CA594F8A}" type="pres">
      <dgm:prSet presAssocID="{239FD6AE-1907-4B1C-B716-69D4F7BD97FB}" presName="connTx" presStyleLbl="parChTrans1D3" presStyleIdx="1" presStyleCnt="4"/>
      <dgm:spPr/>
      <dgm:t>
        <a:bodyPr/>
        <a:lstStyle/>
        <a:p>
          <a:endParaRPr lang="en-US"/>
        </a:p>
      </dgm:t>
    </dgm:pt>
    <dgm:pt modelId="{40DEC87B-4F95-4ABB-91FC-00EA685A51BB}" type="pres">
      <dgm:prSet presAssocID="{FD880B1F-8671-4D37-AD60-AA816D0B878A}" presName="root2" presStyleCnt="0"/>
      <dgm:spPr/>
    </dgm:pt>
    <dgm:pt modelId="{FB27EFFF-7F5B-4D5C-AB17-F8CD4E50B730}" type="pres">
      <dgm:prSet presAssocID="{FD880B1F-8671-4D37-AD60-AA816D0B878A}" presName="LevelTwoTextNode" presStyleLbl="node3" presStyleIdx="1" presStyleCnt="4" custLinFactY="42267" custLinFactNeighborX="-165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4F6C26-2E4D-4316-A6B2-8CF1B61060EE}" type="pres">
      <dgm:prSet presAssocID="{FD880B1F-8671-4D37-AD60-AA816D0B878A}" presName="level3hierChild" presStyleCnt="0"/>
      <dgm:spPr/>
    </dgm:pt>
    <dgm:pt modelId="{5115984E-EAAD-4921-8C43-4B8A8364E05A}" type="pres">
      <dgm:prSet presAssocID="{E49B2A1E-4250-4584-932B-AD97DA4920F0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197918D7-AE7D-4CAA-B528-EA762B413924}" type="pres">
      <dgm:prSet presAssocID="{E49B2A1E-4250-4584-932B-AD97DA4920F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BBFB9E40-E434-4AA0-ABC4-18C1193DCB6B}" type="pres">
      <dgm:prSet presAssocID="{D06DBE90-F382-44ED-9B93-0FACFCA6A112}" presName="root2" presStyleCnt="0"/>
      <dgm:spPr/>
    </dgm:pt>
    <dgm:pt modelId="{1286E5A8-092B-42B1-B586-3943027B9774}" type="pres">
      <dgm:prSet presAssocID="{D06DBE90-F382-44ED-9B93-0FACFCA6A112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97EF4D-594D-4783-AA6B-C73814A74BCE}" type="pres">
      <dgm:prSet presAssocID="{D06DBE90-F382-44ED-9B93-0FACFCA6A112}" presName="level3hierChild" presStyleCnt="0"/>
      <dgm:spPr/>
    </dgm:pt>
    <dgm:pt modelId="{8EE1A947-C3DF-4AD6-8EB7-83B8E7D100CD}" type="pres">
      <dgm:prSet presAssocID="{2E424501-866E-41CE-A4C8-D1C6170D4767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FDDBAD6-E5BA-47D0-9956-1A6026A28E11}" type="pres">
      <dgm:prSet presAssocID="{2E424501-866E-41CE-A4C8-D1C6170D4767}" presName="connTx" presStyleLbl="parChTrans1D3" presStyleIdx="2" presStyleCnt="4"/>
      <dgm:spPr/>
      <dgm:t>
        <a:bodyPr/>
        <a:lstStyle/>
        <a:p>
          <a:endParaRPr lang="en-US"/>
        </a:p>
      </dgm:t>
    </dgm:pt>
    <dgm:pt modelId="{D7D53E42-A673-48D8-917A-EEDD5574B2B7}" type="pres">
      <dgm:prSet presAssocID="{161B439D-C7D3-446C-A7A6-2666ACE10E01}" presName="root2" presStyleCnt="0"/>
      <dgm:spPr/>
    </dgm:pt>
    <dgm:pt modelId="{EB6925EC-F0CB-484F-BD3F-DAB0E6C7ED75}" type="pres">
      <dgm:prSet presAssocID="{161B439D-C7D3-446C-A7A6-2666ACE10E0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599123-2077-445C-8D8A-211C4358BCE6}" type="pres">
      <dgm:prSet presAssocID="{161B439D-C7D3-446C-A7A6-2666ACE10E01}" presName="level3hierChild" presStyleCnt="0"/>
      <dgm:spPr/>
    </dgm:pt>
    <dgm:pt modelId="{CA28A4C4-09E1-44CB-99AF-6CED91AF8E2C}" type="pres">
      <dgm:prSet presAssocID="{F723921F-7190-4791-A2EE-332414DD0B7F}" presName="conn2-1" presStyleLbl="parChTrans1D4" presStyleIdx="0" presStyleCnt="9"/>
      <dgm:spPr/>
      <dgm:t>
        <a:bodyPr/>
        <a:lstStyle/>
        <a:p>
          <a:endParaRPr lang="en-US"/>
        </a:p>
      </dgm:t>
    </dgm:pt>
    <dgm:pt modelId="{88055323-813A-4F5C-B733-FB250A0486E4}" type="pres">
      <dgm:prSet presAssocID="{F723921F-7190-4791-A2EE-332414DD0B7F}" presName="connTx" presStyleLbl="parChTrans1D4" presStyleIdx="0" presStyleCnt="9"/>
      <dgm:spPr/>
      <dgm:t>
        <a:bodyPr/>
        <a:lstStyle/>
        <a:p>
          <a:endParaRPr lang="en-US"/>
        </a:p>
      </dgm:t>
    </dgm:pt>
    <dgm:pt modelId="{99B70E0E-8D36-4CBB-9A51-472D184D7102}" type="pres">
      <dgm:prSet presAssocID="{0C6B28F0-3529-44D6-987C-9880097CA3B1}" presName="root2" presStyleCnt="0"/>
      <dgm:spPr/>
    </dgm:pt>
    <dgm:pt modelId="{BA11CECE-9ED2-40A5-B0A4-B9821B8BDE09}" type="pres">
      <dgm:prSet presAssocID="{0C6B28F0-3529-44D6-987C-9880097CA3B1}" presName="LevelTwoTextNode" presStyleLbl="node4" presStyleIdx="0" presStyleCnt="9" custLinFactY="-1687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3ED641-2AA5-4F27-8024-447171B7FD6A}" type="pres">
      <dgm:prSet presAssocID="{0C6B28F0-3529-44D6-987C-9880097CA3B1}" presName="level3hierChild" presStyleCnt="0"/>
      <dgm:spPr/>
    </dgm:pt>
    <dgm:pt modelId="{54400A27-5FE4-4E1C-AF60-8751A0113028}" type="pres">
      <dgm:prSet presAssocID="{96ED38B1-03A5-4800-9941-5B29410D230C}" presName="conn2-1" presStyleLbl="parChTrans1D4" presStyleIdx="1" presStyleCnt="9"/>
      <dgm:spPr/>
      <dgm:t>
        <a:bodyPr/>
        <a:lstStyle/>
        <a:p>
          <a:endParaRPr lang="en-US"/>
        </a:p>
      </dgm:t>
    </dgm:pt>
    <dgm:pt modelId="{BA4DFEE4-79D6-43EF-A25D-412CB0D9A449}" type="pres">
      <dgm:prSet presAssocID="{96ED38B1-03A5-4800-9941-5B29410D230C}" presName="connTx" presStyleLbl="parChTrans1D4" presStyleIdx="1" presStyleCnt="9"/>
      <dgm:spPr/>
      <dgm:t>
        <a:bodyPr/>
        <a:lstStyle/>
        <a:p>
          <a:endParaRPr lang="en-US"/>
        </a:p>
      </dgm:t>
    </dgm:pt>
    <dgm:pt modelId="{EE707395-3C9A-41EB-B04F-BD454DE7B7EF}" type="pres">
      <dgm:prSet presAssocID="{9B076E78-1556-4907-9CC0-3221CB0F74F5}" presName="root2" presStyleCnt="0"/>
      <dgm:spPr/>
    </dgm:pt>
    <dgm:pt modelId="{A2182153-0CB3-416D-9A11-498496C2350A}" type="pres">
      <dgm:prSet presAssocID="{9B076E78-1556-4907-9CC0-3221CB0F74F5}" presName="LevelTwoTextNode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3D7A15-F6FF-4B9E-9C27-BE60A89C9A76}" type="pres">
      <dgm:prSet presAssocID="{9B076E78-1556-4907-9CC0-3221CB0F74F5}" presName="level3hierChild" presStyleCnt="0"/>
      <dgm:spPr/>
    </dgm:pt>
    <dgm:pt modelId="{7B0502C5-3BF2-4D28-9BEA-DBE4BC454023}" type="pres">
      <dgm:prSet presAssocID="{9C1E5189-9BF7-4FBD-9126-69454A509457}" presName="conn2-1" presStyleLbl="parChTrans1D4" presStyleIdx="2" presStyleCnt="9"/>
      <dgm:spPr/>
      <dgm:t>
        <a:bodyPr/>
        <a:lstStyle/>
        <a:p>
          <a:endParaRPr lang="en-US"/>
        </a:p>
      </dgm:t>
    </dgm:pt>
    <dgm:pt modelId="{2B4EB729-B0EC-42C6-94A5-8A4A8C0C2B74}" type="pres">
      <dgm:prSet presAssocID="{9C1E5189-9BF7-4FBD-9126-69454A509457}" presName="connTx" presStyleLbl="parChTrans1D4" presStyleIdx="2" presStyleCnt="9"/>
      <dgm:spPr/>
      <dgm:t>
        <a:bodyPr/>
        <a:lstStyle/>
        <a:p>
          <a:endParaRPr lang="en-US"/>
        </a:p>
      </dgm:t>
    </dgm:pt>
    <dgm:pt modelId="{850DF100-F4FE-4A80-81B9-4930FC9186C8}" type="pres">
      <dgm:prSet presAssocID="{E136293B-0FFD-4F5E-81FE-F98935EE4AEA}" presName="root2" presStyleCnt="0"/>
      <dgm:spPr/>
    </dgm:pt>
    <dgm:pt modelId="{F20A7490-F384-46EA-B3CB-ACFE3A78AB90}" type="pres">
      <dgm:prSet presAssocID="{E136293B-0FFD-4F5E-81FE-F98935EE4AEA}" presName="LevelTwoTextNode" presStyleLbl="node4" presStyleIdx="2" presStyleCnt="9" custLinFactY="-1687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0C6C9C-41D7-4C32-A63F-B7955F5D0033}" type="pres">
      <dgm:prSet presAssocID="{E136293B-0FFD-4F5E-81FE-F98935EE4AEA}" presName="level3hierChild" presStyleCnt="0"/>
      <dgm:spPr/>
    </dgm:pt>
    <dgm:pt modelId="{E2AB95C8-082F-490E-B37A-E8EC2570E660}" type="pres">
      <dgm:prSet presAssocID="{5E93DDA7-A93E-4296-B600-BEAEF6FE16DD}" presName="conn2-1" presStyleLbl="parChTrans1D4" presStyleIdx="3" presStyleCnt="9"/>
      <dgm:spPr/>
      <dgm:t>
        <a:bodyPr/>
        <a:lstStyle/>
        <a:p>
          <a:endParaRPr lang="en-US"/>
        </a:p>
      </dgm:t>
    </dgm:pt>
    <dgm:pt modelId="{AE007E9F-BE83-4893-AC35-BB405473AF72}" type="pres">
      <dgm:prSet presAssocID="{5E93DDA7-A93E-4296-B600-BEAEF6FE16DD}" presName="connTx" presStyleLbl="parChTrans1D4" presStyleIdx="3" presStyleCnt="9"/>
      <dgm:spPr/>
      <dgm:t>
        <a:bodyPr/>
        <a:lstStyle/>
        <a:p>
          <a:endParaRPr lang="en-US"/>
        </a:p>
      </dgm:t>
    </dgm:pt>
    <dgm:pt modelId="{2DAF38C8-627A-43AA-B583-DCFCAC07BE0F}" type="pres">
      <dgm:prSet presAssocID="{110AA099-350A-4712-A48D-EBEA68E58C47}" presName="root2" presStyleCnt="0"/>
      <dgm:spPr/>
    </dgm:pt>
    <dgm:pt modelId="{E219F614-2ACD-4DAE-9FB4-39B1FA500B80}" type="pres">
      <dgm:prSet presAssocID="{110AA099-350A-4712-A48D-EBEA68E58C47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CD5B32-D5A8-499A-B36E-8639423B7DCE}" type="pres">
      <dgm:prSet presAssocID="{110AA099-350A-4712-A48D-EBEA68E58C47}" presName="level3hierChild" presStyleCnt="0"/>
      <dgm:spPr/>
    </dgm:pt>
    <dgm:pt modelId="{E12744E4-C3A1-4192-A973-49FDABC953BE}" type="pres">
      <dgm:prSet presAssocID="{F745E49A-B9E5-4E89-943F-27B324E4DA25}" presName="conn2-1" presStyleLbl="parChTrans1D4" presStyleIdx="4" presStyleCnt="9"/>
      <dgm:spPr/>
      <dgm:t>
        <a:bodyPr/>
        <a:lstStyle/>
        <a:p>
          <a:endParaRPr lang="en-US"/>
        </a:p>
      </dgm:t>
    </dgm:pt>
    <dgm:pt modelId="{E161F729-0C11-441E-9137-2386E7739386}" type="pres">
      <dgm:prSet presAssocID="{F745E49A-B9E5-4E89-943F-27B324E4DA25}" presName="connTx" presStyleLbl="parChTrans1D4" presStyleIdx="4" presStyleCnt="9"/>
      <dgm:spPr/>
      <dgm:t>
        <a:bodyPr/>
        <a:lstStyle/>
        <a:p>
          <a:endParaRPr lang="en-US"/>
        </a:p>
      </dgm:t>
    </dgm:pt>
    <dgm:pt modelId="{969D6DDF-BD40-4755-A2CE-33CBE2B30795}" type="pres">
      <dgm:prSet presAssocID="{0DCBCCA7-5555-4B9A-9656-4EB86F60DC57}" presName="root2" presStyleCnt="0"/>
      <dgm:spPr/>
    </dgm:pt>
    <dgm:pt modelId="{1BD558F9-7E00-4600-950B-D2516B0C192D}" type="pres">
      <dgm:prSet presAssocID="{0DCBCCA7-5555-4B9A-9656-4EB86F60DC57}" presName="LevelTwoTextNode" presStyleLbl="node4" presStyleIdx="4" presStyleCnt="9" custLinFactY="-1687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3CA32C-C809-4A8F-9991-746EEC7DA288}" type="pres">
      <dgm:prSet presAssocID="{0DCBCCA7-5555-4B9A-9656-4EB86F60DC57}" presName="level3hierChild" presStyleCnt="0"/>
      <dgm:spPr/>
    </dgm:pt>
    <dgm:pt modelId="{CBB9B1E2-DB3C-44CE-8C12-02F8878E4B03}" type="pres">
      <dgm:prSet presAssocID="{DEFF2C58-B1F1-423B-A4A3-85A1DADDC4F2}" presName="conn2-1" presStyleLbl="parChTrans1D4" presStyleIdx="5" presStyleCnt="9"/>
      <dgm:spPr/>
      <dgm:t>
        <a:bodyPr/>
        <a:lstStyle/>
        <a:p>
          <a:endParaRPr lang="en-US"/>
        </a:p>
      </dgm:t>
    </dgm:pt>
    <dgm:pt modelId="{46899A2C-1BCF-4216-86A3-FCC29D94792C}" type="pres">
      <dgm:prSet presAssocID="{DEFF2C58-B1F1-423B-A4A3-85A1DADDC4F2}" presName="connTx" presStyleLbl="parChTrans1D4" presStyleIdx="5" presStyleCnt="9"/>
      <dgm:spPr/>
      <dgm:t>
        <a:bodyPr/>
        <a:lstStyle/>
        <a:p>
          <a:endParaRPr lang="en-US"/>
        </a:p>
      </dgm:t>
    </dgm:pt>
    <dgm:pt modelId="{386E04F1-4A4C-40E2-AC62-F74B39B710BF}" type="pres">
      <dgm:prSet presAssocID="{95165B3C-1502-42B0-A109-DCD26F4B5835}" presName="root2" presStyleCnt="0"/>
      <dgm:spPr/>
    </dgm:pt>
    <dgm:pt modelId="{4D653EA2-1DEA-44C3-84AF-09DF5E8DD9F6}" type="pres">
      <dgm:prSet presAssocID="{95165B3C-1502-42B0-A109-DCD26F4B5835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860861-9725-483F-878C-A9711D2892E9}" type="pres">
      <dgm:prSet presAssocID="{95165B3C-1502-42B0-A109-DCD26F4B5835}" presName="level3hierChild" presStyleCnt="0"/>
      <dgm:spPr/>
    </dgm:pt>
    <dgm:pt modelId="{9C0B3513-6195-4A9C-9A88-146978D7EB7B}" type="pres">
      <dgm:prSet presAssocID="{DF95EBFC-AEB3-4A59-85CC-1AF4A524561D}" presName="conn2-1" presStyleLbl="parChTrans1D4" presStyleIdx="6" presStyleCnt="9"/>
      <dgm:spPr/>
      <dgm:t>
        <a:bodyPr/>
        <a:lstStyle/>
        <a:p>
          <a:endParaRPr lang="en-US"/>
        </a:p>
      </dgm:t>
    </dgm:pt>
    <dgm:pt modelId="{65C7FD59-02AB-4A54-A2C5-4EA2874FBA16}" type="pres">
      <dgm:prSet presAssocID="{DF95EBFC-AEB3-4A59-85CC-1AF4A524561D}" presName="connTx" presStyleLbl="parChTrans1D4" presStyleIdx="6" presStyleCnt="9"/>
      <dgm:spPr/>
      <dgm:t>
        <a:bodyPr/>
        <a:lstStyle/>
        <a:p>
          <a:endParaRPr lang="en-US"/>
        </a:p>
      </dgm:t>
    </dgm:pt>
    <dgm:pt modelId="{073A492D-0706-4416-9B7D-8AB94E700EEA}" type="pres">
      <dgm:prSet presAssocID="{5F053D73-C1D8-47FB-959B-EA2A4D904E54}" presName="root2" presStyleCnt="0"/>
      <dgm:spPr/>
    </dgm:pt>
    <dgm:pt modelId="{5AF3E6D6-6B04-411F-B1F4-AB784E6C9598}" type="pres">
      <dgm:prSet presAssocID="{5F053D73-C1D8-47FB-959B-EA2A4D904E54}" presName="LevelTwoTextNode" presStyleLbl="node4" presStyleIdx="6" presStyleCnt="9" custLinFactY="-1687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B88459-9E93-4C43-B9EB-3E4F10462A65}" type="pres">
      <dgm:prSet presAssocID="{5F053D73-C1D8-47FB-959B-EA2A4D904E54}" presName="level3hierChild" presStyleCnt="0"/>
      <dgm:spPr/>
    </dgm:pt>
    <dgm:pt modelId="{CDF53797-4D25-434E-9DCF-0E842878839A}" type="pres">
      <dgm:prSet presAssocID="{E9AA1260-8C8E-4632-99B2-DB406F95E7FB}" presName="conn2-1" presStyleLbl="parChTrans1D4" presStyleIdx="7" presStyleCnt="9"/>
      <dgm:spPr/>
      <dgm:t>
        <a:bodyPr/>
        <a:lstStyle/>
        <a:p>
          <a:endParaRPr lang="en-US"/>
        </a:p>
      </dgm:t>
    </dgm:pt>
    <dgm:pt modelId="{A91CD769-5FE4-4070-9F7C-BC1D408144A2}" type="pres">
      <dgm:prSet presAssocID="{E9AA1260-8C8E-4632-99B2-DB406F95E7FB}" presName="connTx" presStyleLbl="parChTrans1D4" presStyleIdx="7" presStyleCnt="9"/>
      <dgm:spPr/>
      <dgm:t>
        <a:bodyPr/>
        <a:lstStyle/>
        <a:p>
          <a:endParaRPr lang="en-US"/>
        </a:p>
      </dgm:t>
    </dgm:pt>
    <dgm:pt modelId="{260CD702-B719-44F2-AF27-D8FD65395C47}" type="pres">
      <dgm:prSet presAssocID="{82F4017B-BB2A-42A1-B015-8E8B834E7EF3}" presName="root2" presStyleCnt="0"/>
      <dgm:spPr/>
    </dgm:pt>
    <dgm:pt modelId="{60B24A4B-18BF-4679-B081-8BBD0BBF10CE}" type="pres">
      <dgm:prSet presAssocID="{82F4017B-BB2A-42A1-B015-8E8B834E7EF3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05DDBE-949C-4DD6-833E-E48EFEC5F69E}" type="pres">
      <dgm:prSet presAssocID="{82F4017B-BB2A-42A1-B015-8E8B834E7EF3}" presName="level3hierChild" presStyleCnt="0"/>
      <dgm:spPr/>
    </dgm:pt>
    <dgm:pt modelId="{5FA45ADA-3AE0-4F40-9FF6-AAB6DCD93251}" type="pres">
      <dgm:prSet presAssocID="{000FF816-A7AF-4909-9332-29A14ED233F4}" presName="conn2-1" presStyleLbl="parChTrans1D4" presStyleIdx="8" presStyleCnt="9"/>
      <dgm:spPr/>
      <dgm:t>
        <a:bodyPr/>
        <a:lstStyle/>
        <a:p>
          <a:endParaRPr lang="en-US"/>
        </a:p>
      </dgm:t>
    </dgm:pt>
    <dgm:pt modelId="{6CA05586-493D-43E1-A46B-B6EC49DB9E4A}" type="pres">
      <dgm:prSet presAssocID="{000FF816-A7AF-4909-9332-29A14ED233F4}" presName="connTx" presStyleLbl="parChTrans1D4" presStyleIdx="8" presStyleCnt="9"/>
      <dgm:spPr/>
      <dgm:t>
        <a:bodyPr/>
        <a:lstStyle/>
        <a:p>
          <a:endParaRPr lang="en-US"/>
        </a:p>
      </dgm:t>
    </dgm:pt>
    <dgm:pt modelId="{71657AFA-A8C9-48B3-820A-A19DFDCA1043}" type="pres">
      <dgm:prSet presAssocID="{094FDC09-5B71-4AC1-9744-8585F84AAFCE}" presName="root2" presStyleCnt="0"/>
      <dgm:spPr/>
    </dgm:pt>
    <dgm:pt modelId="{4F1DECC2-806F-472A-9315-4E497A0A5F03}" type="pres">
      <dgm:prSet presAssocID="{094FDC09-5B71-4AC1-9744-8585F84AAFCE}" presName="LevelTwoTextNode" presStyleLbl="node4" presStyleIdx="8" presStyleCnt="9" custLinFactY="-1687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47B2EC-EC9C-4F97-8D13-5E94067226F0}" type="pres">
      <dgm:prSet presAssocID="{094FDC09-5B71-4AC1-9744-8585F84AAFCE}" presName="level3hierChild" presStyleCnt="0"/>
      <dgm:spPr/>
    </dgm:pt>
    <dgm:pt modelId="{238E8288-554E-4EC2-AAD8-0238C3ECDF81}" type="pres">
      <dgm:prSet presAssocID="{FD0C4134-8544-47D5-96C6-5D44A47BECE6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C509DA6E-34D4-4083-90CD-D06D2E065EA3}" type="pres">
      <dgm:prSet presAssocID="{FD0C4134-8544-47D5-96C6-5D44A47BECE6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CE36D62-0FCA-4316-8CF4-CEB2880AE498}" type="pres">
      <dgm:prSet presAssocID="{B425B8C3-E306-48F1-B6E8-7D44D4CD9F9E}" presName="root2" presStyleCnt="0"/>
      <dgm:spPr/>
    </dgm:pt>
    <dgm:pt modelId="{B65B1181-1294-4A3A-9D0D-79B46557A1DA}" type="pres">
      <dgm:prSet presAssocID="{B425B8C3-E306-48F1-B6E8-7D44D4CD9F9E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402AC6-D436-42D5-9263-2DD36935F6D4}" type="pres">
      <dgm:prSet presAssocID="{B425B8C3-E306-48F1-B6E8-7D44D4CD9F9E}" presName="level3hierChild" presStyleCnt="0"/>
      <dgm:spPr/>
    </dgm:pt>
    <dgm:pt modelId="{CBD52FAD-3236-44D6-A9C4-CDFF8A35ADD4}" type="pres">
      <dgm:prSet presAssocID="{7A2E61BD-7A99-4832-A779-DC734175D6AD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47C05A06-FAD3-44F4-9CB7-44183C33C5DB}" type="pres">
      <dgm:prSet presAssocID="{7A2E61BD-7A99-4832-A779-DC734175D6AD}" presName="connTx" presStyleLbl="parChTrans1D3" presStyleIdx="3" presStyleCnt="4"/>
      <dgm:spPr/>
      <dgm:t>
        <a:bodyPr/>
        <a:lstStyle/>
        <a:p>
          <a:endParaRPr lang="en-US"/>
        </a:p>
      </dgm:t>
    </dgm:pt>
    <dgm:pt modelId="{4052A9AD-891E-415F-9941-9D1583DEFAF4}" type="pres">
      <dgm:prSet presAssocID="{9FD2C691-705F-46EB-B6C7-FA8C36F74FCC}" presName="root2" presStyleCnt="0"/>
      <dgm:spPr/>
    </dgm:pt>
    <dgm:pt modelId="{83CFE30A-9E1B-4E72-84A2-6F5FE26DF3C4}" type="pres">
      <dgm:prSet presAssocID="{9FD2C691-705F-46EB-B6C7-FA8C36F74FCC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93F804-C640-482C-81F4-8A6B1B200F31}" type="pres">
      <dgm:prSet presAssocID="{9FD2C691-705F-46EB-B6C7-FA8C36F74FCC}" presName="level3hierChild" presStyleCnt="0"/>
      <dgm:spPr/>
    </dgm:pt>
  </dgm:ptLst>
  <dgm:cxnLst>
    <dgm:cxn modelId="{657D9306-D223-40AF-9988-2B37FA3FB6AE}" srcId="{0DCBCCA7-5555-4B9A-9656-4EB86F60DC57}" destId="{95165B3C-1502-42B0-A109-DCD26F4B5835}" srcOrd="0" destOrd="0" parTransId="{DEFF2C58-B1F1-423B-A4A3-85A1DADDC4F2}" sibTransId="{E634DFAA-B664-4E7B-BDAB-FDAF6A1D7677}"/>
    <dgm:cxn modelId="{D087A974-3AEC-4B15-8EC3-6149D8E47D50}" type="presOf" srcId="{5F053D73-C1D8-47FB-959B-EA2A4D904E54}" destId="{5AF3E6D6-6B04-411F-B1F4-AB784E6C9598}" srcOrd="0" destOrd="0" presId="urn:microsoft.com/office/officeart/2005/8/layout/hierarchy2"/>
    <dgm:cxn modelId="{96823AF3-218F-4C72-8AA4-279FAF3A6F7D}" type="presOf" srcId="{E9AA1260-8C8E-4632-99B2-DB406F95E7FB}" destId="{A91CD769-5FE4-4070-9F7C-BC1D408144A2}" srcOrd="1" destOrd="0" presId="urn:microsoft.com/office/officeart/2005/8/layout/hierarchy2"/>
    <dgm:cxn modelId="{29278A67-661C-4736-B519-AF7718E451D3}" srcId="{161B439D-C7D3-446C-A7A6-2666ACE10E01}" destId="{094FDC09-5B71-4AC1-9744-8585F84AAFCE}" srcOrd="4" destOrd="0" parTransId="{000FF816-A7AF-4909-9332-29A14ED233F4}" sibTransId="{54B6389A-CC3D-4F5D-BF8E-7C2F53560D98}"/>
    <dgm:cxn modelId="{045719C5-3A6A-41A9-A880-E2C983CE5240}" type="presOf" srcId="{49761569-6F8E-49AD-A740-640AAA866839}" destId="{45FB5A4E-60B4-429F-B433-64BA8DACFD4B}" srcOrd="0" destOrd="0" presId="urn:microsoft.com/office/officeart/2005/8/layout/hierarchy2"/>
    <dgm:cxn modelId="{8664C1EB-8784-4679-B881-1F730DFB8142}" type="presOf" srcId="{FD0C4134-8544-47D5-96C6-5D44A47BECE6}" destId="{C509DA6E-34D4-4083-90CD-D06D2E065EA3}" srcOrd="1" destOrd="0" presId="urn:microsoft.com/office/officeart/2005/8/layout/hierarchy2"/>
    <dgm:cxn modelId="{5FDB86A6-F9CA-4C11-ADF7-0DFFC31CD29A}" type="presOf" srcId="{70B387A3-2535-4FCA-9B77-3FDAB258E843}" destId="{CDD81C17-23A7-49A1-AC6B-A848E47A99EE}" srcOrd="0" destOrd="0" presId="urn:microsoft.com/office/officeart/2005/8/layout/hierarchy2"/>
    <dgm:cxn modelId="{DCB1F489-F76D-4AFF-B15D-2B11C1FF25FB}" type="presOf" srcId="{82F4017B-BB2A-42A1-B015-8E8B834E7EF3}" destId="{60B24A4B-18BF-4679-B081-8BBD0BBF10CE}" srcOrd="0" destOrd="0" presId="urn:microsoft.com/office/officeart/2005/8/layout/hierarchy2"/>
    <dgm:cxn modelId="{D29A9AC3-F23F-423B-B57A-C313535C1436}" type="presOf" srcId="{9FD2C691-705F-46EB-B6C7-FA8C36F74FCC}" destId="{83CFE30A-9E1B-4E72-84A2-6F5FE26DF3C4}" srcOrd="0" destOrd="0" presId="urn:microsoft.com/office/officeart/2005/8/layout/hierarchy2"/>
    <dgm:cxn modelId="{F0602DD6-2B46-40A2-A844-59BEDB525AEC}" type="presOf" srcId="{F065C6A7-591F-4104-93EA-68EB0DE3AA2B}" destId="{336F0D33-4B44-4048-A2AF-C37192531257}" srcOrd="0" destOrd="0" presId="urn:microsoft.com/office/officeart/2005/8/layout/hierarchy2"/>
    <dgm:cxn modelId="{AE7B1DCC-C560-4438-B6E4-FBBE305972F1}" type="presOf" srcId="{0C6B28F0-3529-44D6-987C-9880097CA3B1}" destId="{BA11CECE-9ED2-40A5-B0A4-B9821B8BDE09}" srcOrd="0" destOrd="0" presId="urn:microsoft.com/office/officeart/2005/8/layout/hierarchy2"/>
    <dgm:cxn modelId="{E7027868-747A-43AD-B9C1-B1D71BA30B4B}" type="presOf" srcId="{96ED38B1-03A5-4800-9941-5B29410D230C}" destId="{54400A27-5FE4-4E1C-AF60-8751A0113028}" srcOrd="0" destOrd="0" presId="urn:microsoft.com/office/officeart/2005/8/layout/hierarchy2"/>
    <dgm:cxn modelId="{D8CFFD4B-043E-439D-A4E0-FCF37E845C47}" type="presOf" srcId="{000FF816-A7AF-4909-9332-29A14ED233F4}" destId="{5FA45ADA-3AE0-4F40-9FF6-AAB6DCD93251}" srcOrd="0" destOrd="0" presId="urn:microsoft.com/office/officeart/2005/8/layout/hierarchy2"/>
    <dgm:cxn modelId="{630AD7D7-2977-49A4-ABB7-D9A909F1BD48}" type="presOf" srcId="{DEFF2C58-B1F1-423B-A4A3-85A1DADDC4F2}" destId="{46899A2C-1BCF-4216-86A3-FCC29D94792C}" srcOrd="1" destOrd="0" presId="urn:microsoft.com/office/officeart/2005/8/layout/hierarchy2"/>
    <dgm:cxn modelId="{F05A6BFD-9F26-47C3-B1F7-D0ECE257D905}" srcId="{A376B08B-3291-4E78-BB1B-747209529622}" destId="{F97F5335-EFC7-4D8D-9E4A-434E1A7EA567}" srcOrd="1" destOrd="0" parTransId="{F065C6A7-591F-4104-93EA-68EB0DE3AA2B}" sibTransId="{83A50016-3ED5-4B93-A769-EAFC23A82804}"/>
    <dgm:cxn modelId="{18EA13A7-9D68-4AC1-9F14-96179810F796}" type="presOf" srcId="{F97F5335-EFC7-4D8D-9E4A-434E1A7EA567}" destId="{AAFBF86C-D3FE-4602-AD41-E0AEE5AEBEB2}" srcOrd="0" destOrd="0" presId="urn:microsoft.com/office/officeart/2005/8/layout/hierarchy2"/>
    <dgm:cxn modelId="{6A4FA8DE-AFF5-453A-A957-F6206ABE95CE}" type="presOf" srcId="{2E424501-866E-41CE-A4C8-D1C6170D4767}" destId="{8EE1A947-C3DF-4AD6-8EB7-83B8E7D100CD}" srcOrd="0" destOrd="0" presId="urn:microsoft.com/office/officeart/2005/8/layout/hierarchy2"/>
    <dgm:cxn modelId="{2252DEBB-1C46-40C8-BB86-897B296FC8F7}" type="presOf" srcId="{28F128F3-2FCB-4A65-96F5-CE90DA77E46A}" destId="{B137F45D-C678-4C15-BD4D-103FA113A4EB}" srcOrd="0" destOrd="0" presId="urn:microsoft.com/office/officeart/2005/8/layout/hierarchy2"/>
    <dgm:cxn modelId="{2380C480-0FF4-46D6-B464-D48ECC85E922}" type="presOf" srcId="{7A2E61BD-7A99-4832-A779-DC734175D6AD}" destId="{47C05A06-FAD3-44F4-9CB7-44183C33C5DB}" srcOrd="1" destOrd="0" presId="urn:microsoft.com/office/officeart/2005/8/layout/hierarchy2"/>
    <dgm:cxn modelId="{EA236743-5C16-4FC2-AA8A-844A3C65F72E}" type="presOf" srcId="{E49B2A1E-4250-4584-932B-AD97DA4920F0}" destId="{5115984E-EAAD-4921-8C43-4B8A8364E05A}" srcOrd="0" destOrd="0" presId="urn:microsoft.com/office/officeart/2005/8/layout/hierarchy2"/>
    <dgm:cxn modelId="{20F51D25-8AA0-43D7-8EC2-FB35E0DB17B5}" srcId="{3B3F82B4-7638-4E34-B256-5274AC22C2C2}" destId="{E06C216E-B1FB-4D87-810D-667538C8E38E}" srcOrd="0" destOrd="0" parTransId="{70B387A3-2535-4FCA-9B77-3FDAB258E843}" sibTransId="{683BBB72-906E-4925-9797-18150084BC10}"/>
    <dgm:cxn modelId="{440FC4E1-E589-4707-88E4-10F4897B8B42}" type="presOf" srcId="{FD880B1F-8671-4D37-AD60-AA816D0B878A}" destId="{FB27EFFF-7F5B-4D5C-AB17-F8CD4E50B730}" srcOrd="0" destOrd="0" presId="urn:microsoft.com/office/officeart/2005/8/layout/hierarchy2"/>
    <dgm:cxn modelId="{C648B728-4031-4C03-92D5-4F402F66D95D}" type="presOf" srcId="{F745E49A-B9E5-4E89-943F-27B324E4DA25}" destId="{E161F729-0C11-441E-9137-2386E7739386}" srcOrd="1" destOrd="0" presId="urn:microsoft.com/office/officeart/2005/8/layout/hierarchy2"/>
    <dgm:cxn modelId="{F9002648-0CF1-4FAC-AF0E-4E202838BF73}" type="presOf" srcId="{95165B3C-1502-42B0-A109-DCD26F4B5835}" destId="{4D653EA2-1DEA-44C3-84AF-09DF5E8DD9F6}" srcOrd="0" destOrd="0" presId="urn:microsoft.com/office/officeart/2005/8/layout/hierarchy2"/>
    <dgm:cxn modelId="{74FE89ED-AF78-438E-B0F3-FC09A3FC149F}" srcId="{161B439D-C7D3-446C-A7A6-2666ACE10E01}" destId="{0DCBCCA7-5555-4B9A-9656-4EB86F60DC57}" srcOrd="2" destOrd="0" parTransId="{F745E49A-B9E5-4E89-943F-27B324E4DA25}" sibTransId="{FC38C814-58AE-43FC-A60E-263A428FFB1A}"/>
    <dgm:cxn modelId="{7EABC345-0722-48E0-9CCB-CC35BD07537B}" type="presOf" srcId="{239FD6AE-1907-4B1C-B716-69D4F7BD97FB}" destId="{30C57E95-EAFA-46A8-A370-BEDAEB1B15B4}" srcOrd="0" destOrd="0" presId="urn:microsoft.com/office/officeart/2005/8/layout/hierarchy2"/>
    <dgm:cxn modelId="{7A56F0BE-28E2-4D8C-93BD-BE9282C89591}" type="presOf" srcId="{F723921F-7190-4791-A2EE-332414DD0B7F}" destId="{88055323-813A-4F5C-B733-FB250A0486E4}" srcOrd="1" destOrd="0" presId="urn:microsoft.com/office/officeart/2005/8/layout/hierarchy2"/>
    <dgm:cxn modelId="{1C7670CF-8A9A-40CD-BDD0-64F5C2D0363C}" type="presOf" srcId="{9B076E78-1556-4907-9CC0-3221CB0F74F5}" destId="{A2182153-0CB3-416D-9A11-498496C2350A}" srcOrd="0" destOrd="0" presId="urn:microsoft.com/office/officeart/2005/8/layout/hierarchy2"/>
    <dgm:cxn modelId="{30EE417B-03F5-4322-AEB6-FE64E6F5D685}" srcId="{A376B08B-3291-4E78-BB1B-747209529622}" destId="{3B3F82B4-7638-4E34-B256-5274AC22C2C2}" srcOrd="0" destOrd="0" parTransId="{28F128F3-2FCB-4A65-96F5-CE90DA77E46A}" sibTransId="{87617867-AA3C-4CDC-B607-7A07F996D2CF}"/>
    <dgm:cxn modelId="{81E85FA9-40EE-40FE-BE2C-5C8B54570728}" type="presOf" srcId="{E06C216E-B1FB-4D87-810D-667538C8E38E}" destId="{E8A4D3BB-7BAD-4018-BE19-FA48595ECB72}" srcOrd="0" destOrd="0" presId="urn:microsoft.com/office/officeart/2005/8/layout/hierarchy2"/>
    <dgm:cxn modelId="{47AA8915-02DF-4781-884E-3DEB84B5B6CA}" type="presOf" srcId="{A376B08B-3291-4E78-BB1B-747209529622}" destId="{1ACDE07E-BED3-4D18-AF74-80FDA55B0AF3}" srcOrd="0" destOrd="0" presId="urn:microsoft.com/office/officeart/2005/8/layout/hierarchy2"/>
    <dgm:cxn modelId="{F01C3D7C-FF8C-4D45-AACD-809CAE963078}" type="presOf" srcId="{D06DBE90-F382-44ED-9B93-0FACFCA6A112}" destId="{1286E5A8-092B-42B1-B586-3943027B9774}" srcOrd="0" destOrd="0" presId="urn:microsoft.com/office/officeart/2005/8/layout/hierarchy2"/>
    <dgm:cxn modelId="{94DBA990-58CB-455F-9FE6-D9BDCED593BA}" type="presOf" srcId="{DF95EBFC-AEB3-4A59-85CC-1AF4A524561D}" destId="{9C0B3513-6195-4A9C-9A88-146978D7EB7B}" srcOrd="0" destOrd="0" presId="urn:microsoft.com/office/officeart/2005/8/layout/hierarchy2"/>
    <dgm:cxn modelId="{F4CAC880-01FD-4F4D-8BC5-D27EC2F0EBE4}" type="presOf" srcId="{239FD6AE-1907-4B1C-B716-69D4F7BD97FB}" destId="{B62152B7-7BF0-4B6C-AA80-5482CA594F8A}" srcOrd="1" destOrd="0" presId="urn:microsoft.com/office/officeart/2005/8/layout/hierarchy2"/>
    <dgm:cxn modelId="{39DA09B2-636E-4A5E-A736-5AFEE2EB7F70}" type="presOf" srcId="{9C1E5189-9BF7-4FBD-9126-69454A509457}" destId="{7B0502C5-3BF2-4D28-9BEA-DBE4BC454023}" srcOrd="0" destOrd="0" presId="urn:microsoft.com/office/officeart/2005/8/layout/hierarchy2"/>
    <dgm:cxn modelId="{EE7E3A03-3EF7-46AF-9194-912957AE5BFC}" srcId="{A376B08B-3291-4E78-BB1B-747209529622}" destId="{B425B8C3-E306-48F1-B6E8-7D44D4CD9F9E}" srcOrd="3" destOrd="0" parTransId="{FD0C4134-8544-47D5-96C6-5D44A47BECE6}" sibTransId="{DD53AC42-E22F-4332-A095-FE12946CEBEE}"/>
    <dgm:cxn modelId="{5E98013C-6310-4344-BC0E-089140CDC6F7}" type="presOf" srcId="{7A2E61BD-7A99-4832-A779-DC734175D6AD}" destId="{CBD52FAD-3236-44D6-A9C4-CDFF8A35ADD4}" srcOrd="0" destOrd="0" presId="urn:microsoft.com/office/officeart/2005/8/layout/hierarchy2"/>
    <dgm:cxn modelId="{B28548D2-455D-4FC7-A289-265FE255FF92}" type="presOf" srcId="{96ED38B1-03A5-4800-9941-5B29410D230C}" destId="{BA4DFEE4-79D6-43EF-A25D-412CB0D9A449}" srcOrd="1" destOrd="0" presId="urn:microsoft.com/office/officeart/2005/8/layout/hierarchy2"/>
    <dgm:cxn modelId="{0D15FD33-9245-437F-8B58-13A04F6817A7}" srcId="{161B439D-C7D3-446C-A7A6-2666ACE10E01}" destId="{0C6B28F0-3529-44D6-987C-9880097CA3B1}" srcOrd="0" destOrd="0" parTransId="{F723921F-7190-4791-A2EE-332414DD0B7F}" sibTransId="{23952B23-A8FB-43DC-9CDE-8A5F1D5BB498}"/>
    <dgm:cxn modelId="{66BB7BBE-3027-4D2D-9B7B-C1284E0E0B81}" type="presOf" srcId="{70B387A3-2535-4FCA-9B77-3FDAB258E843}" destId="{87BEE67B-F144-4229-8487-24314DC532E8}" srcOrd="1" destOrd="0" presId="urn:microsoft.com/office/officeart/2005/8/layout/hierarchy2"/>
    <dgm:cxn modelId="{1F8B945C-011F-4ECF-9F51-A08A19680900}" type="presOf" srcId="{E136293B-0FFD-4F5E-81FE-F98935EE4AEA}" destId="{F20A7490-F384-46EA-B3CB-ACFE3A78AB90}" srcOrd="0" destOrd="0" presId="urn:microsoft.com/office/officeart/2005/8/layout/hierarchy2"/>
    <dgm:cxn modelId="{CD3C705E-D19E-48E1-8262-84B5840F8CB1}" type="presOf" srcId="{3B3F82B4-7638-4E34-B256-5274AC22C2C2}" destId="{72D75BF8-F117-4EF9-A827-56F971B5C2C6}" srcOrd="0" destOrd="0" presId="urn:microsoft.com/office/officeart/2005/8/layout/hierarchy2"/>
    <dgm:cxn modelId="{5E1C352B-DFCE-4BB4-B75A-C49A0CC73B6D}" type="presOf" srcId="{000FF816-A7AF-4909-9332-29A14ED233F4}" destId="{6CA05586-493D-43E1-A46B-B6EC49DB9E4A}" srcOrd="1" destOrd="0" presId="urn:microsoft.com/office/officeart/2005/8/layout/hierarchy2"/>
    <dgm:cxn modelId="{C9F59D71-0542-40D5-B386-2A8D541A7B06}" type="presOf" srcId="{094FDC09-5B71-4AC1-9744-8585F84AAFCE}" destId="{4F1DECC2-806F-472A-9315-4E497A0A5F03}" srcOrd="0" destOrd="0" presId="urn:microsoft.com/office/officeart/2005/8/layout/hierarchy2"/>
    <dgm:cxn modelId="{A3B53192-55F0-450C-AD99-C393AB23B3F5}" type="presOf" srcId="{0DCBCCA7-5555-4B9A-9656-4EB86F60DC57}" destId="{1BD558F9-7E00-4600-950B-D2516B0C192D}" srcOrd="0" destOrd="0" presId="urn:microsoft.com/office/officeart/2005/8/layout/hierarchy2"/>
    <dgm:cxn modelId="{A2DBE752-A0C8-4660-9A8D-5AB3EC19B2DD}" srcId="{5F053D73-C1D8-47FB-959B-EA2A4D904E54}" destId="{82F4017B-BB2A-42A1-B015-8E8B834E7EF3}" srcOrd="0" destOrd="0" parTransId="{E9AA1260-8C8E-4632-99B2-DB406F95E7FB}" sibTransId="{A7A2EC97-E5F7-4C6F-8FE2-3E5C43F3D0A4}"/>
    <dgm:cxn modelId="{6969C8CB-2D50-42F5-AD39-66186AAE4369}" type="presOf" srcId="{5E93DDA7-A93E-4296-B600-BEAEF6FE16DD}" destId="{AE007E9F-BE83-4893-AC35-BB405473AF72}" srcOrd="1" destOrd="0" presId="urn:microsoft.com/office/officeart/2005/8/layout/hierarchy2"/>
    <dgm:cxn modelId="{B6F6C30D-5487-4985-8452-360E053B9138}" type="presOf" srcId="{110AA099-350A-4712-A48D-EBEA68E58C47}" destId="{E219F614-2ACD-4DAE-9FB4-39B1FA500B80}" srcOrd="0" destOrd="0" presId="urn:microsoft.com/office/officeart/2005/8/layout/hierarchy2"/>
    <dgm:cxn modelId="{5C8F8798-41A0-433D-BC0E-CE21C32292F6}" type="presOf" srcId="{FD0C4134-8544-47D5-96C6-5D44A47BECE6}" destId="{238E8288-554E-4EC2-AAD8-0238C3ECDF81}" srcOrd="0" destOrd="0" presId="urn:microsoft.com/office/officeart/2005/8/layout/hierarchy2"/>
    <dgm:cxn modelId="{873A4FB6-F57F-414D-BC77-565D72F7899C}" type="presOf" srcId="{F065C6A7-591F-4104-93EA-68EB0DE3AA2B}" destId="{8AED6225-B022-45AF-85C6-B374A22794FC}" srcOrd="1" destOrd="0" presId="urn:microsoft.com/office/officeart/2005/8/layout/hierarchy2"/>
    <dgm:cxn modelId="{B0ED989A-FF98-42CE-B830-BD7C0C8E821D}" type="presOf" srcId="{B425B8C3-E306-48F1-B6E8-7D44D4CD9F9E}" destId="{B65B1181-1294-4A3A-9D0D-79B46557A1DA}" srcOrd="0" destOrd="0" presId="urn:microsoft.com/office/officeart/2005/8/layout/hierarchy2"/>
    <dgm:cxn modelId="{F110F7FB-104C-4898-A771-7BF8CF394029}" srcId="{161B439D-C7D3-446C-A7A6-2666ACE10E01}" destId="{E136293B-0FFD-4F5E-81FE-F98935EE4AEA}" srcOrd="1" destOrd="0" parTransId="{9C1E5189-9BF7-4FBD-9126-69454A509457}" sibTransId="{0C1C499B-C361-4395-83E6-319F35B9EBF1}"/>
    <dgm:cxn modelId="{858EADE0-2E31-4206-A794-C209F1F76F29}" type="presOf" srcId="{2E424501-866E-41CE-A4C8-D1C6170D4767}" destId="{5FDDBAD6-E5BA-47D0-9956-1A6026A28E11}" srcOrd="1" destOrd="0" presId="urn:microsoft.com/office/officeart/2005/8/layout/hierarchy2"/>
    <dgm:cxn modelId="{474C220E-DE6F-439C-A314-4825C848EB0F}" type="presOf" srcId="{F723921F-7190-4791-A2EE-332414DD0B7F}" destId="{CA28A4C4-09E1-44CB-99AF-6CED91AF8E2C}" srcOrd="0" destOrd="0" presId="urn:microsoft.com/office/officeart/2005/8/layout/hierarchy2"/>
    <dgm:cxn modelId="{D7527A6E-8DA4-4D4E-BDE6-DDA8B2FAEC07}" srcId="{B425B8C3-E306-48F1-B6E8-7D44D4CD9F9E}" destId="{9FD2C691-705F-46EB-B6C7-FA8C36F74FCC}" srcOrd="0" destOrd="0" parTransId="{7A2E61BD-7A99-4832-A779-DC734175D6AD}" sibTransId="{9B17AB26-66B3-4C80-850B-5D24288C5391}"/>
    <dgm:cxn modelId="{B1EA808F-8D39-4EC8-84E4-08A43AF91577}" srcId="{F97F5335-EFC7-4D8D-9E4A-434E1A7EA567}" destId="{FD880B1F-8671-4D37-AD60-AA816D0B878A}" srcOrd="0" destOrd="0" parTransId="{239FD6AE-1907-4B1C-B716-69D4F7BD97FB}" sibTransId="{73A5429C-9A4B-4401-9EE8-2C397AFFFBA0}"/>
    <dgm:cxn modelId="{9122ACA6-EC62-4E92-8456-28FF90662C08}" srcId="{D06DBE90-F382-44ED-9B93-0FACFCA6A112}" destId="{161B439D-C7D3-446C-A7A6-2666ACE10E01}" srcOrd="0" destOrd="0" parTransId="{2E424501-866E-41CE-A4C8-D1C6170D4767}" sibTransId="{A1C56B33-67B1-42A7-9AE3-586C243D2D4C}"/>
    <dgm:cxn modelId="{301007D8-2ADC-47E2-9C12-A9B119F32349}" type="presOf" srcId="{DEFF2C58-B1F1-423B-A4A3-85A1DADDC4F2}" destId="{CBB9B1E2-DB3C-44CE-8C12-02F8878E4B03}" srcOrd="0" destOrd="0" presId="urn:microsoft.com/office/officeart/2005/8/layout/hierarchy2"/>
    <dgm:cxn modelId="{9ED3A956-269E-48F2-BD93-07FCCCAB6A55}" type="presOf" srcId="{F745E49A-B9E5-4E89-943F-27B324E4DA25}" destId="{E12744E4-C3A1-4192-A973-49FDABC953BE}" srcOrd="0" destOrd="0" presId="urn:microsoft.com/office/officeart/2005/8/layout/hierarchy2"/>
    <dgm:cxn modelId="{B88E9D67-F5E3-4A36-9C66-29AB319229B8}" srcId="{E136293B-0FFD-4F5E-81FE-F98935EE4AEA}" destId="{110AA099-350A-4712-A48D-EBEA68E58C47}" srcOrd="0" destOrd="0" parTransId="{5E93DDA7-A93E-4296-B600-BEAEF6FE16DD}" sibTransId="{513AECDC-316E-4AC4-843C-9968D6F550C8}"/>
    <dgm:cxn modelId="{D9303A0A-3F84-4207-B62C-06F7B95E5E16}" type="presOf" srcId="{5E93DDA7-A93E-4296-B600-BEAEF6FE16DD}" destId="{E2AB95C8-082F-490E-B37A-E8EC2570E660}" srcOrd="0" destOrd="0" presId="urn:microsoft.com/office/officeart/2005/8/layout/hierarchy2"/>
    <dgm:cxn modelId="{F2A888A7-EDBE-453F-8336-6C6424C01089}" srcId="{161B439D-C7D3-446C-A7A6-2666ACE10E01}" destId="{5F053D73-C1D8-47FB-959B-EA2A4D904E54}" srcOrd="3" destOrd="0" parTransId="{DF95EBFC-AEB3-4A59-85CC-1AF4A524561D}" sibTransId="{D172604F-1485-4002-A959-04E3DEE30BA2}"/>
    <dgm:cxn modelId="{034B78EF-BB64-45AC-B6FD-86CC2B384BBA}" type="presOf" srcId="{28F128F3-2FCB-4A65-96F5-CE90DA77E46A}" destId="{7329DE49-6C3E-40E7-9B79-B2AA4DA5DCB4}" srcOrd="1" destOrd="0" presId="urn:microsoft.com/office/officeart/2005/8/layout/hierarchy2"/>
    <dgm:cxn modelId="{8D3E9158-711B-4912-8868-E722FE33E57A}" srcId="{49761569-6F8E-49AD-A740-640AAA866839}" destId="{A376B08B-3291-4E78-BB1B-747209529622}" srcOrd="0" destOrd="0" parTransId="{D05302F2-1871-40DC-8EB2-9C283A7E8FCF}" sibTransId="{E10717B4-B80B-45C2-9903-7A5D72C734EB}"/>
    <dgm:cxn modelId="{E0DC87BB-C5E0-46A8-A93E-5B1FB74E91FA}" type="presOf" srcId="{E9AA1260-8C8E-4632-99B2-DB406F95E7FB}" destId="{CDF53797-4D25-434E-9DCF-0E842878839A}" srcOrd="0" destOrd="0" presId="urn:microsoft.com/office/officeart/2005/8/layout/hierarchy2"/>
    <dgm:cxn modelId="{E448E5A9-F2A1-45CD-8FEF-46F31FD1E00B}" srcId="{A376B08B-3291-4E78-BB1B-747209529622}" destId="{D06DBE90-F382-44ED-9B93-0FACFCA6A112}" srcOrd="2" destOrd="0" parTransId="{E49B2A1E-4250-4584-932B-AD97DA4920F0}" sibTransId="{DA9445B4-DA89-4E4D-B02E-E11629929D1B}"/>
    <dgm:cxn modelId="{B721CC7F-CDBA-4813-9B90-BA4A23DEB536}" type="presOf" srcId="{E49B2A1E-4250-4584-932B-AD97DA4920F0}" destId="{197918D7-AE7D-4CAA-B528-EA762B413924}" srcOrd="1" destOrd="0" presId="urn:microsoft.com/office/officeart/2005/8/layout/hierarchy2"/>
    <dgm:cxn modelId="{1A8DCC0A-6B41-4F2D-82C0-1CDA0231AE4A}" type="presOf" srcId="{9C1E5189-9BF7-4FBD-9126-69454A509457}" destId="{2B4EB729-B0EC-42C6-94A5-8A4A8C0C2B74}" srcOrd="1" destOrd="0" presId="urn:microsoft.com/office/officeart/2005/8/layout/hierarchy2"/>
    <dgm:cxn modelId="{8705A6B8-B057-4E59-87B6-986F4F9A728E}" srcId="{0C6B28F0-3529-44D6-987C-9880097CA3B1}" destId="{9B076E78-1556-4907-9CC0-3221CB0F74F5}" srcOrd="0" destOrd="0" parTransId="{96ED38B1-03A5-4800-9941-5B29410D230C}" sibTransId="{858B77B9-0661-41A7-B05D-04BCE2F5A391}"/>
    <dgm:cxn modelId="{D471F21E-51CE-49FF-AAAD-685A899DED7C}" type="presOf" srcId="{DF95EBFC-AEB3-4A59-85CC-1AF4A524561D}" destId="{65C7FD59-02AB-4A54-A2C5-4EA2874FBA16}" srcOrd="1" destOrd="0" presId="urn:microsoft.com/office/officeart/2005/8/layout/hierarchy2"/>
    <dgm:cxn modelId="{ED8627C7-5B4C-4CC3-B01C-1FBBFBB1D97D}" type="presOf" srcId="{161B439D-C7D3-446C-A7A6-2666ACE10E01}" destId="{EB6925EC-F0CB-484F-BD3F-DAB0E6C7ED75}" srcOrd="0" destOrd="0" presId="urn:microsoft.com/office/officeart/2005/8/layout/hierarchy2"/>
    <dgm:cxn modelId="{3C9C0EF2-9A03-445C-9A32-D8133CAEE50B}" type="presParOf" srcId="{45FB5A4E-60B4-429F-B433-64BA8DACFD4B}" destId="{44AFDF51-0A78-46AC-81CF-9A98B6066AC7}" srcOrd="0" destOrd="0" presId="urn:microsoft.com/office/officeart/2005/8/layout/hierarchy2"/>
    <dgm:cxn modelId="{B7E81BE7-E55E-43BB-9330-D105B12DA741}" type="presParOf" srcId="{44AFDF51-0A78-46AC-81CF-9A98B6066AC7}" destId="{1ACDE07E-BED3-4D18-AF74-80FDA55B0AF3}" srcOrd="0" destOrd="0" presId="urn:microsoft.com/office/officeart/2005/8/layout/hierarchy2"/>
    <dgm:cxn modelId="{6D22C128-65D9-498D-AC4A-40A243E980DF}" type="presParOf" srcId="{44AFDF51-0A78-46AC-81CF-9A98B6066AC7}" destId="{7D56EB6B-0F5E-4311-8453-F2F10535D24F}" srcOrd="1" destOrd="0" presId="urn:microsoft.com/office/officeart/2005/8/layout/hierarchy2"/>
    <dgm:cxn modelId="{6932A579-405D-41E9-B312-E54D40871D87}" type="presParOf" srcId="{7D56EB6B-0F5E-4311-8453-F2F10535D24F}" destId="{B137F45D-C678-4C15-BD4D-103FA113A4EB}" srcOrd="0" destOrd="0" presId="urn:microsoft.com/office/officeart/2005/8/layout/hierarchy2"/>
    <dgm:cxn modelId="{C3B29D31-E3B3-4AAD-ABE1-13212D48B32E}" type="presParOf" srcId="{B137F45D-C678-4C15-BD4D-103FA113A4EB}" destId="{7329DE49-6C3E-40E7-9B79-B2AA4DA5DCB4}" srcOrd="0" destOrd="0" presId="urn:microsoft.com/office/officeart/2005/8/layout/hierarchy2"/>
    <dgm:cxn modelId="{85CF1EC1-62E0-4D53-93FB-AF3296085E1B}" type="presParOf" srcId="{7D56EB6B-0F5E-4311-8453-F2F10535D24F}" destId="{CF21CF11-E529-4863-9FDD-366CD820DACE}" srcOrd="1" destOrd="0" presId="urn:microsoft.com/office/officeart/2005/8/layout/hierarchy2"/>
    <dgm:cxn modelId="{36B982C0-3A2D-4509-A773-AD1F32C29652}" type="presParOf" srcId="{CF21CF11-E529-4863-9FDD-366CD820DACE}" destId="{72D75BF8-F117-4EF9-A827-56F971B5C2C6}" srcOrd="0" destOrd="0" presId="urn:microsoft.com/office/officeart/2005/8/layout/hierarchy2"/>
    <dgm:cxn modelId="{7AF81E5C-2E49-4306-834B-EB427B69E45A}" type="presParOf" srcId="{CF21CF11-E529-4863-9FDD-366CD820DACE}" destId="{9C114601-1E0D-4674-95C2-EBA82AE17E9D}" srcOrd="1" destOrd="0" presId="urn:microsoft.com/office/officeart/2005/8/layout/hierarchy2"/>
    <dgm:cxn modelId="{6C77D416-6BD8-4E68-B879-78E5EFB816A4}" type="presParOf" srcId="{9C114601-1E0D-4674-95C2-EBA82AE17E9D}" destId="{CDD81C17-23A7-49A1-AC6B-A848E47A99EE}" srcOrd="0" destOrd="0" presId="urn:microsoft.com/office/officeart/2005/8/layout/hierarchy2"/>
    <dgm:cxn modelId="{BB5B304C-467A-4C95-AF4C-CDE47D5B7C5D}" type="presParOf" srcId="{CDD81C17-23A7-49A1-AC6B-A848E47A99EE}" destId="{87BEE67B-F144-4229-8487-24314DC532E8}" srcOrd="0" destOrd="0" presId="urn:microsoft.com/office/officeart/2005/8/layout/hierarchy2"/>
    <dgm:cxn modelId="{59B58331-38E7-421C-AD30-9F2DD35AF221}" type="presParOf" srcId="{9C114601-1E0D-4674-95C2-EBA82AE17E9D}" destId="{AEC19C9C-B612-40B1-8E92-9243AB53F24B}" srcOrd="1" destOrd="0" presId="urn:microsoft.com/office/officeart/2005/8/layout/hierarchy2"/>
    <dgm:cxn modelId="{92041692-8C55-4F76-B860-1207DDFE43AA}" type="presParOf" srcId="{AEC19C9C-B612-40B1-8E92-9243AB53F24B}" destId="{E8A4D3BB-7BAD-4018-BE19-FA48595ECB72}" srcOrd="0" destOrd="0" presId="urn:microsoft.com/office/officeart/2005/8/layout/hierarchy2"/>
    <dgm:cxn modelId="{CF24C07C-CB92-4316-85D9-337A94D3EB38}" type="presParOf" srcId="{AEC19C9C-B612-40B1-8E92-9243AB53F24B}" destId="{393A945E-C18B-44D2-93AF-D161E82304AC}" srcOrd="1" destOrd="0" presId="urn:microsoft.com/office/officeart/2005/8/layout/hierarchy2"/>
    <dgm:cxn modelId="{21EA15CA-7398-45F4-BEE1-EF69D0D736D6}" type="presParOf" srcId="{7D56EB6B-0F5E-4311-8453-F2F10535D24F}" destId="{336F0D33-4B44-4048-A2AF-C37192531257}" srcOrd="2" destOrd="0" presId="urn:microsoft.com/office/officeart/2005/8/layout/hierarchy2"/>
    <dgm:cxn modelId="{587C8E55-0403-4C4D-8F6D-ABD17F252754}" type="presParOf" srcId="{336F0D33-4B44-4048-A2AF-C37192531257}" destId="{8AED6225-B022-45AF-85C6-B374A22794FC}" srcOrd="0" destOrd="0" presId="urn:microsoft.com/office/officeart/2005/8/layout/hierarchy2"/>
    <dgm:cxn modelId="{093019CC-FAE5-47A0-9E80-4C893C6F628D}" type="presParOf" srcId="{7D56EB6B-0F5E-4311-8453-F2F10535D24F}" destId="{B9D17692-475E-446E-A259-975014ADEBB5}" srcOrd="3" destOrd="0" presId="urn:microsoft.com/office/officeart/2005/8/layout/hierarchy2"/>
    <dgm:cxn modelId="{A02C42D4-D0B4-458A-9920-7D3E0DA61B26}" type="presParOf" srcId="{B9D17692-475E-446E-A259-975014ADEBB5}" destId="{AAFBF86C-D3FE-4602-AD41-E0AEE5AEBEB2}" srcOrd="0" destOrd="0" presId="urn:microsoft.com/office/officeart/2005/8/layout/hierarchy2"/>
    <dgm:cxn modelId="{6F971286-BFFA-48BF-BDDE-40A994C55897}" type="presParOf" srcId="{B9D17692-475E-446E-A259-975014ADEBB5}" destId="{00BC6FBB-0C78-4C0C-8815-4744F05DCC25}" srcOrd="1" destOrd="0" presId="urn:microsoft.com/office/officeart/2005/8/layout/hierarchy2"/>
    <dgm:cxn modelId="{FEDEE14E-365D-44CF-98CF-329D11EA9D04}" type="presParOf" srcId="{00BC6FBB-0C78-4C0C-8815-4744F05DCC25}" destId="{30C57E95-EAFA-46A8-A370-BEDAEB1B15B4}" srcOrd="0" destOrd="0" presId="urn:microsoft.com/office/officeart/2005/8/layout/hierarchy2"/>
    <dgm:cxn modelId="{57EEB55B-4515-47DA-9F8C-5BF90C2E329B}" type="presParOf" srcId="{30C57E95-EAFA-46A8-A370-BEDAEB1B15B4}" destId="{B62152B7-7BF0-4B6C-AA80-5482CA594F8A}" srcOrd="0" destOrd="0" presId="urn:microsoft.com/office/officeart/2005/8/layout/hierarchy2"/>
    <dgm:cxn modelId="{D1773581-7927-470D-AD1F-261110A296F8}" type="presParOf" srcId="{00BC6FBB-0C78-4C0C-8815-4744F05DCC25}" destId="{40DEC87B-4F95-4ABB-91FC-00EA685A51BB}" srcOrd="1" destOrd="0" presId="urn:microsoft.com/office/officeart/2005/8/layout/hierarchy2"/>
    <dgm:cxn modelId="{A7C77F3A-C9BF-4413-AE5A-4818EEBC417A}" type="presParOf" srcId="{40DEC87B-4F95-4ABB-91FC-00EA685A51BB}" destId="{FB27EFFF-7F5B-4D5C-AB17-F8CD4E50B730}" srcOrd="0" destOrd="0" presId="urn:microsoft.com/office/officeart/2005/8/layout/hierarchy2"/>
    <dgm:cxn modelId="{D9544288-5161-48C2-8C17-BB9B064DE733}" type="presParOf" srcId="{40DEC87B-4F95-4ABB-91FC-00EA685A51BB}" destId="{184F6C26-2E4D-4316-A6B2-8CF1B61060EE}" srcOrd="1" destOrd="0" presId="urn:microsoft.com/office/officeart/2005/8/layout/hierarchy2"/>
    <dgm:cxn modelId="{FCF31796-972A-487D-9EDA-EA07E6A165D9}" type="presParOf" srcId="{7D56EB6B-0F5E-4311-8453-F2F10535D24F}" destId="{5115984E-EAAD-4921-8C43-4B8A8364E05A}" srcOrd="4" destOrd="0" presId="urn:microsoft.com/office/officeart/2005/8/layout/hierarchy2"/>
    <dgm:cxn modelId="{FF8BE9FA-54BF-4024-8815-2F73BDE8B8D9}" type="presParOf" srcId="{5115984E-EAAD-4921-8C43-4B8A8364E05A}" destId="{197918D7-AE7D-4CAA-B528-EA762B413924}" srcOrd="0" destOrd="0" presId="urn:microsoft.com/office/officeart/2005/8/layout/hierarchy2"/>
    <dgm:cxn modelId="{1D546DDD-5A6C-467D-A39D-73E769A7E10E}" type="presParOf" srcId="{7D56EB6B-0F5E-4311-8453-F2F10535D24F}" destId="{BBFB9E40-E434-4AA0-ABC4-18C1193DCB6B}" srcOrd="5" destOrd="0" presId="urn:microsoft.com/office/officeart/2005/8/layout/hierarchy2"/>
    <dgm:cxn modelId="{B77F91ED-B4FF-4F8D-B1B7-ACDD8C79FF4F}" type="presParOf" srcId="{BBFB9E40-E434-4AA0-ABC4-18C1193DCB6B}" destId="{1286E5A8-092B-42B1-B586-3943027B9774}" srcOrd="0" destOrd="0" presId="urn:microsoft.com/office/officeart/2005/8/layout/hierarchy2"/>
    <dgm:cxn modelId="{CD32A950-07B2-4670-81AA-6AFF179A71A4}" type="presParOf" srcId="{BBFB9E40-E434-4AA0-ABC4-18C1193DCB6B}" destId="{A897EF4D-594D-4783-AA6B-C73814A74BCE}" srcOrd="1" destOrd="0" presId="urn:microsoft.com/office/officeart/2005/8/layout/hierarchy2"/>
    <dgm:cxn modelId="{26ECF325-AB57-4664-9C23-22990C3D22CA}" type="presParOf" srcId="{A897EF4D-594D-4783-AA6B-C73814A74BCE}" destId="{8EE1A947-C3DF-4AD6-8EB7-83B8E7D100CD}" srcOrd="0" destOrd="0" presId="urn:microsoft.com/office/officeart/2005/8/layout/hierarchy2"/>
    <dgm:cxn modelId="{1E9F43DC-C25C-425A-80B8-4F2E7589AD7B}" type="presParOf" srcId="{8EE1A947-C3DF-4AD6-8EB7-83B8E7D100CD}" destId="{5FDDBAD6-E5BA-47D0-9956-1A6026A28E11}" srcOrd="0" destOrd="0" presId="urn:microsoft.com/office/officeart/2005/8/layout/hierarchy2"/>
    <dgm:cxn modelId="{F6FB0538-A24C-433E-8E5F-43F8D760B590}" type="presParOf" srcId="{A897EF4D-594D-4783-AA6B-C73814A74BCE}" destId="{D7D53E42-A673-48D8-917A-EEDD5574B2B7}" srcOrd="1" destOrd="0" presId="urn:microsoft.com/office/officeart/2005/8/layout/hierarchy2"/>
    <dgm:cxn modelId="{B10BEF84-0275-4416-B1AE-35D4831439EA}" type="presParOf" srcId="{D7D53E42-A673-48D8-917A-EEDD5574B2B7}" destId="{EB6925EC-F0CB-484F-BD3F-DAB0E6C7ED75}" srcOrd="0" destOrd="0" presId="urn:microsoft.com/office/officeart/2005/8/layout/hierarchy2"/>
    <dgm:cxn modelId="{93A1052B-B420-4B2E-AA99-1DE622A8090B}" type="presParOf" srcId="{D7D53E42-A673-48D8-917A-EEDD5574B2B7}" destId="{4F599123-2077-445C-8D8A-211C4358BCE6}" srcOrd="1" destOrd="0" presId="urn:microsoft.com/office/officeart/2005/8/layout/hierarchy2"/>
    <dgm:cxn modelId="{6D3283C3-DB36-460F-AEBD-4C0223673260}" type="presParOf" srcId="{4F599123-2077-445C-8D8A-211C4358BCE6}" destId="{CA28A4C4-09E1-44CB-99AF-6CED91AF8E2C}" srcOrd="0" destOrd="0" presId="urn:microsoft.com/office/officeart/2005/8/layout/hierarchy2"/>
    <dgm:cxn modelId="{906A7665-FCAE-4D27-9424-984294BA84E2}" type="presParOf" srcId="{CA28A4C4-09E1-44CB-99AF-6CED91AF8E2C}" destId="{88055323-813A-4F5C-B733-FB250A0486E4}" srcOrd="0" destOrd="0" presId="urn:microsoft.com/office/officeart/2005/8/layout/hierarchy2"/>
    <dgm:cxn modelId="{DB2C7F51-15A3-4EF4-A168-F4B3DDB65C49}" type="presParOf" srcId="{4F599123-2077-445C-8D8A-211C4358BCE6}" destId="{99B70E0E-8D36-4CBB-9A51-472D184D7102}" srcOrd="1" destOrd="0" presId="urn:microsoft.com/office/officeart/2005/8/layout/hierarchy2"/>
    <dgm:cxn modelId="{A244C68A-C9E9-4EB3-850B-034FA2758835}" type="presParOf" srcId="{99B70E0E-8D36-4CBB-9A51-472D184D7102}" destId="{BA11CECE-9ED2-40A5-B0A4-B9821B8BDE09}" srcOrd="0" destOrd="0" presId="urn:microsoft.com/office/officeart/2005/8/layout/hierarchy2"/>
    <dgm:cxn modelId="{05CB4FA1-B48E-4ADE-9C82-32233897D149}" type="presParOf" srcId="{99B70E0E-8D36-4CBB-9A51-472D184D7102}" destId="{563ED641-2AA5-4F27-8024-447171B7FD6A}" srcOrd="1" destOrd="0" presId="urn:microsoft.com/office/officeart/2005/8/layout/hierarchy2"/>
    <dgm:cxn modelId="{FD666800-72CA-4320-BE65-B301F9F22FDF}" type="presParOf" srcId="{563ED641-2AA5-4F27-8024-447171B7FD6A}" destId="{54400A27-5FE4-4E1C-AF60-8751A0113028}" srcOrd="0" destOrd="0" presId="urn:microsoft.com/office/officeart/2005/8/layout/hierarchy2"/>
    <dgm:cxn modelId="{76731AA7-1538-4AA5-8779-80B4923AFB04}" type="presParOf" srcId="{54400A27-5FE4-4E1C-AF60-8751A0113028}" destId="{BA4DFEE4-79D6-43EF-A25D-412CB0D9A449}" srcOrd="0" destOrd="0" presId="urn:microsoft.com/office/officeart/2005/8/layout/hierarchy2"/>
    <dgm:cxn modelId="{C84FD5B3-6AC0-408D-BCAC-C57B683E74B4}" type="presParOf" srcId="{563ED641-2AA5-4F27-8024-447171B7FD6A}" destId="{EE707395-3C9A-41EB-B04F-BD454DE7B7EF}" srcOrd="1" destOrd="0" presId="urn:microsoft.com/office/officeart/2005/8/layout/hierarchy2"/>
    <dgm:cxn modelId="{5BC2DB9D-C9CA-49E8-A93F-C3E3EBDD0925}" type="presParOf" srcId="{EE707395-3C9A-41EB-B04F-BD454DE7B7EF}" destId="{A2182153-0CB3-416D-9A11-498496C2350A}" srcOrd="0" destOrd="0" presId="urn:microsoft.com/office/officeart/2005/8/layout/hierarchy2"/>
    <dgm:cxn modelId="{5B9A7044-506B-4CF9-A2FC-A1061EEBF7BB}" type="presParOf" srcId="{EE707395-3C9A-41EB-B04F-BD454DE7B7EF}" destId="{693D7A15-F6FF-4B9E-9C27-BE60A89C9A76}" srcOrd="1" destOrd="0" presId="urn:microsoft.com/office/officeart/2005/8/layout/hierarchy2"/>
    <dgm:cxn modelId="{A9B734F7-2BD8-450A-AC74-29CD2960D3DF}" type="presParOf" srcId="{4F599123-2077-445C-8D8A-211C4358BCE6}" destId="{7B0502C5-3BF2-4D28-9BEA-DBE4BC454023}" srcOrd="2" destOrd="0" presId="urn:microsoft.com/office/officeart/2005/8/layout/hierarchy2"/>
    <dgm:cxn modelId="{771A60C6-51E2-446E-A012-44FBE5317780}" type="presParOf" srcId="{7B0502C5-3BF2-4D28-9BEA-DBE4BC454023}" destId="{2B4EB729-B0EC-42C6-94A5-8A4A8C0C2B74}" srcOrd="0" destOrd="0" presId="urn:microsoft.com/office/officeart/2005/8/layout/hierarchy2"/>
    <dgm:cxn modelId="{F846064E-B2F7-474B-B247-1452208CD343}" type="presParOf" srcId="{4F599123-2077-445C-8D8A-211C4358BCE6}" destId="{850DF100-F4FE-4A80-81B9-4930FC9186C8}" srcOrd="3" destOrd="0" presId="urn:microsoft.com/office/officeart/2005/8/layout/hierarchy2"/>
    <dgm:cxn modelId="{49C8EC43-9A51-4C33-A255-A12F3E481B1E}" type="presParOf" srcId="{850DF100-F4FE-4A80-81B9-4930FC9186C8}" destId="{F20A7490-F384-46EA-B3CB-ACFE3A78AB90}" srcOrd="0" destOrd="0" presId="urn:microsoft.com/office/officeart/2005/8/layout/hierarchy2"/>
    <dgm:cxn modelId="{3FB1D59D-F420-4764-AB75-13B54C051AB8}" type="presParOf" srcId="{850DF100-F4FE-4A80-81B9-4930FC9186C8}" destId="{F20C6C9C-41D7-4C32-A63F-B7955F5D0033}" srcOrd="1" destOrd="0" presId="urn:microsoft.com/office/officeart/2005/8/layout/hierarchy2"/>
    <dgm:cxn modelId="{91CDF652-370D-4E26-B2AB-B7A9346BEC50}" type="presParOf" srcId="{F20C6C9C-41D7-4C32-A63F-B7955F5D0033}" destId="{E2AB95C8-082F-490E-B37A-E8EC2570E660}" srcOrd="0" destOrd="0" presId="urn:microsoft.com/office/officeart/2005/8/layout/hierarchy2"/>
    <dgm:cxn modelId="{BC4432C0-040B-4855-93BD-77B960FC95BB}" type="presParOf" srcId="{E2AB95C8-082F-490E-B37A-E8EC2570E660}" destId="{AE007E9F-BE83-4893-AC35-BB405473AF72}" srcOrd="0" destOrd="0" presId="urn:microsoft.com/office/officeart/2005/8/layout/hierarchy2"/>
    <dgm:cxn modelId="{4E2B8BED-82D4-4A2D-BCBC-36BCDDB17F3A}" type="presParOf" srcId="{F20C6C9C-41D7-4C32-A63F-B7955F5D0033}" destId="{2DAF38C8-627A-43AA-B583-DCFCAC07BE0F}" srcOrd="1" destOrd="0" presId="urn:microsoft.com/office/officeart/2005/8/layout/hierarchy2"/>
    <dgm:cxn modelId="{CBFB22C1-9F0F-4878-8DCF-F3B29CDA35D7}" type="presParOf" srcId="{2DAF38C8-627A-43AA-B583-DCFCAC07BE0F}" destId="{E219F614-2ACD-4DAE-9FB4-39B1FA500B80}" srcOrd="0" destOrd="0" presId="urn:microsoft.com/office/officeart/2005/8/layout/hierarchy2"/>
    <dgm:cxn modelId="{165A2E63-A689-47C5-B71F-77213C09BF14}" type="presParOf" srcId="{2DAF38C8-627A-43AA-B583-DCFCAC07BE0F}" destId="{99CD5B32-D5A8-499A-B36E-8639423B7DCE}" srcOrd="1" destOrd="0" presId="urn:microsoft.com/office/officeart/2005/8/layout/hierarchy2"/>
    <dgm:cxn modelId="{6D48FB11-4593-45FB-8893-589474646923}" type="presParOf" srcId="{4F599123-2077-445C-8D8A-211C4358BCE6}" destId="{E12744E4-C3A1-4192-A973-49FDABC953BE}" srcOrd="4" destOrd="0" presId="urn:microsoft.com/office/officeart/2005/8/layout/hierarchy2"/>
    <dgm:cxn modelId="{17024593-36F8-4769-AD7B-AF06DA1F526A}" type="presParOf" srcId="{E12744E4-C3A1-4192-A973-49FDABC953BE}" destId="{E161F729-0C11-441E-9137-2386E7739386}" srcOrd="0" destOrd="0" presId="urn:microsoft.com/office/officeart/2005/8/layout/hierarchy2"/>
    <dgm:cxn modelId="{64DA80AD-6DDB-4158-A06D-B8D8F2B254C9}" type="presParOf" srcId="{4F599123-2077-445C-8D8A-211C4358BCE6}" destId="{969D6DDF-BD40-4755-A2CE-33CBE2B30795}" srcOrd="5" destOrd="0" presId="urn:microsoft.com/office/officeart/2005/8/layout/hierarchy2"/>
    <dgm:cxn modelId="{86CCE415-3E0E-48C4-8C84-E8AD7CE6E8CC}" type="presParOf" srcId="{969D6DDF-BD40-4755-A2CE-33CBE2B30795}" destId="{1BD558F9-7E00-4600-950B-D2516B0C192D}" srcOrd="0" destOrd="0" presId="urn:microsoft.com/office/officeart/2005/8/layout/hierarchy2"/>
    <dgm:cxn modelId="{00C3F00B-185B-418C-963B-8F96F62FC7B5}" type="presParOf" srcId="{969D6DDF-BD40-4755-A2CE-33CBE2B30795}" destId="{073CA32C-C809-4A8F-9991-746EEC7DA288}" srcOrd="1" destOrd="0" presId="urn:microsoft.com/office/officeart/2005/8/layout/hierarchy2"/>
    <dgm:cxn modelId="{F19BDBD4-AC83-4A20-B334-289908B44250}" type="presParOf" srcId="{073CA32C-C809-4A8F-9991-746EEC7DA288}" destId="{CBB9B1E2-DB3C-44CE-8C12-02F8878E4B03}" srcOrd="0" destOrd="0" presId="urn:microsoft.com/office/officeart/2005/8/layout/hierarchy2"/>
    <dgm:cxn modelId="{D2656133-AA14-4AB4-8A86-0B2EB8B66443}" type="presParOf" srcId="{CBB9B1E2-DB3C-44CE-8C12-02F8878E4B03}" destId="{46899A2C-1BCF-4216-86A3-FCC29D94792C}" srcOrd="0" destOrd="0" presId="urn:microsoft.com/office/officeart/2005/8/layout/hierarchy2"/>
    <dgm:cxn modelId="{E1379005-E10F-4364-89C0-EE83B87942F3}" type="presParOf" srcId="{073CA32C-C809-4A8F-9991-746EEC7DA288}" destId="{386E04F1-4A4C-40E2-AC62-F74B39B710BF}" srcOrd="1" destOrd="0" presId="urn:microsoft.com/office/officeart/2005/8/layout/hierarchy2"/>
    <dgm:cxn modelId="{E15A4718-A3BB-4C58-A371-21F83C20E0D9}" type="presParOf" srcId="{386E04F1-4A4C-40E2-AC62-F74B39B710BF}" destId="{4D653EA2-1DEA-44C3-84AF-09DF5E8DD9F6}" srcOrd="0" destOrd="0" presId="urn:microsoft.com/office/officeart/2005/8/layout/hierarchy2"/>
    <dgm:cxn modelId="{B319530B-3F25-4BFF-87C8-D729448AD1BC}" type="presParOf" srcId="{386E04F1-4A4C-40E2-AC62-F74B39B710BF}" destId="{36860861-9725-483F-878C-A9711D2892E9}" srcOrd="1" destOrd="0" presId="urn:microsoft.com/office/officeart/2005/8/layout/hierarchy2"/>
    <dgm:cxn modelId="{308845CC-DD4A-4991-8A1A-004F8A265E5D}" type="presParOf" srcId="{4F599123-2077-445C-8D8A-211C4358BCE6}" destId="{9C0B3513-6195-4A9C-9A88-146978D7EB7B}" srcOrd="6" destOrd="0" presId="urn:microsoft.com/office/officeart/2005/8/layout/hierarchy2"/>
    <dgm:cxn modelId="{D2C8E671-AE00-4E7D-8D46-162823944409}" type="presParOf" srcId="{9C0B3513-6195-4A9C-9A88-146978D7EB7B}" destId="{65C7FD59-02AB-4A54-A2C5-4EA2874FBA16}" srcOrd="0" destOrd="0" presId="urn:microsoft.com/office/officeart/2005/8/layout/hierarchy2"/>
    <dgm:cxn modelId="{E10842FD-95F8-46DB-ADDC-9C192F3A0379}" type="presParOf" srcId="{4F599123-2077-445C-8D8A-211C4358BCE6}" destId="{073A492D-0706-4416-9B7D-8AB94E700EEA}" srcOrd="7" destOrd="0" presId="urn:microsoft.com/office/officeart/2005/8/layout/hierarchy2"/>
    <dgm:cxn modelId="{7A6C88F2-A7FB-441F-9649-4279A100328A}" type="presParOf" srcId="{073A492D-0706-4416-9B7D-8AB94E700EEA}" destId="{5AF3E6D6-6B04-411F-B1F4-AB784E6C9598}" srcOrd="0" destOrd="0" presId="urn:microsoft.com/office/officeart/2005/8/layout/hierarchy2"/>
    <dgm:cxn modelId="{87A19A7F-BDDA-4B41-9BC6-7CFB65DC7464}" type="presParOf" srcId="{073A492D-0706-4416-9B7D-8AB94E700EEA}" destId="{D0B88459-9E93-4C43-B9EB-3E4F10462A65}" srcOrd="1" destOrd="0" presId="urn:microsoft.com/office/officeart/2005/8/layout/hierarchy2"/>
    <dgm:cxn modelId="{AF6556E8-48E5-4876-92ED-9F112B9609D4}" type="presParOf" srcId="{D0B88459-9E93-4C43-B9EB-3E4F10462A65}" destId="{CDF53797-4D25-434E-9DCF-0E842878839A}" srcOrd="0" destOrd="0" presId="urn:microsoft.com/office/officeart/2005/8/layout/hierarchy2"/>
    <dgm:cxn modelId="{2DCC3D9A-C2BA-4F7D-A717-F324D1F7FE89}" type="presParOf" srcId="{CDF53797-4D25-434E-9DCF-0E842878839A}" destId="{A91CD769-5FE4-4070-9F7C-BC1D408144A2}" srcOrd="0" destOrd="0" presId="urn:microsoft.com/office/officeart/2005/8/layout/hierarchy2"/>
    <dgm:cxn modelId="{422E963F-517C-451B-AD6A-A617371BB403}" type="presParOf" srcId="{D0B88459-9E93-4C43-B9EB-3E4F10462A65}" destId="{260CD702-B719-44F2-AF27-D8FD65395C47}" srcOrd="1" destOrd="0" presId="urn:microsoft.com/office/officeart/2005/8/layout/hierarchy2"/>
    <dgm:cxn modelId="{B803D950-2B18-4FC6-B786-F42D7BD3198B}" type="presParOf" srcId="{260CD702-B719-44F2-AF27-D8FD65395C47}" destId="{60B24A4B-18BF-4679-B081-8BBD0BBF10CE}" srcOrd="0" destOrd="0" presId="urn:microsoft.com/office/officeart/2005/8/layout/hierarchy2"/>
    <dgm:cxn modelId="{4F01F346-F9ED-4601-935E-B7366E22DBA8}" type="presParOf" srcId="{260CD702-B719-44F2-AF27-D8FD65395C47}" destId="{2105DDBE-949C-4DD6-833E-E48EFEC5F69E}" srcOrd="1" destOrd="0" presId="urn:microsoft.com/office/officeart/2005/8/layout/hierarchy2"/>
    <dgm:cxn modelId="{E93A0E24-8049-4733-B84F-424919999ACE}" type="presParOf" srcId="{4F599123-2077-445C-8D8A-211C4358BCE6}" destId="{5FA45ADA-3AE0-4F40-9FF6-AAB6DCD93251}" srcOrd="8" destOrd="0" presId="urn:microsoft.com/office/officeart/2005/8/layout/hierarchy2"/>
    <dgm:cxn modelId="{2828791D-2C3A-4D98-B8A4-E33259C4DCF7}" type="presParOf" srcId="{5FA45ADA-3AE0-4F40-9FF6-AAB6DCD93251}" destId="{6CA05586-493D-43E1-A46B-B6EC49DB9E4A}" srcOrd="0" destOrd="0" presId="urn:microsoft.com/office/officeart/2005/8/layout/hierarchy2"/>
    <dgm:cxn modelId="{95EC8F20-F850-46C2-BE1B-DAFE20EF5E85}" type="presParOf" srcId="{4F599123-2077-445C-8D8A-211C4358BCE6}" destId="{71657AFA-A8C9-48B3-820A-A19DFDCA1043}" srcOrd="9" destOrd="0" presId="urn:microsoft.com/office/officeart/2005/8/layout/hierarchy2"/>
    <dgm:cxn modelId="{5B6614BF-2556-443B-A893-CCEC7C1C9653}" type="presParOf" srcId="{71657AFA-A8C9-48B3-820A-A19DFDCA1043}" destId="{4F1DECC2-806F-472A-9315-4E497A0A5F03}" srcOrd="0" destOrd="0" presId="urn:microsoft.com/office/officeart/2005/8/layout/hierarchy2"/>
    <dgm:cxn modelId="{6B6F959B-78C3-451D-8A3D-4FB9642D7E2A}" type="presParOf" srcId="{71657AFA-A8C9-48B3-820A-A19DFDCA1043}" destId="{AC47B2EC-EC9C-4F97-8D13-5E94067226F0}" srcOrd="1" destOrd="0" presId="urn:microsoft.com/office/officeart/2005/8/layout/hierarchy2"/>
    <dgm:cxn modelId="{FE604ECF-D969-476E-95EC-1DA7FBE20B54}" type="presParOf" srcId="{7D56EB6B-0F5E-4311-8453-F2F10535D24F}" destId="{238E8288-554E-4EC2-AAD8-0238C3ECDF81}" srcOrd="6" destOrd="0" presId="urn:microsoft.com/office/officeart/2005/8/layout/hierarchy2"/>
    <dgm:cxn modelId="{BDE8D0F4-405B-4FF7-B4B9-AAE2D11B983C}" type="presParOf" srcId="{238E8288-554E-4EC2-AAD8-0238C3ECDF81}" destId="{C509DA6E-34D4-4083-90CD-D06D2E065EA3}" srcOrd="0" destOrd="0" presId="urn:microsoft.com/office/officeart/2005/8/layout/hierarchy2"/>
    <dgm:cxn modelId="{5A7B9E67-14DA-42A6-B058-D7108E3317EC}" type="presParOf" srcId="{7D56EB6B-0F5E-4311-8453-F2F10535D24F}" destId="{FCE36D62-0FCA-4316-8CF4-CEB2880AE498}" srcOrd="7" destOrd="0" presId="urn:microsoft.com/office/officeart/2005/8/layout/hierarchy2"/>
    <dgm:cxn modelId="{6982D2E9-6626-425C-A5AD-C7CAAAFB1681}" type="presParOf" srcId="{FCE36D62-0FCA-4316-8CF4-CEB2880AE498}" destId="{B65B1181-1294-4A3A-9D0D-79B46557A1DA}" srcOrd="0" destOrd="0" presId="urn:microsoft.com/office/officeart/2005/8/layout/hierarchy2"/>
    <dgm:cxn modelId="{7E195C70-083C-41E5-9FD5-3AEE6119B52B}" type="presParOf" srcId="{FCE36D62-0FCA-4316-8CF4-CEB2880AE498}" destId="{B4402AC6-D436-42D5-9263-2DD36935F6D4}" srcOrd="1" destOrd="0" presId="urn:microsoft.com/office/officeart/2005/8/layout/hierarchy2"/>
    <dgm:cxn modelId="{1CCD6876-5A86-40D0-9303-22D0FBD7E092}" type="presParOf" srcId="{B4402AC6-D436-42D5-9263-2DD36935F6D4}" destId="{CBD52FAD-3236-44D6-A9C4-CDFF8A35ADD4}" srcOrd="0" destOrd="0" presId="urn:microsoft.com/office/officeart/2005/8/layout/hierarchy2"/>
    <dgm:cxn modelId="{E38E9B8B-95C3-424A-B887-ABE26B895C0E}" type="presParOf" srcId="{CBD52FAD-3236-44D6-A9C4-CDFF8A35ADD4}" destId="{47C05A06-FAD3-44F4-9CB7-44183C33C5DB}" srcOrd="0" destOrd="0" presId="urn:microsoft.com/office/officeart/2005/8/layout/hierarchy2"/>
    <dgm:cxn modelId="{EAF1B113-FE83-4FBD-9B0D-A16B751A2EEE}" type="presParOf" srcId="{B4402AC6-D436-42D5-9263-2DD36935F6D4}" destId="{4052A9AD-891E-415F-9941-9D1583DEFAF4}" srcOrd="1" destOrd="0" presId="urn:microsoft.com/office/officeart/2005/8/layout/hierarchy2"/>
    <dgm:cxn modelId="{2CC56940-6198-41AA-8675-85B0A45F44E5}" type="presParOf" srcId="{4052A9AD-891E-415F-9941-9D1583DEFAF4}" destId="{83CFE30A-9E1B-4E72-84A2-6F5FE26DF3C4}" srcOrd="0" destOrd="0" presId="urn:microsoft.com/office/officeart/2005/8/layout/hierarchy2"/>
    <dgm:cxn modelId="{A4B2DC78-8289-472F-BC2B-DDFF38DDF2D4}" type="presParOf" srcId="{4052A9AD-891E-415F-9941-9D1583DEFAF4}" destId="{D293F804-C640-482C-81F4-8A6B1B200F31}" srcOrd="1" destOrd="0" presId="urn:microsoft.com/office/officeart/2005/8/layout/hierarchy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A0938D-EADD-46CB-B163-18FC45C2138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F0B1D-A2FB-4171-853E-8E5A174AFDE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New </a:t>
          </a:r>
          <a:r>
            <a:rPr lang="en-US" dirty="0" err="1" smtClean="0"/>
            <a:t>Firepath</a:t>
          </a:r>
          <a:r>
            <a:rPr lang="en-US" dirty="0" smtClean="0"/>
            <a:t>()</a:t>
          </a:r>
          <a:endParaRPr lang="en-US" dirty="0"/>
        </a:p>
      </dgm:t>
    </dgm:pt>
    <dgm:pt modelId="{C4C0A638-62B4-4600-856C-A58528469EE3}" type="parTrans" cxnId="{90D8BEA1-960D-4273-87F4-9BEE6455FACF}">
      <dgm:prSet/>
      <dgm:spPr/>
      <dgm:t>
        <a:bodyPr/>
        <a:lstStyle/>
        <a:p>
          <a:endParaRPr lang="en-US"/>
        </a:p>
      </dgm:t>
    </dgm:pt>
    <dgm:pt modelId="{8D4470B6-9BC0-4266-A155-7BBCF2FB5D59}" type="sibTrans" cxnId="{90D8BEA1-960D-4273-87F4-9BEE6455FACF}">
      <dgm:prSet/>
      <dgm:spPr/>
      <dgm:t>
        <a:bodyPr/>
        <a:lstStyle/>
        <a:p>
          <a:endParaRPr lang="en-US"/>
        </a:p>
      </dgm:t>
    </dgm:pt>
    <dgm:pt modelId="{CBC54A17-7C44-4268-B81B-6FAAB5757C2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URL</a:t>
          </a:r>
          <a:r>
            <a:rPr lang="en-US" baseline="0" dirty="0" smtClean="0"/>
            <a:t> Parsing</a:t>
          </a:r>
          <a:endParaRPr lang="en-US" dirty="0"/>
        </a:p>
      </dgm:t>
    </dgm:pt>
    <dgm:pt modelId="{7BF4ACDC-DBAC-462F-8536-D07B727F0C83}" type="parTrans" cxnId="{BB227656-2075-427A-943B-4B7F71B1A504}">
      <dgm:prSet/>
      <dgm:spPr/>
      <dgm:t>
        <a:bodyPr/>
        <a:lstStyle/>
        <a:p>
          <a:endParaRPr lang="en-US"/>
        </a:p>
      </dgm:t>
    </dgm:pt>
    <dgm:pt modelId="{B4D8C78D-C756-4004-8FAC-34E65E5795F2}" type="sibTrans" cxnId="{BB227656-2075-427A-943B-4B7F71B1A504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AE8BC0FA-0DD6-4C55-A7DD-388AFA88C5FD}">
      <dgm:prSet phldrT="[Text]"/>
      <dgm:spPr/>
      <dgm:t>
        <a:bodyPr/>
        <a:lstStyle/>
        <a:p>
          <a:r>
            <a:rPr lang="en-US" dirty="0" err="1" smtClean="0"/>
            <a:t>Firepath</a:t>
          </a:r>
          <a:r>
            <a:rPr lang="en-US" dirty="0" smtClean="0"/>
            <a:t> Function Call</a:t>
          </a:r>
          <a:endParaRPr lang="en-US" dirty="0"/>
        </a:p>
      </dgm:t>
    </dgm:pt>
    <dgm:pt modelId="{029A0D6B-23A2-4CBA-A6DB-1A0732257CC2}" type="parTrans" cxnId="{EAED2D2F-3342-4883-8747-14FDA6ECDB78}">
      <dgm:prSet/>
      <dgm:spPr/>
      <dgm:t>
        <a:bodyPr/>
        <a:lstStyle/>
        <a:p>
          <a:endParaRPr lang="en-US"/>
        </a:p>
      </dgm:t>
    </dgm:pt>
    <dgm:pt modelId="{5BADDBB2-67D4-4E42-9CE8-3206D1A25A15}" type="sibTrans" cxnId="{EAED2D2F-3342-4883-8747-14FDA6ECDB78}">
      <dgm:prSet/>
      <dgm:spPr/>
      <dgm:t>
        <a:bodyPr/>
        <a:lstStyle/>
        <a:p>
          <a:endParaRPr lang="en-US"/>
        </a:p>
      </dgm:t>
    </dgm:pt>
    <dgm:pt modelId="{929EAD33-5D29-46B9-8814-4630E2108CC3}">
      <dgm:prSet phldrT="[Text]"/>
      <dgm:spPr/>
      <dgm:t>
        <a:bodyPr/>
        <a:lstStyle/>
        <a:p>
          <a:r>
            <a:rPr lang="en-US" dirty="0" smtClean="0"/>
            <a:t>Process Path</a:t>
          </a:r>
          <a:endParaRPr lang="en-US" dirty="0"/>
        </a:p>
      </dgm:t>
    </dgm:pt>
    <dgm:pt modelId="{D6FE2C05-B880-40D9-8A17-5F7017F5BBEA}" type="parTrans" cxnId="{190449A7-1F9A-46FE-9FE3-3E0AB16F696C}">
      <dgm:prSet/>
      <dgm:spPr/>
      <dgm:t>
        <a:bodyPr/>
        <a:lstStyle/>
        <a:p>
          <a:endParaRPr lang="en-US"/>
        </a:p>
      </dgm:t>
    </dgm:pt>
    <dgm:pt modelId="{1CCA92E8-2A79-4039-9E02-B577CD4BA5DE}" type="sibTrans" cxnId="{190449A7-1F9A-46FE-9FE3-3E0AB16F696C}">
      <dgm:prSet/>
      <dgm:spPr/>
      <dgm:t>
        <a:bodyPr/>
        <a:lstStyle/>
        <a:p>
          <a:endParaRPr lang="en-US"/>
        </a:p>
      </dgm:t>
    </dgm:pt>
    <dgm:pt modelId="{6102AFCF-77D2-4D9A-8929-1511C560F908}">
      <dgm:prSet phldrT="[Text]"/>
      <dgm:spPr/>
      <dgm:t>
        <a:bodyPr/>
        <a:lstStyle/>
        <a:p>
          <a:r>
            <a:rPr lang="en-US" dirty="0" smtClean="0"/>
            <a:t>Create Firebase References</a:t>
          </a:r>
          <a:endParaRPr lang="en-US" dirty="0"/>
        </a:p>
      </dgm:t>
    </dgm:pt>
    <dgm:pt modelId="{0D8B0330-3ED9-4025-B552-82D10A360D0A}" type="parTrans" cxnId="{F4690670-9F45-41F7-8074-D7A5FB26D947}">
      <dgm:prSet/>
      <dgm:spPr/>
      <dgm:t>
        <a:bodyPr/>
        <a:lstStyle/>
        <a:p>
          <a:endParaRPr lang="en-US"/>
        </a:p>
      </dgm:t>
    </dgm:pt>
    <dgm:pt modelId="{4A794E68-29E5-47DC-9E0C-66B4753FA66B}" type="sibTrans" cxnId="{F4690670-9F45-41F7-8074-D7A5FB26D947}">
      <dgm:prSet/>
      <dgm:spPr/>
      <dgm:t>
        <a:bodyPr/>
        <a:lstStyle/>
        <a:p>
          <a:endParaRPr lang="en-US"/>
        </a:p>
      </dgm:t>
    </dgm:pt>
    <dgm:pt modelId="{7A2F62AB-61D7-4D4B-BC14-CF44B981BD16}">
      <dgm:prSet/>
      <dgm:spPr/>
      <dgm:t>
        <a:bodyPr/>
        <a:lstStyle/>
        <a:p>
          <a:r>
            <a:rPr lang="en-US" dirty="0" smtClean="0"/>
            <a:t>Firebase Function Calls</a:t>
          </a:r>
          <a:endParaRPr lang="en-US" dirty="0"/>
        </a:p>
      </dgm:t>
    </dgm:pt>
    <dgm:pt modelId="{E3C2A860-CF57-4805-A99A-E6EA45E79CE1}" type="parTrans" cxnId="{6ACBFA03-9160-417D-8C0C-1B1024F8F787}">
      <dgm:prSet/>
      <dgm:spPr/>
      <dgm:t>
        <a:bodyPr/>
        <a:lstStyle/>
        <a:p>
          <a:endParaRPr lang="en-US"/>
        </a:p>
      </dgm:t>
    </dgm:pt>
    <dgm:pt modelId="{45CDC230-B7AC-4F88-9E6F-7AD9276E4675}" type="sibTrans" cxnId="{6ACBFA03-9160-417D-8C0C-1B1024F8F787}">
      <dgm:prSet/>
      <dgm:spPr/>
      <dgm:t>
        <a:bodyPr/>
        <a:lstStyle/>
        <a:p>
          <a:endParaRPr lang="en-US"/>
        </a:p>
      </dgm:t>
    </dgm:pt>
    <dgm:pt modelId="{7DD3BAD9-2F34-4639-A0EC-594A31EBF6A2}" type="pres">
      <dgm:prSet presAssocID="{46A0938D-EADD-46CB-B163-18FC45C213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95C97-9F95-4667-88CE-6B5F862F6782}" type="pres">
      <dgm:prSet presAssocID="{00EF0B1D-A2FB-4171-853E-8E5A174AFDE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64E00-AF49-45B6-B2CE-84E1BADF4337}" type="pres">
      <dgm:prSet presAssocID="{8D4470B6-9BC0-4266-A155-7BBCF2FB5D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005247C-BB70-4E73-8733-31D6A4ABBB8F}" type="pres">
      <dgm:prSet presAssocID="{8D4470B6-9BC0-4266-A155-7BBCF2FB5D59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D27E8F87-789A-4704-BB1D-A012EF6A3BCE}" type="pres">
      <dgm:prSet presAssocID="{CBC54A17-7C44-4268-B81B-6FAAB5757C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29C6E-317C-4E4A-9EC4-ACBF6D313839}" type="pres">
      <dgm:prSet presAssocID="{B4D8C78D-C756-4004-8FAC-34E65E5795F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4D9B63F-A3C3-48C9-8D95-46FA78BAB6D8}" type="pres">
      <dgm:prSet presAssocID="{B4D8C78D-C756-4004-8FAC-34E65E5795F2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47B1FC83-F3EB-4738-A580-23683F094984}" type="pres">
      <dgm:prSet presAssocID="{AE8BC0FA-0DD6-4C55-A7DD-388AFA88C5F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7262B-8FF8-4484-A324-39DD1917CC80}" type="pres">
      <dgm:prSet presAssocID="{5BADDBB2-67D4-4E42-9CE8-3206D1A25A1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D44D8C0-0457-4865-A4D6-98037FEE4561}" type="pres">
      <dgm:prSet presAssocID="{5BADDBB2-67D4-4E42-9CE8-3206D1A25A15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E61DCCCF-1C26-4202-8F66-4730A190F3C6}" type="pres">
      <dgm:prSet presAssocID="{929EAD33-5D29-46B9-8814-4630E2108CC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EFC86-8CAB-4255-B897-0ADF76102DCE}" type="pres">
      <dgm:prSet presAssocID="{1CCA92E8-2A79-4039-9E02-B577CD4BA5D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A77A807-D0CB-4CB5-B79B-2BD8425C6F75}" type="pres">
      <dgm:prSet presAssocID="{1CCA92E8-2A79-4039-9E02-B577CD4BA5D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8FF0575-AFA1-41DF-870E-90C73B4244FD}" type="pres">
      <dgm:prSet presAssocID="{6102AFCF-77D2-4D9A-8929-1511C560F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1C39E-6D1B-4039-8520-7C78B0B9B397}" type="pres">
      <dgm:prSet presAssocID="{4A794E68-29E5-47DC-9E0C-66B4753FA66B}" presName="sibTrans" presStyleLbl="sibTrans1D1" presStyleIdx="4" presStyleCnt="5"/>
      <dgm:spPr/>
      <dgm:t>
        <a:bodyPr/>
        <a:lstStyle/>
        <a:p>
          <a:endParaRPr lang="en-US"/>
        </a:p>
      </dgm:t>
    </dgm:pt>
    <dgm:pt modelId="{581C22AC-3676-4511-9209-9174A12BC64C}" type="pres">
      <dgm:prSet presAssocID="{4A794E68-29E5-47DC-9E0C-66B4753FA66B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E3471AB3-3B26-47D3-8BD1-EBB0DD17FCBC}" type="pres">
      <dgm:prSet presAssocID="{7A2F62AB-61D7-4D4B-BC14-CF44B981BD1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A2AD07-0ED9-4379-94B2-697EC29C4576}" type="presOf" srcId="{5BADDBB2-67D4-4E42-9CE8-3206D1A25A15}" destId="{DDA7262B-8FF8-4484-A324-39DD1917CC80}" srcOrd="0" destOrd="0" presId="urn:microsoft.com/office/officeart/2005/8/layout/bProcess3"/>
    <dgm:cxn modelId="{B58129F0-1F2D-47A3-BC0D-AAD38AA25E0F}" type="presOf" srcId="{6102AFCF-77D2-4D9A-8929-1511C560F908}" destId="{C8FF0575-AFA1-41DF-870E-90C73B4244FD}" srcOrd="0" destOrd="0" presId="urn:microsoft.com/office/officeart/2005/8/layout/bProcess3"/>
    <dgm:cxn modelId="{23793568-D89E-48B6-8054-6A4120C8FEF4}" type="presOf" srcId="{8D4470B6-9BC0-4266-A155-7BBCF2FB5D59}" destId="{7C164E00-AF49-45B6-B2CE-84E1BADF4337}" srcOrd="0" destOrd="0" presId="urn:microsoft.com/office/officeart/2005/8/layout/bProcess3"/>
    <dgm:cxn modelId="{3867BC0E-6C02-4936-869B-B9877C0F3396}" type="presOf" srcId="{5BADDBB2-67D4-4E42-9CE8-3206D1A25A15}" destId="{1D44D8C0-0457-4865-A4D6-98037FEE4561}" srcOrd="1" destOrd="0" presId="urn:microsoft.com/office/officeart/2005/8/layout/bProcess3"/>
    <dgm:cxn modelId="{45299D02-4EAF-4B26-9814-8881A77FCAC8}" type="presOf" srcId="{4A794E68-29E5-47DC-9E0C-66B4753FA66B}" destId="{CC91C39E-6D1B-4039-8520-7C78B0B9B397}" srcOrd="0" destOrd="0" presId="urn:microsoft.com/office/officeart/2005/8/layout/bProcess3"/>
    <dgm:cxn modelId="{90D8BEA1-960D-4273-87F4-9BEE6455FACF}" srcId="{46A0938D-EADD-46CB-B163-18FC45C21389}" destId="{00EF0B1D-A2FB-4171-853E-8E5A174AFDE2}" srcOrd="0" destOrd="0" parTransId="{C4C0A638-62B4-4600-856C-A58528469EE3}" sibTransId="{8D4470B6-9BC0-4266-A155-7BBCF2FB5D59}"/>
    <dgm:cxn modelId="{190449A7-1F9A-46FE-9FE3-3E0AB16F696C}" srcId="{46A0938D-EADD-46CB-B163-18FC45C21389}" destId="{929EAD33-5D29-46B9-8814-4630E2108CC3}" srcOrd="3" destOrd="0" parTransId="{D6FE2C05-B880-40D9-8A17-5F7017F5BBEA}" sibTransId="{1CCA92E8-2A79-4039-9E02-B577CD4BA5DE}"/>
    <dgm:cxn modelId="{7EEA60FA-9F6F-4E84-93E7-A2A5F7AF0BDC}" type="presOf" srcId="{B4D8C78D-C756-4004-8FAC-34E65E5795F2}" destId="{94D9B63F-A3C3-48C9-8D95-46FA78BAB6D8}" srcOrd="1" destOrd="0" presId="urn:microsoft.com/office/officeart/2005/8/layout/bProcess3"/>
    <dgm:cxn modelId="{D86D0102-0788-4276-9379-EB54DE93D1B5}" type="presOf" srcId="{1CCA92E8-2A79-4039-9E02-B577CD4BA5DE}" destId="{CA77A807-D0CB-4CB5-B79B-2BD8425C6F75}" srcOrd="1" destOrd="0" presId="urn:microsoft.com/office/officeart/2005/8/layout/bProcess3"/>
    <dgm:cxn modelId="{EAED2D2F-3342-4883-8747-14FDA6ECDB78}" srcId="{46A0938D-EADD-46CB-B163-18FC45C21389}" destId="{AE8BC0FA-0DD6-4C55-A7DD-388AFA88C5FD}" srcOrd="2" destOrd="0" parTransId="{029A0D6B-23A2-4CBA-A6DB-1A0732257CC2}" sibTransId="{5BADDBB2-67D4-4E42-9CE8-3206D1A25A15}"/>
    <dgm:cxn modelId="{F4690670-9F45-41F7-8074-D7A5FB26D947}" srcId="{46A0938D-EADD-46CB-B163-18FC45C21389}" destId="{6102AFCF-77D2-4D9A-8929-1511C560F908}" srcOrd="4" destOrd="0" parTransId="{0D8B0330-3ED9-4025-B552-82D10A360D0A}" sibTransId="{4A794E68-29E5-47DC-9E0C-66B4753FA66B}"/>
    <dgm:cxn modelId="{C813863B-8213-4F43-A5F8-3A953A1BF52F}" type="presOf" srcId="{929EAD33-5D29-46B9-8814-4630E2108CC3}" destId="{E61DCCCF-1C26-4202-8F66-4730A190F3C6}" srcOrd="0" destOrd="0" presId="urn:microsoft.com/office/officeart/2005/8/layout/bProcess3"/>
    <dgm:cxn modelId="{6ACBFA03-9160-417D-8C0C-1B1024F8F787}" srcId="{46A0938D-EADD-46CB-B163-18FC45C21389}" destId="{7A2F62AB-61D7-4D4B-BC14-CF44B981BD16}" srcOrd="5" destOrd="0" parTransId="{E3C2A860-CF57-4805-A99A-E6EA45E79CE1}" sibTransId="{45CDC230-B7AC-4F88-9E6F-7AD9276E4675}"/>
    <dgm:cxn modelId="{E8D0E54C-C089-46EB-B5E6-6B4EC4A3D0FE}" type="presOf" srcId="{AE8BC0FA-0DD6-4C55-A7DD-388AFA88C5FD}" destId="{47B1FC83-F3EB-4738-A580-23683F094984}" srcOrd="0" destOrd="0" presId="urn:microsoft.com/office/officeart/2005/8/layout/bProcess3"/>
    <dgm:cxn modelId="{03668C15-1A45-4A7B-BBA4-61A8FDC5523B}" type="presOf" srcId="{B4D8C78D-C756-4004-8FAC-34E65E5795F2}" destId="{E8B29C6E-317C-4E4A-9EC4-ACBF6D313839}" srcOrd="0" destOrd="0" presId="urn:microsoft.com/office/officeart/2005/8/layout/bProcess3"/>
    <dgm:cxn modelId="{2FB738AF-AF53-4B62-8D58-300FA80FAB33}" type="presOf" srcId="{46A0938D-EADD-46CB-B163-18FC45C21389}" destId="{7DD3BAD9-2F34-4639-A0EC-594A31EBF6A2}" srcOrd="0" destOrd="0" presId="urn:microsoft.com/office/officeart/2005/8/layout/bProcess3"/>
    <dgm:cxn modelId="{8D31DAF4-B223-4BD2-9174-D4224802AEFD}" type="presOf" srcId="{8D4470B6-9BC0-4266-A155-7BBCF2FB5D59}" destId="{9005247C-BB70-4E73-8733-31D6A4ABBB8F}" srcOrd="1" destOrd="0" presId="urn:microsoft.com/office/officeart/2005/8/layout/bProcess3"/>
    <dgm:cxn modelId="{B8D62E98-DE25-40FF-9253-CB471A55242A}" type="presOf" srcId="{7A2F62AB-61D7-4D4B-BC14-CF44B981BD16}" destId="{E3471AB3-3B26-47D3-8BD1-EBB0DD17FCBC}" srcOrd="0" destOrd="0" presId="urn:microsoft.com/office/officeart/2005/8/layout/bProcess3"/>
    <dgm:cxn modelId="{8A597890-2084-44E4-BB04-8D9E559E91E0}" type="presOf" srcId="{00EF0B1D-A2FB-4171-853E-8E5A174AFDE2}" destId="{94695C97-9F95-4667-88CE-6B5F862F6782}" srcOrd="0" destOrd="0" presId="urn:microsoft.com/office/officeart/2005/8/layout/bProcess3"/>
    <dgm:cxn modelId="{F05982DA-B11E-422D-9683-C62F4C335FB4}" type="presOf" srcId="{1CCA92E8-2A79-4039-9E02-B577CD4BA5DE}" destId="{F3AEFC86-8CAB-4255-B897-0ADF76102DCE}" srcOrd="0" destOrd="0" presId="urn:microsoft.com/office/officeart/2005/8/layout/bProcess3"/>
    <dgm:cxn modelId="{BB227656-2075-427A-943B-4B7F71B1A504}" srcId="{46A0938D-EADD-46CB-B163-18FC45C21389}" destId="{CBC54A17-7C44-4268-B81B-6FAAB5757C27}" srcOrd="1" destOrd="0" parTransId="{7BF4ACDC-DBAC-462F-8536-D07B727F0C83}" sibTransId="{B4D8C78D-C756-4004-8FAC-34E65E5795F2}"/>
    <dgm:cxn modelId="{74F4003C-3C81-4FDA-B021-016A7459F339}" type="presOf" srcId="{4A794E68-29E5-47DC-9E0C-66B4753FA66B}" destId="{581C22AC-3676-4511-9209-9174A12BC64C}" srcOrd="1" destOrd="0" presId="urn:microsoft.com/office/officeart/2005/8/layout/bProcess3"/>
    <dgm:cxn modelId="{9C8E16B1-9942-4648-A863-211CBA95BEA9}" type="presOf" srcId="{CBC54A17-7C44-4268-B81B-6FAAB5757C27}" destId="{D27E8F87-789A-4704-BB1D-A012EF6A3BCE}" srcOrd="0" destOrd="0" presId="urn:microsoft.com/office/officeart/2005/8/layout/bProcess3"/>
    <dgm:cxn modelId="{87C0B306-E0F5-4D2F-8F51-B4034A30B0E3}" type="presParOf" srcId="{7DD3BAD9-2F34-4639-A0EC-594A31EBF6A2}" destId="{94695C97-9F95-4667-88CE-6B5F862F6782}" srcOrd="0" destOrd="0" presId="urn:microsoft.com/office/officeart/2005/8/layout/bProcess3"/>
    <dgm:cxn modelId="{601863AA-752D-42D6-AA9A-B17B1E16402F}" type="presParOf" srcId="{7DD3BAD9-2F34-4639-A0EC-594A31EBF6A2}" destId="{7C164E00-AF49-45B6-B2CE-84E1BADF4337}" srcOrd="1" destOrd="0" presId="urn:microsoft.com/office/officeart/2005/8/layout/bProcess3"/>
    <dgm:cxn modelId="{60C29AB1-E3F7-4673-A838-DCA1BA27B3A3}" type="presParOf" srcId="{7C164E00-AF49-45B6-B2CE-84E1BADF4337}" destId="{9005247C-BB70-4E73-8733-31D6A4ABBB8F}" srcOrd="0" destOrd="0" presId="urn:microsoft.com/office/officeart/2005/8/layout/bProcess3"/>
    <dgm:cxn modelId="{5761E9C8-C593-4507-81A5-9FA4D84A0F3B}" type="presParOf" srcId="{7DD3BAD9-2F34-4639-A0EC-594A31EBF6A2}" destId="{D27E8F87-789A-4704-BB1D-A012EF6A3BCE}" srcOrd="2" destOrd="0" presId="urn:microsoft.com/office/officeart/2005/8/layout/bProcess3"/>
    <dgm:cxn modelId="{E0047FE3-3D16-4CF0-9750-8FD784129D76}" type="presParOf" srcId="{7DD3BAD9-2F34-4639-A0EC-594A31EBF6A2}" destId="{E8B29C6E-317C-4E4A-9EC4-ACBF6D313839}" srcOrd="3" destOrd="0" presId="urn:microsoft.com/office/officeart/2005/8/layout/bProcess3"/>
    <dgm:cxn modelId="{52145942-76A6-44B2-A300-0F3D01C7ECAF}" type="presParOf" srcId="{E8B29C6E-317C-4E4A-9EC4-ACBF6D313839}" destId="{94D9B63F-A3C3-48C9-8D95-46FA78BAB6D8}" srcOrd="0" destOrd="0" presId="urn:microsoft.com/office/officeart/2005/8/layout/bProcess3"/>
    <dgm:cxn modelId="{9EF697DB-B080-4CD6-BEE8-E6847DF190DA}" type="presParOf" srcId="{7DD3BAD9-2F34-4639-A0EC-594A31EBF6A2}" destId="{47B1FC83-F3EB-4738-A580-23683F094984}" srcOrd="4" destOrd="0" presId="urn:microsoft.com/office/officeart/2005/8/layout/bProcess3"/>
    <dgm:cxn modelId="{B44DA169-9B7B-4BC5-AE2A-AD99042D26AA}" type="presParOf" srcId="{7DD3BAD9-2F34-4639-A0EC-594A31EBF6A2}" destId="{DDA7262B-8FF8-4484-A324-39DD1917CC80}" srcOrd="5" destOrd="0" presId="urn:microsoft.com/office/officeart/2005/8/layout/bProcess3"/>
    <dgm:cxn modelId="{FC74A5D0-896B-48B1-BA66-DABA888351CF}" type="presParOf" srcId="{DDA7262B-8FF8-4484-A324-39DD1917CC80}" destId="{1D44D8C0-0457-4865-A4D6-98037FEE4561}" srcOrd="0" destOrd="0" presId="urn:microsoft.com/office/officeart/2005/8/layout/bProcess3"/>
    <dgm:cxn modelId="{72C22E21-3A07-4E66-A509-55158D52DE12}" type="presParOf" srcId="{7DD3BAD9-2F34-4639-A0EC-594A31EBF6A2}" destId="{E61DCCCF-1C26-4202-8F66-4730A190F3C6}" srcOrd="6" destOrd="0" presId="urn:microsoft.com/office/officeart/2005/8/layout/bProcess3"/>
    <dgm:cxn modelId="{DE3378C0-D548-44EC-A0AD-2F9DF10AC4D9}" type="presParOf" srcId="{7DD3BAD9-2F34-4639-A0EC-594A31EBF6A2}" destId="{F3AEFC86-8CAB-4255-B897-0ADF76102DCE}" srcOrd="7" destOrd="0" presId="urn:microsoft.com/office/officeart/2005/8/layout/bProcess3"/>
    <dgm:cxn modelId="{FE4312E9-F6DA-43FE-AE33-223B7F2379C3}" type="presParOf" srcId="{F3AEFC86-8CAB-4255-B897-0ADF76102DCE}" destId="{CA77A807-D0CB-4CB5-B79B-2BD8425C6F75}" srcOrd="0" destOrd="0" presId="urn:microsoft.com/office/officeart/2005/8/layout/bProcess3"/>
    <dgm:cxn modelId="{FA5A2B5B-B70E-4AC0-9797-2A12174A42ED}" type="presParOf" srcId="{7DD3BAD9-2F34-4639-A0EC-594A31EBF6A2}" destId="{C8FF0575-AFA1-41DF-870E-90C73B4244FD}" srcOrd="8" destOrd="0" presId="urn:microsoft.com/office/officeart/2005/8/layout/bProcess3"/>
    <dgm:cxn modelId="{A6D44712-FBE3-4759-8701-5ECB6EB2658E}" type="presParOf" srcId="{7DD3BAD9-2F34-4639-A0EC-594A31EBF6A2}" destId="{CC91C39E-6D1B-4039-8520-7C78B0B9B397}" srcOrd="9" destOrd="0" presId="urn:microsoft.com/office/officeart/2005/8/layout/bProcess3"/>
    <dgm:cxn modelId="{DEA86DBB-760A-4EED-B23B-A0678D6F1229}" type="presParOf" srcId="{CC91C39E-6D1B-4039-8520-7C78B0B9B397}" destId="{581C22AC-3676-4511-9209-9174A12BC64C}" srcOrd="0" destOrd="0" presId="urn:microsoft.com/office/officeart/2005/8/layout/bProcess3"/>
    <dgm:cxn modelId="{1D5FC39E-089F-4B78-AF60-9E1EF75BB594}" type="presParOf" srcId="{7DD3BAD9-2F34-4639-A0EC-594A31EBF6A2}" destId="{E3471AB3-3B26-47D3-8BD1-EBB0DD17FCB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F865FD-8786-45DE-A001-38EBF6C4887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6B0C8E-8EBB-4E86-B51C-33A3E684DD14}">
      <dgm:prSet phldrT="[Text]"/>
      <dgm:spPr/>
      <dgm:t>
        <a:bodyPr/>
        <a:lstStyle/>
        <a:p>
          <a:r>
            <a:rPr lang="en-US" dirty="0" err="1" smtClean="0"/>
            <a:t>processPath</a:t>
          </a:r>
          <a:r>
            <a:rPr lang="en-US" dirty="0" smtClean="0"/>
            <a:t>([],0,callback())</a:t>
          </a:r>
          <a:endParaRPr lang="en-US" dirty="0"/>
        </a:p>
      </dgm:t>
    </dgm:pt>
    <dgm:pt modelId="{3218B037-4ACB-4BD4-B462-6D87CF719C3E}" type="parTrans" cxnId="{1FDDC978-2E05-4B46-8AFE-CCF1CF7693D5}">
      <dgm:prSet/>
      <dgm:spPr/>
      <dgm:t>
        <a:bodyPr/>
        <a:lstStyle/>
        <a:p>
          <a:endParaRPr lang="en-US"/>
        </a:p>
      </dgm:t>
    </dgm:pt>
    <dgm:pt modelId="{CD64A160-E4C1-49A9-BFAE-16ED3A2B93B6}" type="sibTrans" cxnId="{1FDDC978-2E05-4B46-8AFE-CCF1CF7693D5}">
      <dgm:prSet/>
      <dgm:spPr/>
      <dgm:t>
        <a:bodyPr/>
        <a:lstStyle/>
        <a:p>
          <a:endParaRPr lang="en-US"/>
        </a:p>
      </dgm:t>
    </dgm:pt>
    <dgm:pt modelId="{42BD502C-8743-43BB-BB3E-A5962FD0671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Section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https://firepath-fb.firebaseIO.com</a:t>
          </a:r>
        </a:p>
      </dgm:t>
    </dgm:pt>
    <dgm:pt modelId="{F40C1A82-2465-421C-8183-B0E505146D6A}" type="parTrans" cxnId="{90370501-67DA-421C-B717-0CFE4F51E163}">
      <dgm:prSet/>
      <dgm:spPr/>
      <dgm:t>
        <a:bodyPr/>
        <a:lstStyle/>
        <a:p>
          <a:endParaRPr lang="en-US"/>
        </a:p>
      </dgm:t>
    </dgm:pt>
    <dgm:pt modelId="{10CA0E49-DE36-4F67-BC77-8B1F7BC4E7B0}" type="sibTrans" cxnId="{90370501-67DA-421C-B717-0CFE4F51E163}">
      <dgm:prSet/>
      <dgm:spPr/>
      <dgm:t>
        <a:bodyPr/>
        <a:lstStyle/>
        <a:p>
          <a:endParaRPr lang="en-US"/>
        </a:p>
      </dgm:t>
    </dgm:pt>
    <dgm:pt modelId="{20E41C36-7548-4701-971A-3AD02791E4B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Section</a:t>
          </a:r>
          <a:br>
            <a:rPr lang="en-US" b="1" dirty="0" smtClean="0">
              <a:solidFill>
                <a:schemeClr val="tx1"/>
              </a:solidFill>
            </a:rPr>
          </a:br>
          <a:r>
            <a:rPr lang="en-US" dirty="0" smtClean="0"/>
            <a:t>*</a:t>
          </a:r>
          <a:endParaRPr lang="en-US" dirty="0"/>
        </a:p>
      </dgm:t>
    </dgm:pt>
    <dgm:pt modelId="{ECAA0CDD-BB4E-4FEE-962B-6925EC11A5C0}" type="parTrans" cxnId="{280B76B3-60E9-4366-AD5F-637B27E7F28F}">
      <dgm:prSet/>
      <dgm:spPr/>
      <dgm:t>
        <a:bodyPr/>
        <a:lstStyle/>
        <a:p>
          <a:endParaRPr lang="en-US"/>
        </a:p>
      </dgm:t>
    </dgm:pt>
    <dgm:pt modelId="{44CEAC9C-2F7F-4545-972B-5AE140A931FC}" type="sibTrans" cxnId="{280B76B3-60E9-4366-AD5F-637B27E7F28F}">
      <dgm:prSet/>
      <dgm:spPr/>
      <dgm:t>
        <a:bodyPr/>
        <a:lstStyle/>
        <a:p>
          <a:endParaRPr lang="en-US"/>
        </a:p>
      </dgm:t>
    </dgm:pt>
    <dgm:pt modelId="{E62180E7-A95E-4EB3-BDFE-9362ED37634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Section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b1</a:t>
          </a:r>
          <a:endParaRPr lang="en-US" dirty="0"/>
        </a:p>
      </dgm:t>
    </dgm:pt>
    <dgm:pt modelId="{C03FF662-7230-4E20-8A35-D708D8C9E990}" type="parTrans" cxnId="{9FDA5CE0-A08C-4076-8CEA-CBA253F7E34D}">
      <dgm:prSet/>
      <dgm:spPr/>
      <dgm:t>
        <a:bodyPr/>
        <a:lstStyle/>
        <a:p>
          <a:endParaRPr lang="en-US"/>
        </a:p>
      </dgm:t>
    </dgm:pt>
    <dgm:pt modelId="{3E48A517-97AE-4D4F-A359-DC356BBA1098}" type="sibTrans" cxnId="{9FDA5CE0-A08C-4076-8CEA-CBA253F7E34D}">
      <dgm:prSet/>
      <dgm:spPr/>
      <dgm:t>
        <a:bodyPr/>
        <a:lstStyle/>
        <a:p>
          <a:endParaRPr lang="en-US"/>
        </a:p>
      </dgm:t>
    </dgm:pt>
    <dgm:pt modelId="{F5DF3B06-87D7-40B0-B991-730E996DF352}">
      <dgm:prSet phldrT="[Text]"/>
      <dgm:spPr/>
      <dgm:t>
        <a:bodyPr/>
        <a:lstStyle/>
        <a:p>
          <a:r>
            <a:rPr lang="en-US" dirty="0" err="1" smtClean="0"/>
            <a:t>processPath</a:t>
          </a:r>
          <a:r>
            <a:rPr lang="en-US" dirty="0" smtClean="0"/>
            <a:t>([https://firepath-fb.firebaseIO.com],1,callback())</a:t>
          </a:r>
        </a:p>
      </dgm:t>
    </dgm:pt>
    <dgm:pt modelId="{E3E70754-5236-40A8-9FA3-297E8DEB6170}" type="parTrans" cxnId="{D59B8D99-2FA5-408D-832B-34DC8BC7B2BE}">
      <dgm:prSet/>
      <dgm:spPr/>
      <dgm:t>
        <a:bodyPr/>
        <a:lstStyle/>
        <a:p>
          <a:endParaRPr lang="en-US"/>
        </a:p>
      </dgm:t>
    </dgm:pt>
    <dgm:pt modelId="{4B95B4A4-7657-49E0-880B-F4AA34B7BBA6}" type="sibTrans" cxnId="{D59B8D99-2FA5-408D-832B-34DC8BC7B2BE}">
      <dgm:prSet/>
      <dgm:spPr/>
      <dgm:t>
        <a:bodyPr/>
        <a:lstStyle/>
        <a:p>
          <a:endParaRPr lang="en-US"/>
        </a:p>
      </dgm:t>
    </dgm:pt>
    <dgm:pt modelId="{44C8D023-8C04-42B1-835E-4EDB1EB97F65}">
      <dgm:prSet phldrT="[Text]"/>
      <dgm:spPr/>
      <dgm:t>
        <a:bodyPr/>
        <a:lstStyle/>
        <a:p>
          <a:r>
            <a:rPr lang="en-US" dirty="0" smtClean="0"/>
            <a:t>Add all children to </a:t>
          </a:r>
          <a:r>
            <a:rPr lang="en-US" dirty="0" err="1" smtClean="0"/>
            <a:t>pathStrings</a:t>
          </a:r>
          <a:endParaRPr lang="en-US" dirty="0"/>
        </a:p>
      </dgm:t>
    </dgm:pt>
    <dgm:pt modelId="{4144AD1F-1989-4C93-99BD-D68C40FAB735}" type="parTrans" cxnId="{B861F736-C8BC-4536-9B04-5A8AAD86F560}">
      <dgm:prSet/>
      <dgm:spPr/>
      <dgm:t>
        <a:bodyPr/>
        <a:lstStyle/>
        <a:p>
          <a:endParaRPr lang="en-US"/>
        </a:p>
      </dgm:t>
    </dgm:pt>
    <dgm:pt modelId="{B2FF511B-F305-4CAC-9A42-409BDCBB01DB}" type="sibTrans" cxnId="{B861F736-C8BC-4536-9B04-5A8AAD86F560}">
      <dgm:prSet/>
      <dgm:spPr/>
      <dgm:t>
        <a:bodyPr/>
        <a:lstStyle/>
        <a:p>
          <a:endParaRPr lang="en-US"/>
        </a:p>
      </dgm:t>
    </dgm:pt>
    <dgm:pt modelId="{8B1873BD-219B-4253-BD0A-00EC1A7D7BB9}">
      <dgm:prSet phldrT="[Text]"/>
      <dgm:spPr/>
      <dgm:t>
        <a:bodyPr/>
        <a:lstStyle/>
        <a:p>
          <a:r>
            <a:rPr lang="en-US" dirty="0" err="1" smtClean="0"/>
            <a:t>processPath</a:t>
          </a:r>
          <a:r>
            <a:rPr lang="en-US" dirty="0" smtClean="0"/>
            <a:t>([</a:t>
          </a:r>
          <a:r>
            <a:rPr lang="en-US" dirty="0" err="1" smtClean="0"/>
            <a:t>pathStrings</a:t>
          </a:r>
          <a:r>
            <a:rPr lang="en-US" dirty="0" smtClean="0"/>
            <a:t>],</a:t>
          </a:r>
          <a:br>
            <a:rPr lang="en-US" dirty="0" smtClean="0"/>
          </a:br>
          <a:r>
            <a:rPr lang="en-US" dirty="0" smtClean="0"/>
            <a:t>2,callback())</a:t>
          </a:r>
          <a:endParaRPr lang="en-US" dirty="0"/>
        </a:p>
      </dgm:t>
    </dgm:pt>
    <dgm:pt modelId="{43EFFDA1-8D95-4DEA-97E7-AD038F0BBF6B}" type="parTrans" cxnId="{2EA0966E-A2A0-4DAD-BC03-F6B07C5BB39E}">
      <dgm:prSet/>
      <dgm:spPr/>
      <dgm:t>
        <a:bodyPr/>
        <a:lstStyle/>
        <a:p>
          <a:endParaRPr lang="en-US"/>
        </a:p>
      </dgm:t>
    </dgm:pt>
    <dgm:pt modelId="{5DAA20DD-6CDE-4120-8526-20A98BCAA98A}" type="sibTrans" cxnId="{2EA0966E-A2A0-4DAD-BC03-F6B07C5BB39E}">
      <dgm:prSet/>
      <dgm:spPr/>
      <dgm:t>
        <a:bodyPr/>
        <a:lstStyle/>
        <a:p>
          <a:endParaRPr lang="en-US"/>
        </a:p>
      </dgm:t>
    </dgm:pt>
    <dgm:pt modelId="{12951114-B3EC-4AAC-BF01-5E78BAD69181}">
      <dgm:prSet phldrT="[Text]"/>
      <dgm:spPr/>
      <dgm:t>
        <a:bodyPr/>
        <a:lstStyle/>
        <a:p>
          <a:r>
            <a:rPr lang="en-US" dirty="0" smtClean="0"/>
            <a:t>Across all current </a:t>
          </a:r>
          <a:r>
            <a:rPr lang="en-US" dirty="0" err="1" smtClean="0"/>
            <a:t>pathStrings</a:t>
          </a:r>
          <a:r>
            <a:rPr lang="en-US" dirty="0" smtClean="0"/>
            <a:t>, query Firebase for value of nodes</a:t>
          </a:r>
          <a:endParaRPr lang="en-US" dirty="0"/>
        </a:p>
      </dgm:t>
    </dgm:pt>
    <dgm:pt modelId="{D5A9AC06-7420-49CB-BFBE-6E925D4B957C}" type="parTrans" cxnId="{8071BD4C-8FE4-496A-8B4B-EFD4A17E27EB}">
      <dgm:prSet/>
      <dgm:spPr/>
      <dgm:t>
        <a:bodyPr/>
        <a:lstStyle/>
        <a:p>
          <a:endParaRPr lang="en-US"/>
        </a:p>
      </dgm:t>
    </dgm:pt>
    <dgm:pt modelId="{8A5FF971-6E9E-4E62-8035-B5B5A5CBE9ED}" type="sibTrans" cxnId="{8071BD4C-8FE4-496A-8B4B-EFD4A17E27EB}">
      <dgm:prSet/>
      <dgm:spPr/>
      <dgm:t>
        <a:bodyPr/>
        <a:lstStyle/>
        <a:p>
          <a:endParaRPr lang="en-US"/>
        </a:p>
      </dgm:t>
    </dgm:pt>
    <dgm:pt modelId="{43D96F0F-7BAC-4B58-AE73-6B7C88205156}">
      <dgm:prSet phldrT="[Text]"/>
      <dgm:spPr/>
      <dgm:t>
        <a:bodyPr/>
        <a:lstStyle/>
        <a:p>
          <a:r>
            <a:rPr lang="en-US" dirty="0" smtClean="0"/>
            <a:t>If node name is b1 add to </a:t>
          </a:r>
          <a:r>
            <a:rPr lang="en-US" dirty="0" err="1" smtClean="0"/>
            <a:t>pathStrings</a:t>
          </a:r>
          <a:endParaRPr lang="en-US" dirty="0"/>
        </a:p>
      </dgm:t>
    </dgm:pt>
    <dgm:pt modelId="{56D779CB-3528-4E6C-9F11-0C7E69E73B90}" type="parTrans" cxnId="{CD64B611-8D60-4B64-8EDB-47D2302107FF}">
      <dgm:prSet/>
      <dgm:spPr/>
      <dgm:t>
        <a:bodyPr/>
        <a:lstStyle/>
        <a:p>
          <a:endParaRPr lang="en-US"/>
        </a:p>
      </dgm:t>
    </dgm:pt>
    <dgm:pt modelId="{7491C268-C51A-476F-88B4-D62DF806C1CF}" type="sibTrans" cxnId="{CD64B611-8D60-4B64-8EDB-47D2302107FF}">
      <dgm:prSet/>
      <dgm:spPr/>
      <dgm:t>
        <a:bodyPr/>
        <a:lstStyle/>
        <a:p>
          <a:endParaRPr lang="en-US"/>
        </a:p>
      </dgm:t>
    </dgm:pt>
    <dgm:pt modelId="{079EF517-4472-4F96-A549-556211F9FFFB}">
      <dgm:prSet phldrT="[Text]"/>
      <dgm:spPr/>
      <dgm:t>
        <a:bodyPr/>
        <a:lstStyle/>
        <a:p>
          <a:r>
            <a:rPr lang="en-US" dirty="0" err="1" smtClean="0"/>
            <a:t>processRule</a:t>
          </a:r>
          <a:r>
            <a:rPr lang="en-US" dirty="0" smtClean="0"/>
            <a:t>([</a:t>
          </a:r>
          <a:r>
            <a:rPr lang="en-US" dirty="0" err="1" smtClean="0"/>
            <a:t>pathStrings</a:t>
          </a:r>
          <a:r>
            <a:rPr lang="en-US" dirty="0" smtClean="0"/>
            <a:t>],</a:t>
          </a:r>
          <a:br>
            <a:rPr lang="en-US" dirty="0" smtClean="0"/>
          </a:br>
          <a:r>
            <a:rPr lang="en-US" dirty="0" smtClean="0"/>
            <a:t>2,callback())</a:t>
          </a:r>
          <a:endParaRPr lang="en-US" dirty="0"/>
        </a:p>
      </dgm:t>
    </dgm:pt>
    <dgm:pt modelId="{8ED7ED68-A7D7-49BB-97FB-F96D08498DCE}" type="parTrans" cxnId="{3F21DA91-12F4-412D-ADE9-969F72B538B5}">
      <dgm:prSet/>
      <dgm:spPr/>
      <dgm:t>
        <a:bodyPr/>
        <a:lstStyle/>
        <a:p>
          <a:endParaRPr lang="en-US"/>
        </a:p>
      </dgm:t>
    </dgm:pt>
    <dgm:pt modelId="{CF92B4FE-E538-41BF-933A-5E0EA5368397}" type="sibTrans" cxnId="{3F21DA91-12F4-412D-ADE9-969F72B538B5}">
      <dgm:prSet/>
      <dgm:spPr/>
      <dgm:t>
        <a:bodyPr/>
        <a:lstStyle/>
        <a:p>
          <a:endParaRPr lang="en-US"/>
        </a:p>
      </dgm:t>
    </dgm:pt>
    <dgm:pt modelId="{24BCC880-3C26-4947-9E6A-59858A3CFBB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Rule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c2=1 and c1/d1='blah'</a:t>
          </a:r>
          <a:endParaRPr lang="en-US" dirty="0"/>
        </a:p>
      </dgm:t>
    </dgm:pt>
    <dgm:pt modelId="{E7722EB0-7C39-498D-B154-C271B8077C42}" type="parTrans" cxnId="{CAE170FA-8259-4A8C-A81C-C39DF6B5C59F}">
      <dgm:prSet/>
      <dgm:spPr/>
      <dgm:t>
        <a:bodyPr/>
        <a:lstStyle/>
        <a:p>
          <a:endParaRPr lang="en-US"/>
        </a:p>
      </dgm:t>
    </dgm:pt>
    <dgm:pt modelId="{05D1CD3D-DE3A-453E-A9E4-7AFF8E18443C}" type="sibTrans" cxnId="{CAE170FA-8259-4A8C-A81C-C39DF6B5C59F}">
      <dgm:prSet/>
      <dgm:spPr/>
      <dgm:t>
        <a:bodyPr/>
        <a:lstStyle/>
        <a:p>
          <a:endParaRPr lang="en-US"/>
        </a:p>
      </dgm:t>
    </dgm:pt>
    <dgm:pt modelId="{8D2C577C-58AC-4E8E-B97C-B97CA3CE9F54}">
      <dgm:prSet phldrT="[Text]"/>
      <dgm:spPr/>
      <dgm:t>
        <a:bodyPr/>
        <a:lstStyle/>
        <a:p>
          <a:r>
            <a:rPr lang="en-US" dirty="0" smtClean="0"/>
            <a:t>Across all current </a:t>
          </a:r>
          <a:r>
            <a:rPr lang="en-US" dirty="0" err="1" smtClean="0"/>
            <a:t>pathStrings</a:t>
          </a:r>
          <a:r>
            <a:rPr lang="en-US" dirty="0" smtClean="0"/>
            <a:t>, query Firebase for value of nodes</a:t>
          </a:r>
          <a:endParaRPr lang="en-US" dirty="0"/>
        </a:p>
      </dgm:t>
    </dgm:pt>
    <dgm:pt modelId="{2AAD3845-7DA5-4D6F-9D87-1E24E5F3EB81}" type="parTrans" cxnId="{E9AAC43F-C2D1-44C9-BDD8-CC5A6A9C463E}">
      <dgm:prSet/>
      <dgm:spPr/>
      <dgm:t>
        <a:bodyPr/>
        <a:lstStyle/>
        <a:p>
          <a:endParaRPr lang="en-US"/>
        </a:p>
      </dgm:t>
    </dgm:pt>
    <dgm:pt modelId="{CFDEF004-D63F-45EE-B597-9FC62322EC07}" type="sibTrans" cxnId="{E9AAC43F-C2D1-44C9-BDD8-CC5A6A9C463E}">
      <dgm:prSet/>
      <dgm:spPr/>
      <dgm:t>
        <a:bodyPr/>
        <a:lstStyle/>
        <a:p>
          <a:endParaRPr lang="en-US"/>
        </a:p>
      </dgm:t>
    </dgm:pt>
    <dgm:pt modelId="{9A45A213-41BD-4560-A001-CA94DCBAABFA}">
      <dgm:prSet phldrT="[Text]"/>
      <dgm:spPr/>
      <dgm:t>
        <a:bodyPr/>
        <a:lstStyle/>
        <a:p>
          <a:r>
            <a:rPr lang="en-US" dirty="0" smtClean="0"/>
            <a:t>Verify rules</a:t>
          </a:r>
          <a:endParaRPr lang="en-US" dirty="0"/>
        </a:p>
      </dgm:t>
    </dgm:pt>
    <dgm:pt modelId="{11572F0C-8668-499A-AA6F-2E2983808711}" type="parTrans" cxnId="{04B8A83D-DFF9-4BB4-81D8-4EEFAA6502E1}">
      <dgm:prSet/>
      <dgm:spPr/>
      <dgm:t>
        <a:bodyPr/>
        <a:lstStyle/>
        <a:p>
          <a:endParaRPr lang="en-US"/>
        </a:p>
      </dgm:t>
    </dgm:pt>
    <dgm:pt modelId="{630AA98F-AF3E-444D-B4C7-5BA91E9EB1DC}" type="sibTrans" cxnId="{04B8A83D-DFF9-4BB4-81D8-4EEFAA6502E1}">
      <dgm:prSet/>
      <dgm:spPr/>
      <dgm:t>
        <a:bodyPr/>
        <a:lstStyle/>
        <a:p>
          <a:endParaRPr lang="en-US"/>
        </a:p>
      </dgm:t>
    </dgm:pt>
    <dgm:pt modelId="{D3AEC8FF-7481-43F7-AC4C-86E7DA021963}">
      <dgm:prSet phldrT="[Text]"/>
      <dgm:spPr/>
      <dgm:t>
        <a:bodyPr/>
        <a:lstStyle/>
        <a:p>
          <a:r>
            <a:rPr lang="en-US" dirty="0" err="1" smtClean="0"/>
            <a:t>processPath</a:t>
          </a:r>
          <a:r>
            <a:rPr lang="en-US" dirty="0" smtClean="0"/>
            <a:t>([</a:t>
          </a:r>
          <a:r>
            <a:rPr lang="en-US" dirty="0" err="1" smtClean="0"/>
            <a:t>pathStrings</a:t>
          </a:r>
          <a:r>
            <a:rPr lang="en-US" dirty="0" smtClean="0"/>
            <a:t>],</a:t>
          </a:r>
          <a:br>
            <a:rPr lang="en-US" dirty="0" smtClean="0"/>
          </a:br>
          <a:r>
            <a:rPr lang="en-US" dirty="0" smtClean="0"/>
            <a:t>2,callback())</a:t>
          </a:r>
          <a:endParaRPr lang="en-US" dirty="0"/>
        </a:p>
      </dgm:t>
    </dgm:pt>
    <dgm:pt modelId="{00DFB5FA-0FF3-43C0-871E-484D3B2701C1}" type="parTrans" cxnId="{C11F7CFF-62EB-48EF-AB48-216DA491DD93}">
      <dgm:prSet/>
      <dgm:spPr/>
      <dgm:t>
        <a:bodyPr/>
        <a:lstStyle/>
        <a:p>
          <a:endParaRPr lang="en-US"/>
        </a:p>
      </dgm:t>
    </dgm:pt>
    <dgm:pt modelId="{480F6683-3220-4CB1-A5E3-A0D5E7BFDBCC}" type="sibTrans" cxnId="{C11F7CFF-62EB-48EF-AB48-216DA491DD93}">
      <dgm:prSet/>
      <dgm:spPr/>
      <dgm:t>
        <a:bodyPr/>
        <a:lstStyle/>
        <a:p>
          <a:endParaRPr lang="en-US"/>
        </a:p>
      </dgm:t>
    </dgm:pt>
    <dgm:pt modelId="{26ED7BE0-7AA3-47BD-AED6-CC97A6BFFDB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End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count &gt; </a:t>
          </a:r>
          <a:r>
            <a:rPr lang="en-US" dirty="0" err="1" smtClean="0"/>
            <a:t>pathSections.length</a:t>
          </a:r>
          <a:endParaRPr lang="en-US" dirty="0"/>
        </a:p>
      </dgm:t>
    </dgm:pt>
    <dgm:pt modelId="{0983E4F6-61CA-4C51-8D33-BEB4D5E77EA0}" type="parTrans" cxnId="{B47CCC67-4728-4EF2-B347-A445668A45F0}">
      <dgm:prSet/>
      <dgm:spPr/>
      <dgm:t>
        <a:bodyPr/>
        <a:lstStyle/>
        <a:p>
          <a:endParaRPr lang="en-US"/>
        </a:p>
      </dgm:t>
    </dgm:pt>
    <dgm:pt modelId="{3107C74E-C516-480B-868A-87285D5D3171}" type="sibTrans" cxnId="{B47CCC67-4728-4EF2-B347-A445668A45F0}">
      <dgm:prSet/>
      <dgm:spPr/>
      <dgm:t>
        <a:bodyPr/>
        <a:lstStyle/>
        <a:p>
          <a:endParaRPr lang="en-US"/>
        </a:p>
      </dgm:t>
    </dgm:pt>
    <dgm:pt modelId="{12D01FC2-7C7F-4DB7-A815-2C6C1F22AA10}">
      <dgm:prSet phldrT="[Text]"/>
      <dgm:spPr/>
      <dgm:t>
        <a:bodyPr/>
        <a:lstStyle/>
        <a:p>
          <a:r>
            <a:rPr lang="en-US" dirty="0" smtClean="0"/>
            <a:t>Set global </a:t>
          </a:r>
          <a:r>
            <a:rPr lang="en-US" dirty="0" err="1" smtClean="0"/>
            <a:t>pathStrings</a:t>
          </a:r>
          <a:endParaRPr lang="en-US" dirty="0"/>
        </a:p>
      </dgm:t>
    </dgm:pt>
    <dgm:pt modelId="{376D4675-4138-471A-9DC2-0793F7A1F3CC}" type="parTrans" cxnId="{F28F769C-EAFA-4588-A4B0-A6122C2088D0}">
      <dgm:prSet/>
      <dgm:spPr/>
      <dgm:t>
        <a:bodyPr/>
        <a:lstStyle/>
        <a:p>
          <a:endParaRPr lang="en-US"/>
        </a:p>
      </dgm:t>
    </dgm:pt>
    <dgm:pt modelId="{AAB03CCD-B72A-4A12-BC15-C0A1CDEA2F91}" type="sibTrans" cxnId="{F28F769C-EAFA-4588-A4B0-A6122C2088D0}">
      <dgm:prSet/>
      <dgm:spPr/>
      <dgm:t>
        <a:bodyPr/>
        <a:lstStyle/>
        <a:p>
          <a:endParaRPr lang="en-US"/>
        </a:p>
      </dgm:t>
    </dgm:pt>
    <dgm:pt modelId="{DD60C92D-8D5A-4AC5-A8CF-01690FE283DD}">
      <dgm:prSet phldrT="[Text]"/>
      <dgm:spPr/>
      <dgm:t>
        <a:bodyPr/>
        <a:lstStyle/>
        <a:p>
          <a:r>
            <a:rPr lang="en-US" dirty="0" smtClean="0"/>
            <a:t>return and execute callback()</a:t>
          </a:r>
          <a:endParaRPr lang="en-US" dirty="0"/>
        </a:p>
      </dgm:t>
    </dgm:pt>
    <dgm:pt modelId="{B0C4657D-49B4-400D-97FB-893F128913D3}" type="parTrans" cxnId="{7079F8F3-9840-4FCA-B8A4-E1A9F53158ED}">
      <dgm:prSet/>
      <dgm:spPr/>
      <dgm:t>
        <a:bodyPr/>
        <a:lstStyle/>
        <a:p>
          <a:endParaRPr lang="en-US"/>
        </a:p>
      </dgm:t>
    </dgm:pt>
    <dgm:pt modelId="{93DEF477-E90E-449A-9313-39CFC385E044}" type="sibTrans" cxnId="{7079F8F3-9840-4FCA-B8A4-E1A9F53158ED}">
      <dgm:prSet/>
      <dgm:spPr/>
      <dgm:t>
        <a:bodyPr/>
        <a:lstStyle/>
        <a:p>
          <a:endParaRPr lang="en-US"/>
        </a:p>
      </dgm:t>
    </dgm:pt>
    <dgm:pt modelId="{15E54721-C94C-4610-B0D6-CB360D634EA1}">
      <dgm:prSet phldrT="[Text]"/>
      <dgm:spPr/>
      <dgm:t>
        <a:bodyPr/>
        <a:lstStyle/>
        <a:p>
          <a:r>
            <a:rPr lang="en-US" dirty="0" smtClean="0"/>
            <a:t>Query Firebase for value of current node (root)</a:t>
          </a:r>
          <a:endParaRPr lang="en-US" dirty="0"/>
        </a:p>
      </dgm:t>
    </dgm:pt>
    <dgm:pt modelId="{59BA296C-AA8A-4A32-83A1-C88598CEA342}" type="sibTrans" cxnId="{22380CEB-95AB-49AB-BC25-CD8C876D385F}">
      <dgm:prSet/>
      <dgm:spPr/>
      <dgm:t>
        <a:bodyPr/>
        <a:lstStyle/>
        <a:p>
          <a:endParaRPr lang="en-US"/>
        </a:p>
      </dgm:t>
    </dgm:pt>
    <dgm:pt modelId="{F5181357-2F02-45A4-952A-2F0CF0CAF4A6}" type="parTrans" cxnId="{22380CEB-95AB-49AB-BC25-CD8C876D385F}">
      <dgm:prSet/>
      <dgm:spPr/>
      <dgm:t>
        <a:bodyPr/>
        <a:lstStyle/>
        <a:p>
          <a:endParaRPr lang="en-US"/>
        </a:p>
      </dgm:t>
    </dgm:pt>
    <dgm:pt modelId="{276074A2-276E-4436-B3B5-1DE5D8144F71}" type="pres">
      <dgm:prSet presAssocID="{C5F865FD-8786-45DE-A001-38EBF6C4887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AA2706-5512-417A-999D-9A7E0DA4CA8F}" type="pres">
      <dgm:prSet presAssocID="{F96B0C8E-8EBB-4E86-B51C-33A3E684DD14}" presName="node" presStyleLbl="node1" presStyleIdx="0" presStyleCnt="6" custLinFactNeighborX="-1341" custLinFactNeighborY="26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F7CFF-CD4F-4587-A1C5-9F1A61C61A44}" type="pres">
      <dgm:prSet presAssocID="{CD64A160-E4C1-49A9-BFAE-16ED3A2B93B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4DA9C7C-9153-4F63-939E-045D8D92F162}" type="pres">
      <dgm:prSet presAssocID="{CD64A160-E4C1-49A9-BFAE-16ED3A2B93B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8EC28C5-E143-46F6-B770-60D4E8BCDB33}" type="pres">
      <dgm:prSet presAssocID="{42BD502C-8743-43BB-BB3E-A5962FD06717}" presName="node" presStyleLbl="node1" presStyleIdx="1" presStyleCnt="6" custLinFactX="-39438" custLinFactY="56419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2A9CA-DD99-45CF-9029-16752051017B}" type="pres">
      <dgm:prSet presAssocID="{10CA0E49-DE36-4F67-BC77-8B1F7BC4E7B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688F0FF-9EC9-494C-A6DD-230E7C239511}" type="pres">
      <dgm:prSet presAssocID="{10CA0E49-DE36-4F67-BC77-8B1F7BC4E7B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0C15705-EF7E-491E-8771-19ED11472E4E}" type="pres">
      <dgm:prSet presAssocID="{20E41C36-7548-4701-971A-3AD02791E4B8}" presName="node" presStyleLbl="node1" presStyleIdx="2" presStyleCnt="6" custLinFactX="-58877" custLinFactY="55303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521CB-FA82-4EF1-A940-34B5DEDB31AB}" type="pres">
      <dgm:prSet presAssocID="{44CEAC9C-2F7F-4545-972B-5AE140A931F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402063B-512A-40D0-9CA7-FBD2CE77D12A}" type="pres">
      <dgm:prSet presAssocID="{44CEAC9C-2F7F-4545-972B-5AE140A931F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FBA7901-849B-45F6-ABE6-55934AC90FBC}" type="pres">
      <dgm:prSet presAssocID="{E62180E7-A95E-4EB3-BDFE-9362ED37634D}" presName="node" presStyleLbl="node1" presStyleIdx="3" presStyleCnt="6" custLinFactX="-58543" custLinFactY="-39102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6FE63-4CF8-4467-8B5A-0401D4D13229}" type="pres">
      <dgm:prSet presAssocID="{3E48A517-97AE-4D4F-A359-DC356BBA109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3D31E8F-3377-4A47-9584-E152CAD04D4B}" type="pres">
      <dgm:prSet presAssocID="{3E48A517-97AE-4D4F-A359-DC356BBA109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6D5D722-538B-4DEF-8B68-35B14B180C68}" type="pres">
      <dgm:prSet presAssocID="{24BCC880-3C26-4947-9E6A-59858A3CFBBA}" presName="node" presStyleLbl="node1" presStyleIdx="4" presStyleCnt="6" custLinFactY="-40219" custLinFactNeighborX="9921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B04F3-A479-4DBF-9C98-CB90035620C1}" type="pres">
      <dgm:prSet presAssocID="{05D1CD3D-DE3A-453E-A9E4-7AFF8E18443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04148507-8BB2-4AB1-836E-F437B96A3664}" type="pres">
      <dgm:prSet presAssocID="{05D1CD3D-DE3A-453E-A9E4-7AFF8E18443C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F71B1D9-A63F-48F4-9FB0-6888BD821F3F}" type="pres">
      <dgm:prSet presAssocID="{26ED7BE0-7AA3-47BD-AED6-CC97A6BFFDBF}" presName="node" presStyleLbl="node1" presStyleIdx="5" presStyleCnt="6" custLinFactX="100000" custLinFactNeighborX="140997" custLinFactNeighborY="-12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370501-67DA-421C-B717-0CFE4F51E163}" srcId="{C5F865FD-8786-45DE-A001-38EBF6C4887B}" destId="{42BD502C-8743-43BB-BB3E-A5962FD06717}" srcOrd="1" destOrd="0" parTransId="{F40C1A82-2465-421C-8183-B0E505146D6A}" sibTransId="{10CA0E49-DE36-4F67-BC77-8B1F7BC4E7B0}"/>
    <dgm:cxn modelId="{E8BB7F58-0706-4DE8-AB98-7DAF73EE2C03}" type="presOf" srcId="{8B1873BD-219B-4253-BD0A-00EC1A7D7BB9}" destId="{C0C15705-EF7E-491E-8771-19ED11472E4E}" srcOrd="0" destOrd="3" presId="urn:microsoft.com/office/officeart/2005/8/layout/process5"/>
    <dgm:cxn modelId="{6B40E124-3326-4B31-9279-B25326F665B8}" type="presOf" srcId="{12951114-B3EC-4AAC-BF01-5E78BAD69181}" destId="{BFBA7901-849B-45F6-ABE6-55934AC90FBC}" srcOrd="0" destOrd="1" presId="urn:microsoft.com/office/officeart/2005/8/layout/process5"/>
    <dgm:cxn modelId="{28F1E8A5-C186-478F-ABCE-C4A2DABA1D55}" type="presOf" srcId="{DD60C92D-8D5A-4AC5-A8CF-01690FE283DD}" destId="{DF71B1D9-A63F-48F4-9FB0-6888BD821F3F}" srcOrd="0" destOrd="2" presId="urn:microsoft.com/office/officeart/2005/8/layout/process5"/>
    <dgm:cxn modelId="{B47CCC67-4728-4EF2-B347-A445668A45F0}" srcId="{C5F865FD-8786-45DE-A001-38EBF6C4887B}" destId="{26ED7BE0-7AA3-47BD-AED6-CC97A6BFFDBF}" srcOrd="5" destOrd="0" parTransId="{0983E4F6-61CA-4C51-8D33-BEB4D5E77EA0}" sibTransId="{3107C74E-C516-480B-868A-87285D5D3171}"/>
    <dgm:cxn modelId="{8071BD4C-8FE4-496A-8B4B-EFD4A17E27EB}" srcId="{E62180E7-A95E-4EB3-BDFE-9362ED37634D}" destId="{12951114-B3EC-4AAC-BF01-5E78BAD69181}" srcOrd="0" destOrd="0" parTransId="{D5A9AC06-7420-49CB-BFBE-6E925D4B957C}" sibTransId="{8A5FF971-6E9E-4E62-8035-B5B5A5CBE9ED}"/>
    <dgm:cxn modelId="{1881D93B-2DAA-4B29-A804-620C46214879}" type="presOf" srcId="{3E48A517-97AE-4D4F-A359-DC356BBA1098}" destId="{D3A6FE63-4CF8-4467-8B5A-0401D4D13229}" srcOrd="0" destOrd="0" presId="urn:microsoft.com/office/officeart/2005/8/layout/process5"/>
    <dgm:cxn modelId="{942364C3-5737-4088-B22F-6E372C198B8D}" type="presOf" srcId="{CD64A160-E4C1-49A9-BFAE-16ED3A2B93B6}" destId="{3BCF7CFF-CD4F-4587-A1C5-9F1A61C61A44}" srcOrd="0" destOrd="0" presId="urn:microsoft.com/office/officeart/2005/8/layout/process5"/>
    <dgm:cxn modelId="{903C1088-59BF-4735-9BB6-B583F6C485A8}" type="presOf" srcId="{05D1CD3D-DE3A-453E-A9E4-7AFF8E18443C}" destId="{4EDB04F3-A479-4DBF-9C98-CB90035620C1}" srcOrd="0" destOrd="0" presId="urn:microsoft.com/office/officeart/2005/8/layout/process5"/>
    <dgm:cxn modelId="{1FDDC978-2E05-4B46-8AFE-CCF1CF7693D5}" srcId="{C5F865FD-8786-45DE-A001-38EBF6C4887B}" destId="{F96B0C8E-8EBB-4E86-B51C-33A3E684DD14}" srcOrd="0" destOrd="0" parTransId="{3218B037-4ACB-4BD4-B462-6D87CF719C3E}" sibTransId="{CD64A160-E4C1-49A9-BFAE-16ED3A2B93B6}"/>
    <dgm:cxn modelId="{04B8A83D-DFF9-4BB4-81D8-4EEFAA6502E1}" srcId="{24BCC880-3C26-4947-9E6A-59858A3CFBBA}" destId="{9A45A213-41BD-4560-A001-CA94DCBAABFA}" srcOrd="1" destOrd="0" parTransId="{11572F0C-8668-499A-AA6F-2E2983808711}" sibTransId="{630AA98F-AF3E-444D-B4C7-5BA91E9EB1DC}"/>
    <dgm:cxn modelId="{C478BDAF-BD41-40CE-8497-1A301DACF051}" type="presOf" srcId="{D3AEC8FF-7481-43F7-AC4C-86E7DA021963}" destId="{96D5D722-538B-4DEF-8B68-35B14B180C68}" srcOrd="0" destOrd="3" presId="urn:microsoft.com/office/officeart/2005/8/layout/process5"/>
    <dgm:cxn modelId="{0763E9F7-1BE2-40DB-81C3-C8A4E084E14B}" type="presOf" srcId="{44CEAC9C-2F7F-4545-972B-5AE140A931FC}" destId="{692521CB-FA82-4EF1-A940-34B5DEDB31AB}" srcOrd="0" destOrd="0" presId="urn:microsoft.com/office/officeart/2005/8/layout/process5"/>
    <dgm:cxn modelId="{B82C4A06-30F8-49C3-A012-77F4E0DCE6F2}" type="presOf" srcId="{8D2C577C-58AC-4E8E-B97C-B97CA3CE9F54}" destId="{96D5D722-538B-4DEF-8B68-35B14B180C68}" srcOrd="0" destOrd="1" presId="urn:microsoft.com/office/officeart/2005/8/layout/process5"/>
    <dgm:cxn modelId="{1D4C0412-FBE9-46E1-ADB0-603778CE2BD2}" type="presOf" srcId="{10CA0E49-DE36-4F67-BC77-8B1F7BC4E7B0}" destId="{1A02A9CA-DD99-45CF-9029-16752051017B}" srcOrd="0" destOrd="0" presId="urn:microsoft.com/office/officeart/2005/8/layout/process5"/>
    <dgm:cxn modelId="{D61CB4EF-B382-4003-B514-270C22D968E5}" type="presOf" srcId="{C5F865FD-8786-45DE-A001-38EBF6C4887B}" destId="{276074A2-276E-4436-B3B5-1DE5D8144F71}" srcOrd="0" destOrd="0" presId="urn:microsoft.com/office/officeart/2005/8/layout/process5"/>
    <dgm:cxn modelId="{2E752639-09E2-4201-B785-AD94CB288D3C}" type="presOf" srcId="{E62180E7-A95E-4EB3-BDFE-9362ED37634D}" destId="{BFBA7901-849B-45F6-ABE6-55934AC90FBC}" srcOrd="0" destOrd="0" presId="urn:microsoft.com/office/officeart/2005/8/layout/process5"/>
    <dgm:cxn modelId="{D59B8D99-2FA5-408D-832B-34DC8BC7B2BE}" srcId="{42BD502C-8743-43BB-BB3E-A5962FD06717}" destId="{F5DF3B06-87D7-40B0-B991-730E996DF352}" srcOrd="0" destOrd="0" parTransId="{E3E70754-5236-40A8-9FA3-297E8DEB6170}" sibTransId="{4B95B4A4-7657-49E0-880B-F4AA34B7BBA6}"/>
    <dgm:cxn modelId="{2EA0966E-A2A0-4DAD-BC03-F6B07C5BB39E}" srcId="{20E41C36-7548-4701-971A-3AD02791E4B8}" destId="{8B1873BD-219B-4253-BD0A-00EC1A7D7BB9}" srcOrd="2" destOrd="0" parTransId="{43EFFDA1-8D95-4DEA-97E7-AD038F0BBF6B}" sibTransId="{5DAA20DD-6CDE-4120-8526-20A98BCAA98A}"/>
    <dgm:cxn modelId="{CAE170FA-8259-4A8C-A81C-C39DF6B5C59F}" srcId="{C5F865FD-8786-45DE-A001-38EBF6C4887B}" destId="{24BCC880-3C26-4947-9E6A-59858A3CFBBA}" srcOrd="4" destOrd="0" parTransId="{E7722EB0-7C39-498D-B154-C271B8077C42}" sibTransId="{05D1CD3D-DE3A-453E-A9E4-7AFF8E18443C}"/>
    <dgm:cxn modelId="{BFCF82F8-497F-4540-8A0A-77F18AAD8B30}" type="presOf" srcId="{079EF517-4472-4F96-A549-556211F9FFFB}" destId="{BFBA7901-849B-45F6-ABE6-55934AC90FBC}" srcOrd="0" destOrd="3" presId="urn:microsoft.com/office/officeart/2005/8/layout/process5"/>
    <dgm:cxn modelId="{E9AAC43F-C2D1-44C9-BDD8-CC5A6A9C463E}" srcId="{24BCC880-3C26-4947-9E6A-59858A3CFBBA}" destId="{8D2C577C-58AC-4E8E-B97C-B97CA3CE9F54}" srcOrd="0" destOrd="0" parTransId="{2AAD3845-7DA5-4D6F-9D87-1E24E5F3EB81}" sibTransId="{CFDEF004-D63F-45EE-B597-9FC62322EC07}"/>
    <dgm:cxn modelId="{C11F7CFF-62EB-48EF-AB48-216DA491DD93}" srcId="{24BCC880-3C26-4947-9E6A-59858A3CFBBA}" destId="{D3AEC8FF-7481-43F7-AC4C-86E7DA021963}" srcOrd="2" destOrd="0" parTransId="{00DFB5FA-0FF3-43C0-871E-484D3B2701C1}" sibTransId="{480F6683-3220-4CB1-A5E3-A0D5E7BFDBCC}"/>
    <dgm:cxn modelId="{EDB2FF3F-87D6-4B37-97F6-561F508CF4A5}" type="presOf" srcId="{CD64A160-E4C1-49A9-BFAE-16ED3A2B93B6}" destId="{A4DA9C7C-9153-4F63-939E-045D8D92F162}" srcOrd="1" destOrd="0" presId="urn:microsoft.com/office/officeart/2005/8/layout/process5"/>
    <dgm:cxn modelId="{C148455A-D33A-475F-9C72-6B244B390E7D}" type="presOf" srcId="{05D1CD3D-DE3A-453E-A9E4-7AFF8E18443C}" destId="{04148507-8BB2-4AB1-836E-F437B96A3664}" srcOrd="1" destOrd="0" presId="urn:microsoft.com/office/officeart/2005/8/layout/process5"/>
    <dgm:cxn modelId="{CD64B611-8D60-4B64-8EDB-47D2302107FF}" srcId="{E62180E7-A95E-4EB3-BDFE-9362ED37634D}" destId="{43D96F0F-7BAC-4B58-AE73-6B7C88205156}" srcOrd="1" destOrd="0" parTransId="{56D779CB-3528-4E6C-9F11-0C7E69E73B90}" sibTransId="{7491C268-C51A-476F-88B4-D62DF806C1CF}"/>
    <dgm:cxn modelId="{1C429248-4492-468C-9616-BA4E9653EB47}" type="presOf" srcId="{44CEAC9C-2F7F-4545-972B-5AE140A931FC}" destId="{6402063B-512A-40D0-9CA7-FBD2CE77D12A}" srcOrd="1" destOrd="0" presId="urn:microsoft.com/office/officeart/2005/8/layout/process5"/>
    <dgm:cxn modelId="{AF126DAF-1F75-4313-9B7F-40AF0C4C048C}" type="presOf" srcId="{20E41C36-7548-4701-971A-3AD02791E4B8}" destId="{C0C15705-EF7E-491E-8771-19ED11472E4E}" srcOrd="0" destOrd="0" presId="urn:microsoft.com/office/officeart/2005/8/layout/process5"/>
    <dgm:cxn modelId="{6F8E2D82-5901-4E37-B364-F87C97F5C208}" type="presOf" srcId="{44C8D023-8C04-42B1-835E-4EDB1EB97F65}" destId="{C0C15705-EF7E-491E-8771-19ED11472E4E}" srcOrd="0" destOrd="2" presId="urn:microsoft.com/office/officeart/2005/8/layout/process5"/>
    <dgm:cxn modelId="{D1295685-8977-4539-84EC-948CC40A582F}" type="presOf" srcId="{10CA0E49-DE36-4F67-BC77-8B1F7BC4E7B0}" destId="{F688F0FF-9EC9-494C-A6DD-230E7C239511}" srcOrd="1" destOrd="0" presId="urn:microsoft.com/office/officeart/2005/8/layout/process5"/>
    <dgm:cxn modelId="{EB52C29C-6A2E-482F-A2D4-0A6D9676D2F9}" type="presOf" srcId="{F5DF3B06-87D7-40B0-B991-730E996DF352}" destId="{F8EC28C5-E143-46F6-B770-60D4E8BCDB33}" srcOrd="0" destOrd="1" presId="urn:microsoft.com/office/officeart/2005/8/layout/process5"/>
    <dgm:cxn modelId="{5AD7558B-8342-4B55-A297-314F59B84671}" type="presOf" srcId="{3E48A517-97AE-4D4F-A359-DC356BBA1098}" destId="{F3D31E8F-3377-4A47-9584-E152CAD04D4B}" srcOrd="1" destOrd="0" presId="urn:microsoft.com/office/officeart/2005/8/layout/process5"/>
    <dgm:cxn modelId="{22380CEB-95AB-49AB-BC25-CD8C876D385F}" srcId="{20E41C36-7548-4701-971A-3AD02791E4B8}" destId="{15E54721-C94C-4610-B0D6-CB360D634EA1}" srcOrd="0" destOrd="0" parTransId="{F5181357-2F02-45A4-952A-2F0CF0CAF4A6}" sibTransId="{59BA296C-AA8A-4A32-83A1-C88598CEA342}"/>
    <dgm:cxn modelId="{B861F736-C8BC-4536-9B04-5A8AAD86F560}" srcId="{20E41C36-7548-4701-971A-3AD02791E4B8}" destId="{44C8D023-8C04-42B1-835E-4EDB1EB97F65}" srcOrd="1" destOrd="0" parTransId="{4144AD1F-1989-4C93-99BD-D68C40FAB735}" sibTransId="{B2FF511B-F305-4CAC-9A42-409BDCBB01DB}"/>
    <dgm:cxn modelId="{15042569-B6AD-4773-ABAE-A524EF440F1C}" type="presOf" srcId="{15E54721-C94C-4610-B0D6-CB360D634EA1}" destId="{C0C15705-EF7E-491E-8771-19ED11472E4E}" srcOrd="0" destOrd="1" presId="urn:microsoft.com/office/officeart/2005/8/layout/process5"/>
    <dgm:cxn modelId="{7079F8F3-9840-4FCA-B8A4-E1A9F53158ED}" srcId="{26ED7BE0-7AA3-47BD-AED6-CC97A6BFFDBF}" destId="{DD60C92D-8D5A-4AC5-A8CF-01690FE283DD}" srcOrd="1" destOrd="0" parTransId="{B0C4657D-49B4-400D-97FB-893F128913D3}" sibTransId="{93DEF477-E90E-449A-9313-39CFC385E044}"/>
    <dgm:cxn modelId="{280B76B3-60E9-4366-AD5F-637B27E7F28F}" srcId="{C5F865FD-8786-45DE-A001-38EBF6C4887B}" destId="{20E41C36-7548-4701-971A-3AD02791E4B8}" srcOrd="2" destOrd="0" parTransId="{ECAA0CDD-BB4E-4FEE-962B-6925EC11A5C0}" sibTransId="{44CEAC9C-2F7F-4545-972B-5AE140A931FC}"/>
    <dgm:cxn modelId="{3F26F65E-1A11-48EA-9176-74EFFA080A14}" type="presOf" srcId="{42BD502C-8743-43BB-BB3E-A5962FD06717}" destId="{F8EC28C5-E143-46F6-B770-60D4E8BCDB33}" srcOrd="0" destOrd="0" presId="urn:microsoft.com/office/officeart/2005/8/layout/process5"/>
    <dgm:cxn modelId="{48B09F09-B721-4ED5-91E2-E5572C1651FE}" type="presOf" srcId="{26ED7BE0-7AA3-47BD-AED6-CC97A6BFFDBF}" destId="{DF71B1D9-A63F-48F4-9FB0-6888BD821F3F}" srcOrd="0" destOrd="0" presId="urn:microsoft.com/office/officeart/2005/8/layout/process5"/>
    <dgm:cxn modelId="{52B53B09-7E36-42A4-87D7-184C24F9B387}" type="presOf" srcId="{24BCC880-3C26-4947-9E6A-59858A3CFBBA}" destId="{96D5D722-538B-4DEF-8B68-35B14B180C68}" srcOrd="0" destOrd="0" presId="urn:microsoft.com/office/officeart/2005/8/layout/process5"/>
    <dgm:cxn modelId="{3F21DA91-12F4-412D-ADE9-969F72B538B5}" srcId="{E62180E7-A95E-4EB3-BDFE-9362ED37634D}" destId="{079EF517-4472-4F96-A549-556211F9FFFB}" srcOrd="2" destOrd="0" parTransId="{8ED7ED68-A7D7-49BB-97FB-F96D08498DCE}" sibTransId="{CF92B4FE-E538-41BF-933A-5E0EA5368397}"/>
    <dgm:cxn modelId="{ED4CE3F0-A5E2-4E43-8BC5-0DEFFED8013A}" type="presOf" srcId="{12D01FC2-7C7F-4DB7-A815-2C6C1F22AA10}" destId="{DF71B1D9-A63F-48F4-9FB0-6888BD821F3F}" srcOrd="0" destOrd="1" presId="urn:microsoft.com/office/officeart/2005/8/layout/process5"/>
    <dgm:cxn modelId="{F28F769C-EAFA-4588-A4B0-A6122C2088D0}" srcId="{26ED7BE0-7AA3-47BD-AED6-CC97A6BFFDBF}" destId="{12D01FC2-7C7F-4DB7-A815-2C6C1F22AA10}" srcOrd="0" destOrd="0" parTransId="{376D4675-4138-471A-9DC2-0793F7A1F3CC}" sibTransId="{AAB03CCD-B72A-4A12-BC15-C0A1CDEA2F91}"/>
    <dgm:cxn modelId="{1EABF00A-0F41-48EB-A640-1F68C3C4BA4A}" type="presOf" srcId="{9A45A213-41BD-4560-A001-CA94DCBAABFA}" destId="{96D5D722-538B-4DEF-8B68-35B14B180C68}" srcOrd="0" destOrd="2" presId="urn:microsoft.com/office/officeart/2005/8/layout/process5"/>
    <dgm:cxn modelId="{9FDA5CE0-A08C-4076-8CEA-CBA253F7E34D}" srcId="{C5F865FD-8786-45DE-A001-38EBF6C4887B}" destId="{E62180E7-A95E-4EB3-BDFE-9362ED37634D}" srcOrd="3" destOrd="0" parTransId="{C03FF662-7230-4E20-8A35-D708D8C9E990}" sibTransId="{3E48A517-97AE-4D4F-A359-DC356BBA1098}"/>
    <dgm:cxn modelId="{01C73150-E832-4DE0-A623-F3B33F186E3E}" type="presOf" srcId="{43D96F0F-7BAC-4B58-AE73-6B7C88205156}" destId="{BFBA7901-849B-45F6-ABE6-55934AC90FBC}" srcOrd="0" destOrd="2" presId="urn:microsoft.com/office/officeart/2005/8/layout/process5"/>
    <dgm:cxn modelId="{16431B61-633D-4A5C-8B15-05331F887743}" type="presOf" srcId="{F96B0C8E-8EBB-4E86-B51C-33A3E684DD14}" destId="{A3AA2706-5512-417A-999D-9A7E0DA4CA8F}" srcOrd="0" destOrd="0" presId="urn:microsoft.com/office/officeart/2005/8/layout/process5"/>
    <dgm:cxn modelId="{7428154A-5C8D-4251-8118-3B67B3D554BD}" type="presParOf" srcId="{276074A2-276E-4436-B3B5-1DE5D8144F71}" destId="{A3AA2706-5512-417A-999D-9A7E0DA4CA8F}" srcOrd="0" destOrd="0" presId="urn:microsoft.com/office/officeart/2005/8/layout/process5"/>
    <dgm:cxn modelId="{FD1E6865-3E65-43DD-9D64-9EB7F3EBC4C7}" type="presParOf" srcId="{276074A2-276E-4436-B3B5-1DE5D8144F71}" destId="{3BCF7CFF-CD4F-4587-A1C5-9F1A61C61A44}" srcOrd="1" destOrd="0" presId="urn:microsoft.com/office/officeart/2005/8/layout/process5"/>
    <dgm:cxn modelId="{6A9714D6-CCE2-425C-9990-F2BAAAD23AEA}" type="presParOf" srcId="{3BCF7CFF-CD4F-4587-A1C5-9F1A61C61A44}" destId="{A4DA9C7C-9153-4F63-939E-045D8D92F162}" srcOrd="0" destOrd="0" presId="urn:microsoft.com/office/officeart/2005/8/layout/process5"/>
    <dgm:cxn modelId="{1E229026-3EBF-4967-94D5-2822F7B90415}" type="presParOf" srcId="{276074A2-276E-4436-B3B5-1DE5D8144F71}" destId="{F8EC28C5-E143-46F6-B770-60D4E8BCDB33}" srcOrd="2" destOrd="0" presId="urn:microsoft.com/office/officeart/2005/8/layout/process5"/>
    <dgm:cxn modelId="{832329B0-0A93-4A90-AA98-2EBDE3CDA0A3}" type="presParOf" srcId="{276074A2-276E-4436-B3B5-1DE5D8144F71}" destId="{1A02A9CA-DD99-45CF-9029-16752051017B}" srcOrd="3" destOrd="0" presId="urn:microsoft.com/office/officeart/2005/8/layout/process5"/>
    <dgm:cxn modelId="{41EE0830-7759-4D4A-887A-3C3B7C7D93E3}" type="presParOf" srcId="{1A02A9CA-DD99-45CF-9029-16752051017B}" destId="{F688F0FF-9EC9-494C-A6DD-230E7C239511}" srcOrd="0" destOrd="0" presId="urn:microsoft.com/office/officeart/2005/8/layout/process5"/>
    <dgm:cxn modelId="{75E0BE5D-BCE2-4005-A577-ED34700E40D3}" type="presParOf" srcId="{276074A2-276E-4436-B3B5-1DE5D8144F71}" destId="{C0C15705-EF7E-491E-8771-19ED11472E4E}" srcOrd="4" destOrd="0" presId="urn:microsoft.com/office/officeart/2005/8/layout/process5"/>
    <dgm:cxn modelId="{E67A0562-4CBB-4040-99B5-1091C6BB4415}" type="presParOf" srcId="{276074A2-276E-4436-B3B5-1DE5D8144F71}" destId="{692521CB-FA82-4EF1-A940-34B5DEDB31AB}" srcOrd="5" destOrd="0" presId="urn:microsoft.com/office/officeart/2005/8/layout/process5"/>
    <dgm:cxn modelId="{2DDFAE40-D17A-476B-A7B6-528FD2C652C5}" type="presParOf" srcId="{692521CB-FA82-4EF1-A940-34B5DEDB31AB}" destId="{6402063B-512A-40D0-9CA7-FBD2CE77D12A}" srcOrd="0" destOrd="0" presId="urn:microsoft.com/office/officeart/2005/8/layout/process5"/>
    <dgm:cxn modelId="{E595F4C6-8178-48B7-ACC5-78F897F0FD74}" type="presParOf" srcId="{276074A2-276E-4436-B3B5-1DE5D8144F71}" destId="{BFBA7901-849B-45F6-ABE6-55934AC90FBC}" srcOrd="6" destOrd="0" presId="urn:microsoft.com/office/officeart/2005/8/layout/process5"/>
    <dgm:cxn modelId="{92FB50D7-46EA-4ADB-9895-E3B28D69917B}" type="presParOf" srcId="{276074A2-276E-4436-B3B5-1DE5D8144F71}" destId="{D3A6FE63-4CF8-4467-8B5A-0401D4D13229}" srcOrd="7" destOrd="0" presId="urn:microsoft.com/office/officeart/2005/8/layout/process5"/>
    <dgm:cxn modelId="{D5009345-B0C8-4A92-94B0-C3EFFEE10BC6}" type="presParOf" srcId="{D3A6FE63-4CF8-4467-8B5A-0401D4D13229}" destId="{F3D31E8F-3377-4A47-9584-E152CAD04D4B}" srcOrd="0" destOrd="0" presId="urn:microsoft.com/office/officeart/2005/8/layout/process5"/>
    <dgm:cxn modelId="{79A1E267-45C2-4A34-903E-32A86AFE3F16}" type="presParOf" srcId="{276074A2-276E-4436-B3B5-1DE5D8144F71}" destId="{96D5D722-538B-4DEF-8B68-35B14B180C68}" srcOrd="8" destOrd="0" presId="urn:microsoft.com/office/officeart/2005/8/layout/process5"/>
    <dgm:cxn modelId="{ADC8FBCF-FD83-4772-9BED-96DDF136295B}" type="presParOf" srcId="{276074A2-276E-4436-B3B5-1DE5D8144F71}" destId="{4EDB04F3-A479-4DBF-9C98-CB90035620C1}" srcOrd="9" destOrd="0" presId="urn:microsoft.com/office/officeart/2005/8/layout/process5"/>
    <dgm:cxn modelId="{7D0A9D10-D897-400C-B347-D28A6D8B37DA}" type="presParOf" srcId="{4EDB04F3-A479-4DBF-9C98-CB90035620C1}" destId="{04148507-8BB2-4AB1-836E-F437B96A3664}" srcOrd="0" destOrd="0" presId="urn:microsoft.com/office/officeart/2005/8/layout/process5"/>
    <dgm:cxn modelId="{DDFA65CB-2974-46B7-ABF7-BAC156EFA09D}" type="presParOf" srcId="{276074A2-276E-4436-B3B5-1DE5D8144F71}" destId="{DF71B1D9-A63F-48F4-9FB0-6888BD821F3F}" srcOrd="10" destOrd="0" presId="urn:microsoft.com/office/officeart/2005/8/layout/process5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A0938D-EADD-46CB-B163-18FC45C2138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F0B1D-A2FB-4171-853E-8E5A174AFDE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New </a:t>
          </a:r>
          <a:r>
            <a:rPr lang="en-US" dirty="0" err="1" smtClean="0"/>
            <a:t>Firepath</a:t>
          </a:r>
          <a:r>
            <a:rPr lang="en-US" dirty="0" smtClean="0"/>
            <a:t>()</a:t>
          </a:r>
          <a:endParaRPr lang="en-US" dirty="0"/>
        </a:p>
      </dgm:t>
    </dgm:pt>
    <dgm:pt modelId="{C4C0A638-62B4-4600-856C-A58528469EE3}" type="parTrans" cxnId="{90D8BEA1-960D-4273-87F4-9BEE6455FACF}">
      <dgm:prSet/>
      <dgm:spPr/>
      <dgm:t>
        <a:bodyPr/>
        <a:lstStyle/>
        <a:p>
          <a:endParaRPr lang="en-US"/>
        </a:p>
      </dgm:t>
    </dgm:pt>
    <dgm:pt modelId="{8D4470B6-9BC0-4266-A155-7BBCF2FB5D59}" type="sibTrans" cxnId="{90D8BEA1-960D-4273-87F4-9BEE6455FACF}">
      <dgm:prSet/>
      <dgm:spPr/>
      <dgm:t>
        <a:bodyPr/>
        <a:lstStyle/>
        <a:p>
          <a:endParaRPr lang="en-US"/>
        </a:p>
      </dgm:t>
    </dgm:pt>
    <dgm:pt modelId="{CBC54A17-7C44-4268-B81B-6FAAB5757C2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URL</a:t>
          </a:r>
          <a:r>
            <a:rPr lang="en-US" baseline="0" dirty="0" smtClean="0"/>
            <a:t> Parsing</a:t>
          </a:r>
          <a:endParaRPr lang="en-US" dirty="0"/>
        </a:p>
      </dgm:t>
    </dgm:pt>
    <dgm:pt modelId="{7BF4ACDC-DBAC-462F-8536-D07B727F0C83}" type="parTrans" cxnId="{BB227656-2075-427A-943B-4B7F71B1A504}">
      <dgm:prSet/>
      <dgm:spPr/>
      <dgm:t>
        <a:bodyPr/>
        <a:lstStyle/>
        <a:p>
          <a:endParaRPr lang="en-US"/>
        </a:p>
      </dgm:t>
    </dgm:pt>
    <dgm:pt modelId="{B4D8C78D-C756-4004-8FAC-34E65E5795F2}" type="sibTrans" cxnId="{BB227656-2075-427A-943B-4B7F71B1A504}">
      <dgm:prSet/>
      <dgm:spPr/>
      <dgm:t>
        <a:bodyPr/>
        <a:lstStyle/>
        <a:p>
          <a:endParaRPr lang="en-US"/>
        </a:p>
      </dgm:t>
    </dgm:pt>
    <dgm:pt modelId="{AE8BC0FA-0DD6-4C55-A7DD-388AFA88C5FD}">
      <dgm:prSet phldrT="[Text]"/>
      <dgm:spPr/>
      <dgm:t>
        <a:bodyPr/>
        <a:lstStyle/>
        <a:p>
          <a:r>
            <a:rPr lang="en-US" dirty="0" smtClean="0"/>
            <a:t>Process Paths</a:t>
          </a:r>
          <a:endParaRPr lang="en-US" dirty="0"/>
        </a:p>
      </dgm:t>
    </dgm:pt>
    <dgm:pt modelId="{029A0D6B-23A2-4CBA-A6DB-1A0732257CC2}" type="parTrans" cxnId="{EAED2D2F-3342-4883-8747-14FDA6ECDB78}">
      <dgm:prSet/>
      <dgm:spPr/>
      <dgm:t>
        <a:bodyPr/>
        <a:lstStyle/>
        <a:p>
          <a:endParaRPr lang="en-US"/>
        </a:p>
      </dgm:t>
    </dgm:pt>
    <dgm:pt modelId="{5BADDBB2-67D4-4E42-9CE8-3206D1A25A15}" type="sibTrans" cxnId="{EAED2D2F-3342-4883-8747-14FDA6ECDB78}">
      <dgm:prSet/>
      <dgm:spPr/>
      <dgm:t>
        <a:bodyPr/>
        <a:lstStyle/>
        <a:p>
          <a:endParaRPr lang="en-US"/>
        </a:p>
      </dgm:t>
    </dgm:pt>
    <dgm:pt modelId="{929EAD33-5D29-46B9-8814-4630E2108CC3}">
      <dgm:prSet phldrT="[Text]"/>
      <dgm:spPr/>
      <dgm:t>
        <a:bodyPr/>
        <a:lstStyle/>
        <a:p>
          <a:r>
            <a:rPr lang="en-US" dirty="0" smtClean="0"/>
            <a:t>Setup Listeners</a:t>
          </a:r>
          <a:endParaRPr lang="en-US" dirty="0"/>
        </a:p>
      </dgm:t>
    </dgm:pt>
    <dgm:pt modelId="{D6FE2C05-B880-40D9-8A17-5F7017F5BBEA}" type="parTrans" cxnId="{190449A7-1F9A-46FE-9FE3-3E0AB16F696C}">
      <dgm:prSet/>
      <dgm:spPr/>
      <dgm:t>
        <a:bodyPr/>
        <a:lstStyle/>
        <a:p>
          <a:endParaRPr lang="en-US"/>
        </a:p>
      </dgm:t>
    </dgm:pt>
    <dgm:pt modelId="{1CCA92E8-2A79-4039-9E02-B577CD4BA5DE}" type="sibTrans" cxnId="{190449A7-1F9A-46FE-9FE3-3E0AB16F696C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6102AFCF-77D2-4D9A-8929-1511C560F908}">
      <dgm:prSet phldrT="[Text]"/>
      <dgm:spPr/>
      <dgm:t>
        <a:bodyPr/>
        <a:lstStyle/>
        <a:p>
          <a:r>
            <a:rPr lang="en-US" dirty="0" err="1" smtClean="0"/>
            <a:t>Firepath</a:t>
          </a:r>
          <a:r>
            <a:rPr lang="en-US" dirty="0" smtClean="0"/>
            <a:t> </a:t>
          </a:r>
          <a:r>
            <a:rPr lang="en-US" dirty="0" err="1" smtClean="0"/>
            <a:t>Functon</a:t>
          </a:r>
          <a:r>
            <a:rPr lang="en-US" dirty="0" smtClean="0"/>
            <a:t> Call</a:t>
          </a:r>
          <a:endParaRPr lang="en-US" dirty="0"/>
        </a:p>
      </dgm:t>
    </dgm:pt>
    <dgm:pt modelId="{0D8B0330-3ED9-4025-B552-82D10A360D0A}" type="parTrans" cxnId="{F4690670-9F45-41F7-8074-D7A5FB26D947}">
      <dgm:prSet/>
      <dgm:spPr/>
      <dgm:t>
        <a:bodyPr/>
        <a:lstStyle/>
        <a:p>
          <a:endParaRPr lang="en-US"/>
        </a:p>
      </dgm:t>
    </dgm:pt>
    <dgm:pt modelId="{4A794E68-29E5-47DC-9E0C-66B4753FA66B}" type="sibTrans" cxnId="{F4690670-9F45-41F7-8074-D7A5FB26D947}">
      <dgm:prSet/>
      <dgm:spPr/>
      <dgm:t>
        <a:bodyPr/>
        <a:lstStyle/>
        <a:p>
          <a:endParaRPr lang="en-US"/>
        </a:p>
      </dgm:t>
    </dgm:pt>
    <dgm:pt modelId="{F14A2770-955B-4ADF-AC77-7BAA42616557}">
      <dgm:prSet/>
      <dgm:spPr/>
      <dgm:t>
        <a:bodyPr/>
        <a:lstStyle/>
        <a:p>
          <a:r>
            <a:rPr lang="en-US" dirty="0" smtClean="0"/>
            <a:t>Firebase Function Calls</a:t>
          </a:r>
          <a:endParaRPr lang="en-US" dirty="0"/>
        </a:p>
      </dgm:t>
    </dgm:pt>
    <dgm:pt modelId="{1378C70D-0BAE-45AD-8340-993A56FAC5F6}" type="parTrans" cxnId="{7ABE0AAA-095C-46E0-9C57-FCABF7626BBF}">
      <dgm:prSet/>
      <dgm:spPr/>
      <dgm:t>
        <a:bodyPr/>
        <a:lstStyle/>
        <a:p>
          <a:endParaRPr lang="en-US"/>
        </a:p>
      </dgm:t>
    </dgm:pt>
    <dgm:pt modelId="{81BE7ACA-89E0-4E74-92DE-5909717346EB}" type="sibTrans" cxnId="{7ABE0AAA-095C-46E0-9C57-FCABF7626BBF}">
      <dgm:prSet/>
      <dgm:spPr/>
      <dgm:t>
        <a:bodyPr/>
        <a:lstStyle/>
        <a:p>
          <a:endParaRPr lang="en-US"/>
        </a:p>
      </dgm:t>
    </dgm:pt>
    <dgm:pt modelId="{7DD3BAD9-2F34-4639-A0EC-594A31EBF6A2}" type="pres">
      <dgm:prSet presAssocID="{46A0938D-EADD-46CB-B163-18FC45C213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95C97-9F95-4667-88CE-6B5F862F6782}" type="pres">
      <dgm:prSet presAssocID="{00EF0B1D-A2FB-4171-853E-8E5A174AFDE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64E00-AF49-45B6-B2CE-84E1BADF4337}" type="pres">
      <dgm:prSet presAssocID="{8D4470B6-9BC0-4266-A155-7BBCF2FB5D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005247C-BB70-4E73-8733-31D6A4ABBB8F}" type="pres">
      <dgm:prSet presAssocID="{8D4470B6-9BC0-4266-A155-7BBCF2FB5D59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D27E8F87-789A-4704-BB1D-A012EF6A3BCE}" type="pres">
      <dgm:prSet presAssocID="{CBC54A17-7C44-4268-B81B-6FAAB5757C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29C6E-317C-4E4A-9EC4-ACBF6D313839}" type="pres">
      <dgm:prSet presAssocID="{B4D8C78D-C756-4004-8FAC-34E65E5795F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4D9B63F-A3C3-48C9-8D95-46FA78BAB6D8}" type="pres">
      <dgm:prSet presAssocID="{B4D8C78D-C756-4004-8FAC-34E65E5795F2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47B1FC83-F3EB-4738-A580-23683F094984}" type="pres">
      <dgm:prSet presAssocID="{AE8BC0FA-0DD6-4C55-A7DD-388AFA88C5F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7262B-8FF8-4484-A324-39DD1917CC80}" type="pres">
      <dgm:prSet presAssocID="{5BADDBB2-67D4-4E42-9CE8-3206D1A25A1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D44D8C0-0457-4865-A4D6-98037FEE4561}" type="pres">
      <dgm:prSet presAssocID="{5BADDBB2-67D4-4E42-9CE8-3206D1A25A15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E61DCCCF-1C26-4202-8F66-4730A190F3C6}" type="pres">
      <dgm:prSet presAssocID="{929EAD33-5D29-46B9-8814-4630E2108CC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EFC86-8CAB-4255-B897-0ADF76102DCE}" type="pres">
      <dgm:prSet presAssocID="{1CCA92E8-2A79-4039-9E02-B577CD4BA5D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A77A807-D0CB-4CB5-B79B-2BD8425C6F75}" type="pres">
      <dgm:prSet presAssocID="{1CCA92E8-2A79-4039-9E02-B577CD4BA5D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8FF0575-AFA1-41DF-870E-90C73B4244FD}" type="pres">
      <dgm:prSet presAssocID="{6102AFCF-77D2-4D9A-8929-1511C560F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1C39E-6D1B-4039-8520-7C78B0B9B397}" type="pres">
      <dgm:prSet presAssocID="{4A794E68-29E5-47DC-9E0C-66B4753FA66B}" presName="sibTrans" presStyleLbl="sibTrans1D1" presStyleIdx="4" presStyleCnt="5"/>
      <dgm:spPr/>
      <dgm:t>
        <a:bodyPr/>
        <a:lstStyle/>
        <a:p>
          <a:endParaRPr lang="en-US"/>
        </a:p>
      </dgm:t>
    </dgm:pt>
    <dgm:pt modelId="{581C22AC-3676-4511-9209-9174A12BC64C}" type="pres">
      <dgm:prSet presAssocID="{4A794E68-29E5-47DC-9E0C-66B4753FA66B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80E04372-C734-4FDD-980B-CD492210E618}" type="pres">
      <dgm:prSet presAssocID="{F14A2770-955B-4ADF-AC77-7BAA4261655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8C2ACF-02DE-4630-A546-98278C84B73D}" type="presOf" srcId="{B4D8C78D-C756-4004-8FAC-34E65E5795F2}" destId="{94D9B63F-A3C3-48C9-8D95-46FA78BAB6D8}" srcOrd="1" destOrd="0" presId="urn:microsoft.com/office/officeart/2005/8/layout/bProcess3"/>
    <dgm:cxn modelId="{FA74FCD3-B198-4FFF-8055-4C08E13307D9}" type="presOf" srcId="{5BADDBB2-67D4-4E42-9CE8-3206D1A25A15}" destId="{DDA7262B-8FF8-4484-A324-39DD1917CC80}" srcOrd="0" destOrd="0" presId="urn:microsoft.com/office/officeart/2005/8/layout/bProcess3"/>
    <dgm:cxn modelId="{355CB765-BC09-4D65-8B05-70217C2A3C37}" type="presOf" srcId="{4A794E68-29E5-47DC-9E0C-66B4753FA66B}" destId="{581C22AC-3676-4511-9209-9174A12BC64C}" srcOrd="1" destOrd="0" presId="urn:microsoft.com/office/officeart/2005/8/layout/bProcess3"/>
    <dgm:cxn modelId="{FEDA6973-A627-4E78-9ED0-7799997D7061}" type="presOf" srcId="{1CCA92E8-2A79-4039-9E02-B577CD4BA5DE}" destId="{F3AEFC86-8CAB-4255-B897-0ADF76102DCE}" srcOrd="0" destOrd="0" presId="urn:microsoft.com/office/officeart/2005/8/layout/bProcess3"/>
    <dgm:cxn modelId="{B64112DA-8E7B-4AD6-A772-AFE5A1A7C5D1}" type="presOf" srcId="{4A794E68-29E5-47DC-9E0C-66B4753FA66B}" destId="{CC91C39E-6D1B-4039-8520-7C78B0B9B397}" srcOrd="0" destOrd="0" presId="urn:microsoft.com/office/officeart/2005/8/layout/bProcess3"/>
    <dgm:cxn modelId="{90D8BEA1-960D-4273-87F4-9BEE6455FACF}" srcId="{46A0938D-EADD-46CB-B163-18FC45C21389}" destId="{00EF0B1D-A2FB-4171-853E-8E5A174AFDE2}" srcOrd="0" destOrd="0" parTransId="{C4C0A638-62B4-4600-856C-A58528469EE3}" sibTransId="{8D4470B6-9BC0-4266-A155-7BBCF2FB5D59}"/>
    <dgm:cxn modelId="{22AB9D96-62B7-40E4-AAA4-FE7AE8E62DF7}" type="presOf" srcId="{8D4470B6-9BC0-4266-A155-7BBCF2FB5D59}" destId="{7C164E00-AF49-45B6-B2CE-84E1BADF4337}" srcOrd="0" destOrd="0" presId="urn:microsoft.com/office/officeart/2005/8/layout/bProcess3"/>
    <dgm:cxn modelId="{180400AD-DA30-4545-9A44-E4DEE62F7BB0}" type="presOf" srcId="{B4D8C78D-C756-4004-8FAC-34E65E5795F2}" destId="{E8B29C6E-317C-4E4A-9EC4-ACBF6D313839}" srcOrd="0" destOrd="0" presId="urn:microsoft.com/office/officeart/2005/8/layout/bProcess3"/>
    <dgm:cxn modelId="{F5F54938-D123-4223-A0A5-70C15E326A5A}" type="presOf" srcId="{1CCA92E8-2A79-4039-9E02-B577CD4BA5DE}" destId="{CA77A807-D0CB-4CB5-B79B-2BD8425C6F75}" srcOrd="1" destOrd="0" presId="urn:microsoft.com/office/officeart/2005/8/layout/bProcess3"/>
    <dgm:cxn modelId="{823122EF-06BE-4696-AA8E-A131F3A0A53C}" type="presOf" srcId="{5BADDBB2-67D4-4E42-9CE8-3206D1A25A15}" destId="{1D44D8C0-0457-4865-A4D6-98037FEE4561}" srcOrd="1" destOrd="0" presId="urn:microsoft.com/office/officeart/2005/8/layout/bProcess3"/>
    <dgm:cxn modelId="{190449A7-1F9A-46FE-9FE3-3E0AB16F696C}" srcId="{46A0938D-EADD-46CB-B163-18FC45C21389}" destId="{929EAD33-5D29-46B9-8814-4630E2108CC3}" srcOrd="3" destOrd="0" parTransId="{D6FE2C05-B880-40D9-8A17-5F7017F5BBEA}" sibTransId="{1CCA92E8-2A79-4039-9E02-B577CD4BA5DE}"/>
    <dgm:cxn modelId="{AAAD3346-8444-4672-94E3-9E4C7D4DB1EC}" type="presOf" srcId="{8D4470B6-9BC0-4266-A155-7BBCF2FB5D59}" destId="{9005247C-BB70-4E73-8733-31D6A4ABBB8F}" srcOrd="1" destOrd="0" presId="urn:microsoft.com/office/officeart/2005/8/layout/bProcess3"/>
    <dgm:cxn modelId="{EAED2D2F-3342-4883-8747-14FDA6ECDB78}" srcId="{46A0938D-EADD-46CB-B163-18FC45C21389}" destId="{AE8BC0FA-0DD6-4C55-A7DD-388AFA88C5FD}" srcOrd="2" destOrd="0" parTransId="{029A0D6B-23A2-4CBA-A6DB-1A0732257CC2}" sibTransId="{5BADDBB2-67D4-4E42-9CE8-3206D1A25A15}"/>
    <dgm:cxn modelId="{F4690670-9F45-41F7-8074-D7A5FB26D947}" srcId="{46A0938D-EADD-46CB-B163-18FC45C21389}" destId="{6102AFCF-77D2-4D9A-8929-1511C560F908}" srcOrd="4" destOrd="0" parTransId="{0D8B0330-3ED9-4025-B552-82D10A360D0A}" sibTransId="{4A794E68-29E5-47DC-9E0C-66B4753FA66B}"/>
    <dgm:cxn modelId="{403124D7-87A0-46D5-B12F-553B65C69ABF}" type="presOf" srcId="{AE8BC0FA-0DD6-4C55-A7DD-388AFA88C5FD}" destId="{47B1FC83-F3EB-4738-A580-23683F094984}" srcOrd="0" destOrd="0" presId="urn:microsoft.com/office/officeart/2005/8/layout/bProcess3"/>
    <dgm:cxn modelId="{7ABE0AAA-095C-46E0-9C57-FCABF7626BBF}" srcId="{46A0938D-EADD-46CB-B163-18FC45C21389}" destId="{F14A2770-955B-4ADF-AC77-7BAA42616557}" srcOrd="5" destOrd="0" parTransId="{1378C70D-0BAE-45AD-8340-993A56FAC5F6}" sibTransId="{81BE7ACA-89E0-4E74-92DE-5909717346EB}"/>
    <dgm:cxn modelId="{EAE40A9B-B0BD-45A9-96F2-7A8F61FC2A74}" type="presOf" srcId="{46A0938D-EADD-46CB-B163-18FC45C21389}" destId="{7DD3BAD9-2F34-4639-A0EC-594A31EBF6A2}" srcOrd="0" destOrd="0" presId="urn:microsoft.com/office/officeart/2005/8/layout/bProcess3"/>
    <dgm:cxn modelId="{98B9AEEA-B78C-4DB7-AFE2-B8517D3C46B8}" type="presOf" srcId="{F14A2770-955B-4ADF-AC77-7BAA42616557}" destId="{80E04372-C734-4FDD-980B-CD492210E618}" srcOrd="0" destOrd="0" presId="urn:microsoft.com/office/officeart/2005/8/layout/bProcess3"/>
    <dgm:cxn modelId="{E5D0A976-3F3E-44CF-9586-68ED70FA642F}" type="presOf" srcId="{929EAD33-5D29-46B9-8814-4630E2108CC3}" destId="{E61DCCCF-1C26-4202-8F66-4730A190F3C6}" srcOrd="0" destOrd="0" presId="urn:microsoft.com/office/officeart/2005/8/layout/bProcess3"/>
    <dgm:cxn modelId="{BB227656-2075-427A-943B-4B7F71B1A504}" srcId="{46A0938D-EADD-46CB-B163-18FC45C21389}" destId="{CBC54A17-7C44-4268-B81B-6FAAB5757C27}" srcOrd="1" destOrd="0" parTransId="{7BF4ACDC-DBAC-462F-8536-D07B727F0C83}" sibTransId="{B4D8C78D-C756-4004-8FAC-34E65E5795F2}"/>
    <dgm:cxn modelId="{772AE317-9332-40CB-A5EB-1F9674479ED8}" type="presOf" srcId="{6102AFCF-77D2-4D9A-8929-1511C560F908}" destId="{C8FF0575-AFA1-41DF-870E-90C73B4244FD}" srcOrd="0" destOrd="0" presId="urn:microsoft.com/office/officeart/2005/8/layout/bProcess3"/>
    <dgm:cxn modelId="{1B98AC1A-93A1-4BD7-B893-6FED47368E42}" type="presOf" srcId="{00EF0B1D-A2FB-4171-853E-8E5A174AFDE2}" destId="{94695C97-9F95-4667-88CE-6B5F862F6782}" srcOrd="0" destOrd="0" presId="urn:microsoft.com/office/officeart/2005/8/layout/bProcess3"/>
    <dgm:cxn modelId="{8E85B900-ACDF-4BFC-9C0D-3AE259F8CCA1}" type="presOf" srcId="{CBC54A17-7C44-4268-B81B-6FAAB5757C27}" destId="{D27E8F87-789A-4704-BB1D-A012EF6A3BCE}" srcOrd="0" destOrd="0" presId="urn:microsoft.com/office/officeart/2005/8/layout/bProcess3"/>
    <dgm:cxn modelId="{C4CB481A-050B-4D10-9244-BB528020F366}" type="presParOf" srcId="{7DD3BAD9-2F34-4639-A0EC-594A31EBF6A2}" destId="{94695C97-9F95-4667-88CE-6B5F862F6782}" srcOrd="0" destOrd="0" presId="urn:microsoft.com/office/officeart/2005/8/layout/bProcess3"/>
    <dgm:cxn modelId="{CEFC6114-BE7C-46F9-B089-DA4E5274DE14}" type="presParOf" srcId="{7DD3BAD9-2F34-4639-A0EC-594A31EBF6A2}" destId="{7C164E00-AF49-45B6-B2CE-84E1BADF4337}" srcOrd="1" destOrd="0" presId="urn:microsoft.com/office/officeart/2005/8/layout/bProcess3"/>
    <dgm:cxn modelId="{D7AC824D-1A33-4AC7-9F16-CF8256FE58F1}" type="presParOf" srcId="{7C164E00-AF49-45B6-B2CE-84E1BADF4337}" destId="{9005247C-BB70-4E73-8733-31D6A4ABBB8F}" srcOrd="0" destOrd="0" presId="urn:microsoft.com/office/officeart/2005/8/layout/bProcess3"/>
    <dgm:cxn modelId="{65F925B5-A04E-417A-A64D-350011139040}" type="presParOf" srcId="{7DD3BAD9-2F34-4639-A0EC-594A31EBF6A2}" destId="{D27E8F87-789A-4704-BB1D-A012EF6A3BCE}" srcOrd="2" destOrd="0" presId="urn:microsoft.com/office/officeart/2005/8/layout/bProcess3"/>
    <dgm:cxn modelId="{A2D20756-50FC-4CA0-B819-F3B0A771B71E}" type="presParOf" srcId="{7DD3BAD9-2F34-4639-A0EC-594A31EBF6A2}" destId="{E8B29C6E-317C-4E4A-9EC4-ACBF6D313839}" srcOrd="3" destOrd="0" presId="urn:microsoft.com/office/officeart/2005/8/layout/bProcess3"/>
    <dgm:cxn modelId="{59789723-7DF8-4DCD-9A4F-657AD67EFE10}" type="presParOf" srcId="{E8B29C6E-317C-4E4A-9EC4-ACBF6D313839}" destId="{94D9B63F-A3C3-48C9-8D95-46FA78BAB6D8}" srcOrd="0" destOrd="0" presId="urn:microsoft.com/office/officeart/2005/8/layout/bProcess3"/>
    <dgm:cxn modelId="{8162F648-94E9-43F0-B541-08448DDCB73C}" type="presParOf" srcId="{7DD3BAD9-2F34-4639-A0EC-594A31EBF6A2}" destId="{47B1FC83-F3EB-4738-A580-23683F094984}" srcOrd="4" destOrd="0" presId="urn:microsoft.com/office/officeart/2005/8/layout/bProcess3"/>
    <dgm:cxn modelId="{44485413-8714-4E48-9C80-2C4FC577D3F4}" type="presParOf" srcId="{7DD3BAD9-2F34-4639-A0EC-594A31EBF6A2}" destId="{DDA7262B-8FF8-4484-A324-39DD1917CC80}" srcOrd="5" destOrd="0" presId="urn:microsoft.com/office/officeart/2005/8/layout/bProcess3"/>
    <dgm:cxn modelId="{ADD90190-819C-4A60-B723-1FC7B976893D}" type="presParOf" srcId="{DDA7262B-8FF8-4484-A324-39DD1917CC80}" destId="{1D44D8C0-0457-4865-A4D6-98037FEE4561}" srcOrd="0" destOrd="0" presId="urn:microsoft.com/office/officeart/2005/8/layout/bProcess3"/>
    <dgm:cxn modelId="{E6AE65AD-BBB1-4555-849E-858358FFA77B}" type="presParOf" srcId="{7DD3BAD9-2F34-4639-A0EC-594A31EBF6A2}" destId="{E61DCCCF-1C26-4202-8F66-4730A190F3C6}" srcOrd="6" destOrd="0" presId="urn:microsoft.com/office/officeart/2005/8/layout/bProcess3"/>
    <dgm:cxn modelId="{0611976C-C70C-4418-A8B2-BC35F68A4DE4}" type="presParOf" srcId="{7DD3BAD9-2F34-4639-A0EC-594A31EBF6A2}" destId="{F3AEFC86-8CAB-4255-B897-0ADF76102DCE}" srcOrd="7" destOrd="0" presId="urn:microsoft.com/office/officeart/2005/8/layout/bProcess3"/>
    <dgm:cxn modelId="{2DD93B36-2F7F-46EF-801D-271335098FA2}" type="presParOf" srcId="{F3AEFC86-8CAB-4255-B897-0ADF76102DCE}" destId="{CA77A807-D0CB-4CB5-B79B-2BD8425C6F75}" srcOrd="0" destOrd="0" presId="urn:microsoft.com/office/officeart/2005/8/layout/bProcess3"/>
    <dgm:cxn modelId="{8BF9EC31-CEDA-4C62-85D8-C10920AE8B31}" type="presParOf" srcId="{7DD3BAD9-2F34-4639-A0EC-594A31EBF6A2}" destId="{C8FF0575-AFA1-41DF-870E-90C73B4244FD}" srcOrd="8" destOrd="0" presId="urn:microsoft.com/office/officeart/2005/8/layout/bProcess3"/>
    <dgm:cxn modelId="{273D1177-1EF7-4DC6-880E-35724F01F7A7}" type="presParOf" srcId="{7DD3BAD9-2F34-4639-A0EC-594A31EBF6A2}" destId="{CC91C39E-6D1B-4039-8520-7C78B0B9B397}" srcOrd="9" destOrd="0" presId="urn:microsoft.com/office/officeart/2005/8/layout/bProcess3"/>
    <dgm:cxn modelId="{87C784AA-D52D-4E88-8A57-8B2913645995}" type="presParOf" srcId="{CC91C39E-6D1B-4039-8520-7C78B0B9B397}" destId="{581C22AC-3676-4511-9209-9174A12BC64C}" srcOrd="0" destOrd="0" presId="urn:microsoft.com/office/officeart/2005/8/layout/bProcess3"/>
    <dgm:cxn modelId="{C8191CBF-F36C-4E1E-9C8C-2C0BF6C60011}" type="presParOf" srcId="{7DD3BAD9-2F34-4639-A0EC-594A31EBF6A2}" destId="{80E04372-C734-4FDD-980B-CD492210E61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A9796E-A635-4C4F-83F0-9255236A124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8A146D-4719-4A3A-B784-D08FA3EEDBF2}">
      <dgm:prSet phldrT="[Text]"/>
      <dgm:spPr/>
      <dgm:t>
        <a:bodyPr/>
        <a:lstStyle/>
        <a:p>
          <a:r>
            <a:rPr lang="en-US" dirty="0" smtClean="0"/>
            <a:t>https://firepath-fb.firebaseIO.com</a:t>
          </a:r>
          <a:endParaRPr lang="en-US" dirty="0"/>
        </a:p>
      </dgm:t>
    </dgm:pt>
    <dgm:pt modelId="{5504FAD8-E62E-4790-90C2-B0DA0B0CC640}" type="parTrans" cxnId="{A80EFFE0-4971-404E-B368-2257934A202C}">
      <dgm:prSet/>
      <dgm:spPr/>
      <dgm:t>
        <a:bodyPr/>
        <a:lstStyle/>
        <a:p>
          <a:endParaRPr lang="en-US"/>
        </a:p>
      </dgm:t>
    </dgm:pt>
    <dgm:pt modelId="{58C36977-7E4B-42CB-8221-6E35420BC293}" type="sibTrans" cxnId="{A80EFFE0-4971-404E-B368-2257934A202C}">
      <dgm:prSet/>
      <dgm:spPr/>
      <dgm:t>
        <a:bodyPr/>
        <a:lstStyle/>
        <a:p>
          <a:endParaRPr lang="en-US"/>
        </a:p>
      </dgm:t>
    </dgm:pt>
    <dgm:pt modelId="{94999110-A2A4-4E0E-8229-D8B8FFD5A605}">
      <dgm:prSet phldrT="[Text]"/>
      <dgm:spPr/>
      <dgm:t>
        <a:bodyPr/>
        <a:lstStyle/>
        <a:p>
          <a:r>
            <a:rPr lang="en-US" dirty="0" smtClean="0"/>
            <a:t>a1</a:t>
          </a:r>
          <a:endParaRPr lang="en-US" dirty="0"/>
        </a:p>
      </dgm:t>
    </dgm:pt>
    <dgm:pt modelId="{E95233FE-B246-433A-8CB6-155E9E54749B}" type="parTrans" cxnId="{83ABE386-A391-4292-9667-A4ED294D0F36}">
      <dgm:prSet/>
      <dgm:spPr/>
      <dgm:t>
        <a:bodyPr/>
        <a:lstStyle/>
        <a:p>
          <a:endParaRPr lang="en-US"/>
        </a:p>
      </dgm:t>
    </dgm:pt>
    <dgm:pt modelId="{5A4EFFDA-60DB-43BE-BB3C-783B5A8B63AE}" type="sibTrans" cxnId="{83ABE386-A391-4292-9667-A4ED294D0F36}">
      <dgm:prSet/>
      <dgm:spPr/>
      <dgm:t>
        <a:bodyPr/>
        <a:lstStyle/>
        <a:p>
          <a:endParaRPr lang="en-US"/>
        </a:p>
      </dgm:t>
    </dgm:pt>
    <dgm:pt modelId="{2B79234C-7271-45C7-A6EF-F514E7AACF31}">
      <dgm:prSet phldrT="[Text]"/>
      <dgm:spPr/>
      <dgm:t>
        <a:bodyPr/>
        <a:lstStyle/>
        <a:p>
          <a:r>
            <a:rPr lang="en-US" dirty="0" smtClean="0"/>
            <a:t>b1</a:t>
          </a:r>
          <a:br>
            <a:rPr lang="en-US" dirty="0" smtClean="0"/>
          </a:br>
          <a:r>
            <a:rPr lang="en-US" dirty="0" smtClean="0"/>
            <a:t>DISABLED</a:t>
          </a:r>
          <a:endParaRPr lang="en-US" dirty="0"/>
        </a:p>
      </dgm:t>
    </dgm:pt>
    <dgm:pt modelId="{C27B1F66-DFFC-43B0-912F-CC0746AAB6AB}" type="parTrans" cxnId="{CCA4D202-E64F-4DA0-90D7-ED911761FEB0}">
      <dgm:prSet/>
      <dgm:spPr/>
      <dgm:t>
        <a:bodyPr/>
        <a:lstStyle/>
        <a:p>
          <a:endParaRPr lang="en-US"/>
        </a:p>
      </dgm:t>
    </dgm:pt>
    <dgm:pt modelId="{A154BFD4-DF10-4AF5-B766-755F9C8D4511}" type="sibTrans" cxnId="{CCA4D202-E64F-4DA0-90D7-ED911761FEB0}">
      <dgm:prSet/>
      <dgm:spPr/>
      <dgm:t>
        <a:bodyPr/>
        <a:lstStyle/>
        <a:p>
          <a:endParaRPr lang="en-US"/>
        </a:p>
      </dgm:t>
    </dgm:pt>
    <dgm:pt modelId="{EC409DBF-1C49-4794-A6DA-BEC1856A6B67}">
      <dgm:prSet phldrT="[Text]"/>
      <dgm:spPr/>
      <dgm:t>
        <a:bodyPr/>
        <a:lstStyle/>
        <a:p>
          <a:r>
            <a:rPr lang="en-US" dirty="0" smtClean="0"/>
            <a:t>a2</a:t>
          </a:r>
          <a:endParaRPr lang="en-US" dirty="0"/>
        </a:p>
      </dgm:t>
    </dgm:pt>
    <dgm:pt modelId="{715752A2-7136-4D81-AD35-24610DAC00F6}" type="parTrans" cxnId="{60E2B35D-C107-4ACF-9EAD-E8137D44C967}">
      <dgm:prSet/>
      <dgm:spPr/>
      <dgm:t>
        <a:bodyPr/>
        <a:lstStyle/>
        <a:p>
          <a:endParaRPr lang="en-US"/>
        </a:p>
      </dgm:t>
    </dgm:pt>
    <dgm:pt modelId="{C81A92DA-6F67-4C2B-8EB6-9E4D471546F1}" type="sibTrans" cxnId="{60E2B35D-C107-4ACF-9EAD-E8137D44C967}">
      <dgm:prSet/>
      <dgm:spPr/>
      <dgm:t>
        <a:bodyPr/>
        <a:lstStyle/>
        <a:p>
          <a:endParaRPr lang="en-US"/>
        </a:p>
      </dgm:t>
    </dgm:pt>
    <dgm:pt modelId="{9A337571-6067-4024-81FB-4490527D1668}">
      <dgm:prSet phldrT="[Text]"/>
      <dgm:spPr/>
      <dgm:t>
        <a:bodyPr/>
        <a:lstStyle/>
        <a:p>
          <a:r>
            <a:rPr lang="en-US" dirty="0" smtClean="0"/>
            <a:t>b1</a:t>
          </a:r>
          <a:endParaRPr lang="en-US" dirty="0"/>
        </a:p>
      </dgm:t>
    </dgm:pt>
    <dgm:pt modelId="{A932131A-186D-4137-8872-C185E3470F6F}" type="parTrans" cxnId="{33DA1C39-D43A-4837-95F9-E3105378D47E}">
      <dgm:prSet/>
      <dgm:spPr/>
      <dgm:t>
        <a:bodyPr/>
        <a:lstStyle/>
        <a:p>
          <a:endParaRPr lang="en-US"/>
        </a:p>
      </dgm:t>
    </dgm:pt>
    <dgm:pt modelId="{6F84FB0F-4831-45C8-AB24-49B90A4471F2}" type="sibTrans" cxnId="{33DA1C39-D43A-4837-95F9-E3105378D47E}">
      <dgm:prSet/>
      <dgm:spPr/>
      <dgm:t>
        <a:bodyPr/>
        <a:lstStyle/>
        <a:p>
          <a:endParaRPr lang="en-US"/>
        </a:p>
      </dgm:t>
    </dgm:pt>
    <dgm:pt modelId="{C0017E7F-DD36-4B89-9517-CA51F5CCF185}">
      <dgm:prSet phldrT="[Text]"/>
      <dgm:spPr/>
      <dgm:t>
        <a:bodyPr/>
        <a:lstStyle/>
        <a:p>
          <a:r>
            <a:rPr lang="en-US" dirty="0" smtClean="0"/>
            <a:t>a3</a:t>
          </a:r>
          <a:endParaRPr lang="en-US" dirty="0"/>
        </a:p>
      </dgm:t>
    </dgm:pt>
    <dgm:pt modelId="{B92AFC1B-0EF8-4A41-A583-E11ECBA249ED}" type="parTrans" cxnId="{A62CD91C-9292-4247-B8A8-B0DFD1E24809}">
      <dgm:prSet/>
      <dgm:spPr/>
      <dgm:t>
        <a:bodyPr/>
        <a:lstStyle/>
        <a:p>
          <a:endParaRPr lang="en-US"/>
        </a:p>
      </dgm:t>
    </dgm:pt>
    <dgm:pt modelId="{5F3CA2D1-D633-4527-AB2D-7756543C4F7F}" type="sibTrans" cxnId="{A62CD91C-9292-4247-B8A8-B0DFD1E24809}">
      <dgm:prSet/>
      <dgm:spPr/>
      <dgm:t>
        <a:bodyPr/>
        <a:lstStyle/>
        <a:p>
          <a:endParaRPr lang="en-US"/>
        </a:p>
      </dgm:t>
    </dgm:pt>
    <dgm:pt modelId="{F36D9A12-423B-4DE1-B38B-D78CAB7E2E5F}">
      <dgm:prSet phldrT="[Text]"/>
      <dgm:spPr/>
      <dgm:t>
        <a:bodyPr/>
        <a:lstStyle/>
        <a:p>
          <a:r>
            <a:rPr lang="en-US" dirty="0" smtClean="0"/>
            <a:t>c1</a:t>
          </a:r>
          <a:endParaRPr lang="en-US" dirty="0"/>
        </a:p>
      </dgm:t>
    </dgm:pt>
    <dgm:pt modelId="{5F1CBC62-CDE1-413E-9622-3409AEC567AF}" type="parTrans" cxnId="{76EA4F5B-03FE-495A-A9A1-BBF112117748}">
      <dgm:prSet/>
      <dgm:spPr/>
      <dgm:t>
        <a:bodyPr/>
        <a:lstStyle/>
        <a:p>
          <a:endParaRPr lang="en-US"/>
        </a:p>
      </dgm:t>
    </dgm:pt>
    <dgm:pt modelId="{32983544-3ECD-499E-91D3-F0EC998CB5FA}" type="sibTrans" cxnId="{76EA4F5B-03FE-495A-A9A1-BBF112117748}">
      <dgm:prSet/>
      <dgm:spPr/>
      <dgm:t>
        <a:bodyPr/>
        <a:lstStyle/>
        <a:p>
          <a:endParaRPr lang="en-US"/>
        </a:p>
      </dgm:t>
    </dgm:pt>
    <dgm:pt modelId="{8AF5E728-C494-4245-882F-540E868F12BC}">
      <dgm:prSet phldrT="[Text]"/>
      <dgm:spPr/>
      <dgm:t>
        <a:bodyPr/>
        <a:lstStyle/>
        <a:p>
          <a:r>
            <a:rPr lang="en-US" dirty="0" smtClean="0"/>
            <a:t>d1 = ‘blah’</a:t>
          </a:r>
          <a:endParaRPr lang="en-US" dirty="0"/>
        </a:p>
      </dgm:t>
    </dgm:pt>
    <dgm:pt modelId="{049BA216-F8E1-478F-9067-D39B6238727D}" type="parTrans" cxnId="{C34E0F4A-1715-43C6-A35D-ACE1EA859762}">
      <dgm:prSet/>
      <dgm:spPr/>
      <dgm:t>
        <a:bodyPr/>
        <a:lstStyle/>
        <a:p>
          <a:endParaRPr lang="en-US"/>
        </a:p>
      </dgm:t>
    </dgm:pt>
    <dgm:pt modelId="{53CC1A03-730F-4087-878E-2843F6BB1A21}" type="sibTrans" cxnId="{C34E0F4A-1715-43C6-A35D-ACE1EA859762}">
      <dgm:prSet/>
      <dgm:spPr/>
      <dgm:t>
        <a:bodyPr/>
        <a:lstStyle/>
        <a:p>
          <a:endParaRPr lang="en-US"/>
        </a:p>
      </dgm:t>
    </dgm:pt>
    <dgm:pt modelId="{061669C6-BF08-4AF7-B0B2-767D17E21DCC}">
      <dgm:prSet phldrT="[Text]"/>
      <dgm:spPr/>
      <dgm:t>
        <a:bodyPr/>
        <a:lstStyle/>
        <a:p>
          <a:r>
            <a:rPr lang="en-US" dirty="0" smtClean="0"/>
            <a:t>c3</a:t>
          </a:r>
          <a:endParaRPr lang="en-US" dirty="0"/>
        </a:p>
      </dgm:t>
    </dgm:pt>
    <dgm:pt modelId="{ACEE3A1D-C63F-4C93-A7D2-66BB016E6E64}" type="parTrans" cxnId="{71013EBB-2357-48E5-8647-923C2841BA33}">
      <dgm:prSet/>
      <dgm:spPr/>
      <dgm:t>
        <a:bodyPr/>
        <a:lstStyle/>
        <a:p>
          <a:endParaRPr lang="en-US"/>
        </a:p>
      </dgm:t>
    </dgm:pt>
    <dgm:pt modelId="{91D49E8A-1F8A-4BB1-AB0C-25815EFB576B}" type="sibTrans" cxnId="{71013EBB-2357-48E5-8647-923C2841BA33}">
      <dgm:prSet/>
      <dgm:spPr/>
      <dgm:t>
        <a:bodyPr/>
        <a:lstStyle/>
        <a:p>
          <a:endParaRPr lang="en-US"/>
        </a:p>
      </dgm:t>
    </dgm:pt>
    <dgm:pt modelId="{2C2DA4C7-8C79-4A94-9EE2-432EC9583D84}">
      <dgm:prSet phldrT="[Text]"/>
      <dgm:spPr/>
      <dgm:t>
        <a:bodyPr/>
        <a:lstStyle/>
        <a:p>
          <a:r>
            <a:rPr lang="en-US" dirty="0" smtClean="0"/>
            <a:t>d1 = ‘a’</a:t>
          </a:r>
          <a:endParaRPr lang="en-US" dirty="0"/>
        </a:p>
      </dgm:t>
    </dgm:pt>
    <dgm:pt modelId="{00567C96-4B6B-4298-BB73-8C2B5DECA925}" type="parTrans" cxnId="{260F3EBB-1DE4-484C-A572-AC9FB01B352F}">
      <dgm:prSet/>
      <dgm:spPr/>
      <dgm:t>
        <a:bodyPr/>
        <a:lstStyle/>
        <a:p>
          <a:endParaRPr lang="en-US"/>
        </a:p>
      </dgm:t>
    </dgm:pt>
    <dgm:pt modelId="{617BD0AD-3C12-48A0-849F-57026764DCC2}" type="sibTrans" cxnId="{260F3EBB-1DE4-484C-A572-AC9FB01B352F}">
      <dgm:prSet/>
      <dgm:spPr/>
      <dgm:t>
        <a:bodyPr/>
        <a:lstStyle/>
        <a:p>
          <a:endParaRPr lang="en-US"/>
        </a:p>
      </dgm:t>
    </dgm:pt>
    <dgm:pt modelId="{5DF19A85-084F-4930-BE82-F00123D3F90B}">
      <dgm:prSet phldrT="[Text]"/>
      <dgm:spPr/>
      <dgm:t>
        <a:bodyPr/>
        <a:lstStyle/>
        <a:p>
          <a:r>
            <a:rPr lang="en-US" dirty="0" smtClean="0"/>
            <a:t>c4</a:t>
          </a:r>
          <a:endParaRPr lang="en-US" dirty="0"/>
        </a:p>
      </dgm:t>
    </dgm:pt>
    <dgm:pt modelId="{70C83577-CB71-4E3F-A96B-EAA6B7629664}" type="parTrans" cxnId="{E69C5A5B-AB49-40D3-8BC7-BB711674E763}">
      <dgm:prSet/>
      <dgm:spPr/>
      <dgm:t>
        <a:bodyPr/>
        <a:lstStyle/>
        <a:p>
          <a:endParaRPr lang="en-US"/>
        </a:p>
      </dgm:t>
    </dgm:pt>
    <dgm:pt modelId="{9C84CF26-163D-4447-A08D-9360B7417394}" type="sibTrans" cxnId="{E69C5A5B-AB49-40D3-8BC7-BB711674E763}">
      <dgm:prSet/>
      <dgm:spPr/>
      <dgm:t>
        <a:bodyPr/>
        <a:lstStyle/>
        <a:p>
          <a:endParaRPr lang="en-US"/>
        </a:p>
      </dgm:t>
    </dgm:pt>
    <dgm:pt modelId="{378B20B2-74A9-4763-B50C-05F2F1615ED4}">
      <dgm:prSet phldrT="[Text]"/>
      <dgm:spPr/>
      <dgm:t>
        <a:bodyPr/>
        <a:lstStyle/>
        <a:p>
          <a:r>
            <a:rPr lang="en-US" dirty="0" smtClean="0"/>
            <a:t>d1 = ‘b’</a:t>
          </a:r>
          <a:endParaRPr lang="en-US" dirty="0"/>
        </a:p>
      </dgm:t>
    </dgm:pt>
    <dgm:pt modelId="{552E09DD-7D6B-487F-A4E9-D80E3A4C65C9}" type="parTrans" cxnId="{A9BEF2EA-CC1F-4AF4-8324-217DD101FAA2}">
      <dgm:prSet/>
      <dgm:spPr/>
      <dgm:t>
        <a:bodyPr/>
        <a:lstStyle/>
        <a:p>
          <a:endParaRPr lang="en-US"/>
        </a:p>
      </dgm:t>
    </dgm:pt>
    <dgm:pt modelId="{6A7DB78D-F46B-4B95-AA58-475D84CA7204}" type="sibTrans" cxnId="{A9BEF2EA-CC1F-4AF4-8324-217DD101FAA2}">
      <dgm:prSet/>
      <dgm:spPr/>
      <dgm:t>
        <a:bodyPr/>
        <a:lstStyle/>
        <a:p>
          <a:endParaRPr lang="en-US"/>
        </a:p>
      </dgm:t>
    </dgm:pt>
    <dgm:pt modelId="{376D50A1-2687-4B02-92B3-303EC5C9385E}">
      <dgm:prSet phldrT="[Text]"/>
      <dgm:spPr/>
      <dgm:t>
        <a:bodyPr/>
        <a:lstStyle/>
        <a:p>
          <a:r>
            <a:rPr lang="en-US" dirty="0" smtClean="0"/>
            <a:t>c1</a:t>
          </a:r>
          <a:endParaRPr lang="en-US" dirty="0"/>
        </a:p>
      </dgm:t>
    </dgm:pt>
    <dgm:pt modelId="{48CFA511-57A0-4094-B3FA-248E4904D022}" type="parTrans" cxnId="{08FB00D1-F878-468F-953F-7BB46D5912B1}">
      <dgm:prSet/>
      <dgm:spPr/>
      <dgm:t>
        <a:bodyPr/>
        <a:lstStyle/>
        <a:p>
          <a:endParaRPr lang="en-US"/>
        </a:p>
      </dgm:t>
    </dgm:pt>
    <dgm:pt modelId="{276CB19E-1E86-4198-8D5D-163A0B7E1629}" type="sibTrans" cxnId="{08FB00D1-F878-468F-953F-7BB46D5912B1}">
      <dgm:prSet/>
      <dgm:spPr/>
      <dgm:t>
        <a:bodyPr/>
        <a:lstStyle/>
        <a:p>
          <a:endParaRPr lang="en-US"/>
        </a:p>
      </dgm:t>
    </dgm:pt>
    <dgm:pt modelId="{9DC94F31-9007-4FF4-B0F6-09614F24394A}">
      <dgm:prSet phldrT="[Text]"/>
      <dgm:spPr/>
      <dgm:t>
        <a:bodyPr/>
        <a:lstStyle/>
        <a:p>
          <a:r>
            <a:rPr lang="en-US" dirty="0" smtClean="0"/>
            <a:t>d1 = ‘blah’</a:t>
          </a:r>
          <a:endParaRPr lang="en-US" dirty="0"/>
        </a:p>
      </dgm:t>
    </dgm:pt>
    <dgm:pt modelId="{5B39F1B4-E976-4ECF-B286-15B7FCF83DB2}" type="parTrans" cxnId="{36FE7F8D-47F5-462D-883A-5A11A017E46C}">
      <dgm:prSet/>
      <dgm:spPr/>
      <dgm:t>
        <a:bodyPr/>
        <a:lstStyle/>
        <a:p>
          <a:endParaRPr lang="en-US"/>
        </a:p>
      </dgm:t>
    </dgm:pt>
    <dgm:pt modelId="{BE173EA4-5155-469C-90EB-08B11687C141}" type="sibTrans" cxnId="{36FE7F8D-47F5-462D-883A-5A11A017E46C}">
      <dgm:prSet/>
      <dgm:spPr/>
      <dgm:t>
        <a:bodyPr/>
        <a:lstStyle/>
        <a:p>
          <a:endParaRPr lang="en-US"/>
        </a:p>
      </dgm:t>
    </dgm:pt>
    <dgm:pt modelId="{B3922282-94BD-4E92-AA59-6C6773E3606E}">
      <dgm:prSet phldrT="[Text]"/>
      <dgm:spPr/>
      <dgm:t>
        <a:bodyPr/>
        <a:lstStyle/>
        <a:p>
          <a:r>
            <a:rPr lang="en-US" dirty="0" smtClean="0"/>
            <a:t>c3</a:t>
          </a:r>
          <a:endParaRPr lang="en-US" dirty="0"/>
        </a:p>
      </dgm:t>
    </dgm:pt>
    <dgm:pt modelId="{68393373-F3EF-44EF-9905-C47D5CFED44D}" type="parTrans" cxnId="{293A0F2D-E04F-46CF-AA8C-CFB799A94CD5}">
      <dgm:prSet/>
      <dgm:spPr/>
      <dgm:t>
        <a:bodyPr/>
        <a:lstStyle/>
        <a:p>
          <a:endParaRPr lang="en-US"/>
        </a:p>
      </dgm:t>
    </dgm:pt>
    <dgm:pt modelId="{CDB2D00D-FE09-4E3C-93E6-A07DF814570D}" type="sibTrans" cxnId="{293A0F2D-E04F-46CF-AA8C-CFB799A94CD5}">
      <dgm:prSet/>
      <dgm:spPr/>
      <dgm:t>
        <a:bodyPr/>
        <a:lstStyle/>
        <a:p>
          <a:endParaRPr lang="en-US"/>
        </a:p>
      </dgm:t>
    </dgm:pt>
    <dgm:pt modelId="{1741BD9A-8AD6-4ADB-8734-65765EFDC7FF}">
      <dgm:prSet phldrT="[Text]"/>
      <dgm:spPr/>
      <dgm:t>
        <a:bodyPr/>
        <a:lstStyle/>
        <a:p>
          <a:r>
            <a:rPr lang="en-US" dirty="0" smtClean="0"/>
            <a:t>d1 = 4</a:t>
          </a:r>
          <a:endParaRPr lang="en-US" dirty="0"/>
        </a:p>
      </dgm:t>
    </dgm:pt>
    <dgm:pt modelId="{6BF54C36-2715-490E-8A14-97B4D39D4D4B}" type="parTrans" cxnId="{53F0695C-05F3-41AA-A79F-B2E7BB8B8CDE}">
      <dgm:prSet/>
      <dgm:spPr/>
      <dgm:t>
        <a:bodyPr/>
        <a:lstStyle/>
        <a:p>
          <a:endParaRPr lang="en-US"/>
        </a:p>
      </dgm:t>
    </dgm:pt>
    <dgm:pt modelId="{7EC7C399-3E60-44B9-AD45-A81839077801}" type="sibTrans" cxnId="{53F0695C-05F3-41AA-A79F-B2E7BB8B8CDE}">
      <dgm:prSet/>
      <dgm:spPr/>
      <dgm:t>
        <a:bodyPr/>
        <a:lstStyle/>
        <a:p>
          <a:endParaRPr lang="en-US"/>
        </a:p>
      </dgm:t>
    </dgm:pt>
    <dgm:pt modelId="{86460B70-C5BC-4D72-84CE-5400959D2B18}" type="pres">
      <dgm:prSet presAssocID="{2AA9796E-A635-4C4F-83F0-9255236A12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3FE4B8-1ABA-4132-B23D-9A0A7D17F01C}" type="pres">
      <dgm:prSet presAssocID="{608A146D-4719-4A3A-B784-D08FA3EEDBF2}" presName="root1" presStyleCnt="0"/>
      <dgm:spPr/>
    </dgm:pt>
    <dgm:pt modelId="{47376E40-E1BD-46B3-8D69-5EFEF474411C}" type="pres">
      <dgm:prSet presAssocID="{608A146D-4719-4A3A-B784-D08FA3EEDBF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0365EC-70ED-4C9F-AF61-9797ABE0D1FF}" type="pres">
      <dgm:prSet presAssocID="{608A146D-4719-4A3A-B784-D08FA3EEDBF2}" presName="level2hierChild" presStyleCnt="0"/>
      <dgm:spPr/>
    </dgm:pt>
    <dgm:pt modelId="{A1A3C9ED-EF7D-478E-8D5A-D52A2A80BC6A}" type="pres">
      <dgm:prSet presAssocID="{E95233FE-B246-433A-8CB6-155E9E54749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EA2E6256-9EE2-43FA-A1D1-E1C1683253AE}" type="pres">
      <dgm:prSet presAssocID="{E95233FE-B246-433A-8CB6-155E9E54749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EB68497A-8C30-49C8-A267-E521C4108A49}" type="pres">
      <dgm:prSet presAssocID="{94999110-A2A4-4E0E-8229-D8B8FFD5A605}" presName="root2" presStyleCnt="0"/>
      <dgm:spPr/>
    </dgm:pt>
    <dgm:pt modelId="{E4613FFB-8E7A-4B50-AB5E-63FA7BD2E2E0}" type="pres">
      <dgm:prSet presAssocID="{94999110-A2A4-4E0E-8229-D8B8FFD5A605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5965D1-9E5B-4429-9EA1-2651F6C8218A}" type="pres">
      <dgm:prSet presAssocID="{94999110-A2A4-4E0E-8229-D8B8FFD5A605}" presName="level3hierChild" presStyleCnt="0"/>
      <dgm:spPr/>
    </dgm:pt>
    <dgm:pt modelId="{1593E94E-5CEA-4ADE-88CD-A1DA6AEC2378}" type="pres">
      <dgm:prSet presAssocID="{C27B1F66-DFFC-43B0-912F-CC0746AAB6AB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AB6E7079-E3C9-4E9F-8068-B8FD1688164C}" type="pres">
      <dgm:prSet presAssocID="{C27B1F66-DFFC-43B0-912F-CC0746AAB6AB}" presName="connTx" presStyleLbl="parChTrans1D3" presStyleIdx="0" presStyleCnt="2"/>
      <dgm:spPr/>
      <dgm:t>
        <a:bodyPr/>
        <a:lstStyle/>
        <a:p>
          <a:endParaRPr lang="en-US"/>
        </a:p>
      </dgm:t>
    </dgm:pt>
    <dgm:pt modelId="{450D8F0A-84A7-4177-9110-955B067F8B5D}" type="pres">
      <dgm:prSet presAssocID="{2B79234C-7271-45C7-A6EF-F514E7AACF31}" presName="root2" presStyleCnt="0"/>
      <dgm:spPr/>
    </dgm:pt>
    <dgm:pt modelId="{C9952BA9-FC19-4803-9087-87FC0436AEFB}" type="pres">
      <dgm:prSet presAssocID="{2B79234C-7271-45C7-A6EF-F514E7AACF31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98C7F4-879B-4DB6-97A0-298E0FD64B6C}" type="pres">
      <dgm:prSet presAssocID="{2B79234C-7271-45C7-A6EF-F514E7AACF31}" presName="level3hierChild" presStyleCnt="0"/>
      <dgm:spPr/>
    </dgm:pt>
    <dgm:pt modelId="{76F54257-B55A-4212-8268-3D67B1B258FE}" type="pres">
      <dgm:prSet presAssocID="{48CFA511-57A0-4094-B3FA-248E4904D022}" presName="conn2-1" presStyleLbl="parChTrans1D4" presStyleIdx="0" presStyleCnt="10"/>
      <dgm:spPr/>
      <dgm:t>
        <a:bodyPr/>
        <a:lstStyle/>
        <a:p>
          <a:endParaRPr lang="en-US"/>
        </a:p>
      </dgm:t>
    </dgm:pt>
    <dgm:pt modelId="{80B044E2-6F45-4930-B0E4-A65BF357C2C1}" type="pres">
      <dgm:prSet presAssocID="{48CFA511-57A0-4094-B3FA-248E4904D022}" presName="connTx" presStyleLbl="parChTrans1D4" presStyleIdx="0" presStyleCnt="10"/>
      <dgm:spPr/>
      <dgm:t>
        <a:bodyPr/>
        <a:lstStyle/>
        <a:p>
          <a:endParaRPr lang="en-US"/>
        </a:p>
      </dgm:t>
    </dgm:pt>
    <dgm:pt modelId="{C93529D4-22A5-4B03-8F61-2EDC5D414F18}" type="pres">
      <dgm:prSet presAssocID="{376D50A1-2687-4B02-92B3-303EC5C9385E}" presName="root2" presStyleCnt="0"/>
      <dgm:spPr/>
    </dgm:pt>
    <dgm:pt modelId="{8D623C58-E107-4C56-B603-0FE2FE3503BC}" type="pres">
      <dgm:prSet presAssocID="{376D50A1-2687-4B02-92B3-303EC5C9385E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3EC500-A7AD-4802-95C1-33E9A6AA7904}" type="pres">
      <dgm:prSet presAssocID="{376D50A1-2687-4B02-92B3-303EC5C9385E}" presName="level3hierChild" presStyleCnt="0"/>
      <dgm:spPr/>
    </dgm:pt>
    <dgm:pt modelId="{5F0CB481-130D-4F15-A5B6-824E55275AC0}" type="pres">
      <dgm:prSet presAssocID="{5B39F1B4-E976-4ECF-B286-15B7FCF83DB2}" presName="conn2-1" presStyleLbl="parChTrans1D4" presStyleIdx="1" presStyleCnt="10"/>
      <dgm:spPr/>
      <dgm:t>
        <a:bodyPr/>
        <a:lstStyle/>
        <a:p>
          <a:endParaRPr lang="en-US"/>
        </a:p>
      </dgm:t>
    </dgm:pt>
    <dgm:pt modelId="{05DDEF5D-EEC9-4669-8285-4CCE077F17A1}" type="pres">
      <dgm:prSet presAssocID="{5B39F1B4-E976-4ECF-B286-15B7FCF83DB2}" presName="connTx" presStyleLbl="parChTrans1D4" presStyleIdx="1" presStyleCnt="10"/>
      <dgm:spPr/>
      <dgm:t>
        <a:bodyPr/>
        <a:lstStyle/>
        <a:p>
          <a:endParaRPr lang="en-US"/>
        </a:p>
      </dgm:t>
    </dgm:pt>
    <dgm:pt modelId="{1CF567FC-DF5C-4891-BE10-836C4A769C51}" type="pres">
      <dgm:prSet presAssocID="{9DC94F31-9007-4FF4-B0F6-09614F24394A}" presName="root2" presStyleCnt="0"/>
      <dgm:spPr/>
    </dgm:pt>
    <dgm:pt modelId="{00C5AAD0-9A5C-4972-9B93-2C080A28238B}" type="pres">
      <dgm:prSet presAssocID="{9DC94F31-9007-4FF4-B0F6-09614F24394A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2F365-63BB-49F5-B787-F497C8592B49}" type="pres">
      <dgm:prSet presAssocID="{9DC94F31-9007-4FF4-B0F6-09614F24394A}" presName="level3hierChild" presStyleCnt="0"/>
      <dgm:spPr/>
    </dgm:pt>
    <dgm:pt modelId="{C4361070-3AB4-4511-A24A-6514AD922232}" type="pres">
      <dgm:prSet presAssocID="{68393373-F3EF-44EF-9905-C47D5CFED44D}" presName="conn2-1" presStyleLbl="parChTrans1D4" presStyleIdx="2" presStyleCnt="10"/>
      <dgm:spPr/>
      <dgm:t>
        <a:bodyPr/>
        <a:lstStyle/>
        <a:p>
          <a:endParaRPr lang="en-US"/>
        </a:p>
      </dgm:t>
    </dgm:pt>
    <dgm:pt modelId="{5A712B2F-DF04-469C-8FC8-7078A9A7A8A6}" type="pres">
      <dgm:prSet presAssocID="{68393373-F3EF-44EF-9905-C47D5CFED44D}" presName="connTx" presStyleLbl="parChTrans1D4" presStyleIdx="2" presStyleCnt="10"/>
      <dgm:spPr/>
      <dgm:t>
        <a:bodyPr/>
        <a:lstStyle/>
        <a:p>
          <a:endParaRPr lang="en-US"/>
        </a:p>
      </dgm:t>
    </dgm:pt>
    <dgm:pt modelId="{CAE06549-72BD-4506-8D71-674FA0D35401}" type="pres">
      <dgm:prSet presAssocID="{B3922282-94BD-4E92-AA59-6C6773E3606E}" presName="root2" presStyleCnt="0"/>
      <dgm:spPr/>
    </dgm:pt>
    <dgm:pt modelId="{4D7CF715-E952-40EF-80E9-AF71E7EE4F3F}" type="pres">
      <dgm:prSet presAssocID="{B3922282-94BD-4E92-AA59-6C6773E3606E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B84BEF-AAD8-4BED-A76A-FCD03142124C}" type="pres">
      <dgm:prSet presAssocID="{B3922282-94BD-4E92-AA59-6C6773E3606E}" presName="level3hierChild" presStyleCnt="0"/>
      <dgm:spPr/>
    </dgm:pt>
    <dgm:pt modelId="{BB8C79E5-DDB7-4DA4-A4F9-B103BF09B208}" type="pres">
      <dgm:prSet presAssocID="{6BF54C36-2715-490E-8A14-97B4D39D4D4B}" presName="conn2-1" presStyleLbl="parChTrans1D4" presStyleIdx="3" presStyleCnt="10"/>
      <dgm:spPr/>
      <dgm:t>
        <a:bodyPr/>
        <a:lstStyle/>
        <a:p>
          <a:endParaRPr lang="en-US"/>
        </a:p>
      </dgm:t>
    </dgm:pt>
    <dgm:pt modelId="{AA097056-88C7-425B-A807-BDE9A1F4F46F}" type="pres">
      <dgm:prSet presAssocID="{6BF54C36-2715-490E-8A14-97B4D39D4D4B}" presName="connTx" presStyleLbl="parChTrans1D4" presStyleIdx="3" presStyleCnt="10"/>
      <dgm:spPr/>
      <dgm:t>
        <a:bodyPr/>
        <a:lstStyle/>
        <a:p>
          <a:endParaRPr lang="en-US"/>
        </a:p>
      </dgm:t>
    </dgm:pt>
    <dgm:pt modelId="{7A42367B-AA34-4290-98EF-71053E60775F}" type="pres">
      <dgm:prSet presAssocID="{1741BD9A-8AD6-4ADB-8734-65765EFDC7FF}" presName="root2" presStyleCnt="0"/>
      <dgm:spPr/>
    </dgm:pt>
    <dgm:pt modelId="{DC17072D-73C6-4C81-AF1C-8BB72044A27F}" type="pres">
      <dgm:prSet presAssocID="{1741BD9A-8AD6-4ADB-8734-65765EFDC7FF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0E7489-92E9-4575-A927-7553235C9726}" type="pres">
      <dgm:prSet presAssocID="{1741BD9A-8AD6-4ADB-8734-65765EFDC7FF}" presName="level3hierChild" presStyleCnt="0"/>
      <dgm:spPr/>
    </dgm:pt>
    <dgm:pt modelId="{F558DDCF-C823-44A1-BE6D-0F179351F3BF}" type="pres">
      <dgm:prSet presAssocID="{715752A2-7136-4D81-AD35-24610DAC00F6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191D7F70-B27A-4051-B23B-19D1776E164E}" type="pres">
      <dgm:prSet presAssocID="{715752A2-7136-4D81-AD35-24610DAC00F6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68DE4D9-5329-46CE-A680-E90BD55CABAF}" type="pres">
      <dgm:prSet presAssocID="{EC409DBF-1C49-4794-A6DA-BEC1856A6B67}" presName="root2" presStyleCnt="0"/>
      <dgm:spPr/>
    </dgm:pt>
    <dgm:pt modelId="{D6951ADD-2E3B-4B0B-B04A-F00AF067BECD}" type="pres">
      <dgm:prSet presAssocID="{EC409DBF-1C49-4794-A6DA-BEC1856A6B67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E081E7-E732-4D7E-B5B2-B0F1E29A5BCF}" type="pres">
      <dgm:prSet presAssocID="{EC409DBF-1C49-4794-A6DA-BEC1856A6B67}" presName="level3hierChild" presStyleCnt="0"/>
      <dgm:spPr/>
    </dgm:pt>
    <dgm:pt modelId="{7CD6E2DD-930B-4BD0-AAA1-E9A5C21A18B0}" type="pres">
      <dgm:prSet presAssocID="{B92AFC1B-0EF8-4A41-A583-E11ECBA249E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3499B4C5-05D9-4C64-9CE9-F95CCB411D18}" type="pres">
      <dgm:prSet presAssocID="{B92AFC1B-0EF8-4A41-A583-E11ECBA249E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8BF49E9-8DF8-496B-A152-E4D3CDDD5DFA}" type="pres">
      <dgm:prSet presAssocID="{C0017E7F-DD36-4B89-9517-CA51F5CCF185}" presName="root2" presStyleCnt="0"/>
      <dgm:spPr/>
    </dgm:pt>
    <dgm:pt modelId="{46D757DD-C0D8-4E31-BC3D-05C620350DF1}" type="pres">
      <dgm:prSet presAssocID="{C0017E7F-DD36-4B89-9517-CA51F5CCF18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CA656-CA7F-4C91-AA91-8E13E8EACD5D}" type="pres">
      <dgm:prSet presAssocID="{C0017E7F-DD36-4B89-9517-CA51F5CCF185}" presName="level3hierChild" presStyleCnt="0"/>
      <dgm:spPr/>
    </dgm:pt>
    <dgm:pt modelId="{3468B6CA-FC62-4C25-B319-DA74A6F9598E}" type="pres">
      <dgm:prSet presAssocID="{A932131A-186D-4137-8872-C185E3470F6F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C11B45FC-DC89-424B-9D86-57E649DCEAD6}" type="pres">
      <dgm:prSet presAssocID="{A932131A-186D-4137-8872-C185E3470F6F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65B233D-EB45-4AD1-8E76-2919C2AB621F}" type="pres">
      <dgm:prSet presAssocID="{9A337571-6067-4024-81FB-4490527D1668}" presName="root2" presStyleCnt="0"/>
      <dgm:spPr/>
    </dgm:pt>
    <dgm:pt modelId="{66B5D503-A56D-4C38-8ECD-2020102ADEB1}" type="pres">
      <dgm:prSet presAssocID="{9A337571-6067-4024-81FB-4490527D1668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8BB40C-8EC3-47AA-A35F-0ADAFFF0127A}" type="pres">
      <dgm:prSet presAssocID="{9A337571-6067-4024-81FB-4490527D1668}" presName="level3hierChild" presStyleCnt="0"/>
      <dgm:spPr/>
    </dgm:pt>
    <dgm:pt modelId="{35EB95CA-567C-4D70-B02D-54C943D4028A}" type="pres">
      <dgm:prSet presAssocID="{5F1CBC62-CDE1-413E-9622-3409AEC567AF}" presName="conn2-1" presStyleLbl="parChTrans1D4" presStyleIdx="4" presStyleCnt="10"/>
      <dgm:spPr/>
      <dgm:t>
        <a:bodyPr/>
        <a:lstStyle/>
        <a:p>
          <a:endParaRPr lang="en-US"/>
        </a:p>
      </dgm:t>
    </dgm:pt>
    <dgm:pt modelId="{698D56BA-06C6-4B9F-ABE6-62B714B0EBEE}" type="pres">
      <dgm:prSet presAssocID="{5F1CBC62-CDE1-413E-9622-3409AEC567AF}" presName="connTx" presStyleLbl="parChTrans1D4" presStyleIdx="4" presStyleCnt="10"/>
      <dgm:spPr/>
      <dgm:t>
        <a:bodyPr/>
        <a:lstStyle/>
        <a:p>
          <a:endParaRPr lang="en-US"/>
        </a:p>
      </dgm:t>
    </dgm:pt>
    <dgm:pt modelId="{A8698446-1AC0-4581-A5B2-D6119273D54C}" type="pres">
      <dgm:prSet presAssocID="{F36D9A12-423B-4DE1-B38B-D78CAB7E2E5F}" presName="root2" presStyleCnt="0"/>
      <dgm:spPr/>
    </dgm:pt>
    <dgm:pt modelId="{97C885AD-F283-424D-861F-293EF1301544}" type="pres">
      <dgm:prSet presAssocID="{F36D9A12-423B-4DE1-B38B-D78CAB7E2E5F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4F27BB-91E1-4E79-8027-B93C952D65E6}" type="pres">
      <dgm:prSet presAssocID="{F36D9A12-423B-4DE1-B38B-D78CAB7E2E5F}" presName="level3hierChild" presStyleCnt="0"/>
      <dgm:spPr/>
    </dgm:pt>
    <dgm:pt modelId="{177686EF-B41D-40F7-86D9-C34B86E2BA4D}" type="pres">
      <dgm:prSet presAssocID="{049BA216-F8E1-478F-9067-D39B6238727D}" presName="conn2-1" presStyleLbl="parChTrans1D4" presStyleIdx="5" presStyleCnt="10"/>
      <dgm:spPr/>
      <dgm:t>
        <a:bodyPr/>
        <a:lstStyle/>
        <a:p>
          <a:endParaRPr lang="en-US"/>
        </a:p>
      </dgm:t>
    </dgm:pt>
    <dgm:pt modelId="{8DB6C3CE-EABA-4E92-9F39-1458A445F69C}" type="pres">
      <dgm:prSet presAssocID="{049BA216-F8E1-478F-9067-D39B6238727D}" presName="connTx" presStyleLbl="parChTrans1D4" presStyleIdx="5" presStyleCnt="10"/>
      <dgm:spPr/>
      <dgm:t>
        <a:bodyPr/>
        <a:lstStyle/>
        <a:p>
          <a:endParaRPr lang="en-US"/>
        </a:p>
      </dgm:t>
    </dgm:pt>
    <dgm:pt modelId="{B7F41DA0-5305-474D-9C6F-7CF1A4F3C277}" type="pres">
      <dgm:prSet presAssocID="{8AF5E728-C494-4245-882F-540E868F12BC}" presName="root2" presStyleCnt="0"/>
      <dgm:spPr/>
    </dgm:pt>
    <dgm:pt modelId="{9FF74EAF-F793-48F8-8268-60D4D941522A}" type="pres">
      <dgm:prSet presAssocID="{8AF5E728-C494-4245-882F-540E868F12BC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FD9D34-2DBB-4A4E-8B5D-32D95A24218B}" type="pres">
      <dgm:prSet presAssocID="{8AF5E728-C494-4245-882F-540E868F12BC}" presName="level3hierChild" presStyleCnt="0"/>
      <dgm:spPr/>
    </dgm:pt>
    <dgm:pt modelId="{CE060111-4FBD-4F7A-8DEA-3D1B64A211D1}" type="pres">
      <dgm:prSet presAssocID="{ACEE3A1D-C63F-4C93-A7D2-66BB016E6E64}" presName="conn2-1" presStyleLbl="parChTrans1D4" presStyleIdx="6" presStyleCnt="10"/>
      <dgm:spPr/>
      <dgm:t>
        <a:bodyPr/>
        <a:lstStyle/>
        <a:p>
          <a:endParaRPr lang="en-US"/>
        </a:p>
      </dgm:t>
    </dgm:pt>
    <dgm:pt modelId="{889A30BC-E0C5-4A7E-8787-6C68EEB0A9F7}" type="pres">
      <dgm:prSet presAssocID="{ACEE3A1D-C63F-4C93-A7D2-66BB016E6E64}" presName="connTx" presStyleLbl="parChTrans1D4" presStyleIdx="6" presStyleCnt="10"/>
      <dgm:spPr/>
      <dgm:t>
        <a:bodyPr/>
        <a:lstStyle/>
        <a:p>
          <a:endParaRPr lang="en-US"/>
        </a:p>
      </dgm:t>
    </dgm:pt>
    <dgm:pt modelId="{F2A2723C-5AD5-410B-95B7-A29719A03CC5}" type="pres">
      <dgm:prSet presAssocID="{061669C6-BF08-4AF7-B0B2-767D17E21DCC}" presName="root2" presStyleCnt="0"/>
      <dgm:spPr/>
    </dgm:pt>
    <dgm:pt modelId="{A99D615F-4851-44FB-BFB1-3444A001C581}" type="pres">
      <dgm:prSet presAssocID="{061669C6-BF08-4AF7-B0B2-767D17E21DCC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4BC0C4-0008-494C-B46E-7CF0215164D2}" type="pres">
      <dgm:prSet presAssocID="{061669C6-BF08-4AF7-B0B2-767D17E21DCC}" presName="level3hierChild" presStyleCnt="0"/>
      <dgm:spPr/>
    </dgm:pt>
    <dgm:pt modelId="{CFD1A917-CD35-49E7-B3EE-C04837222336}" type="pres">
      <dgm:prSet presAssocID="{00567C96-4B6B-4298-BB73-8C2B5DECA925}" presName="conn2-1" presStyleLbl="parChTrans1D4" presStyleIdx="7" presStyleCnt="10"/>
      <dgm:spPr/>
      <dgm:t>
        <a:bodyPr/>
        <a:lstStyle/>
        <a:p>
          <a:endParaRPr lang="en-US"/>
        </a:p>
      </dgm:t>
    </dgm:pt>
    <dgm:pt modelId="{353B7F61-A64C-499E-A12A-F49DA7226614}" type="pres">
      <dgm:prSet presAssocID="{00567C96-4B6B-4298-BB73-8C2B5DECA925}" presName="connTx" presStyleLbl="parChTrans1D4" presStyleIdx="7" presStyleCnt="10"/>
      <dgm:spPr/>
      <dgm:t>
        <a:bodyPr/>
        <a:lstStyle/>
        <a:p>
          <a:endParaRPr lang="en-US"/>
        </a:p>
      </dgm:t>
    </dgm:pt>
    <dgm:pt modelId="{B503E4F3-2259-4A38-8D34-3CD876D50A14}" type="pres">
      <dgm:prSet presAssocID="{2C2DA4C7-8C79-4A94-9EE2-432EC9583D84}" presName="root2" presStyleCnt="0"/>
      <dgm:spPr/>
    </dgm:pt>
    <dgm:pt modelId="{265F7D63-6E1D-4BAC-B54E-F2FF2A7DFE86}" type="pres">
      <dgm:prSet presAssocID="{2C2DA4C7-8C79-4A94-9EE2-432EC9583D84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E3F3CD-C3A3-4C1E-95D4-2C0589E96B6B}" type="pres">
      <dgm:prSet presAssocID="{2C2DA4C7-8C79-4A94-9EE2-432EC9583D84}" presName="level3hierChild" presStyleCnt="0"/>
      <dgm:spPr/>
    </dgm:pt>
    <dgm:pt modelId="{D25904E2-36CC-4C42-9216-F3E6B6FD6203}" type="pres">
      <dgm:prSet presAssocID="{70C83577-CB71-4E3F-A96B-EAA6B7629664}" presName="conn2-1" presStyleLbl="parChTrans1D4" presStyleIdx="8" presStyleCnt="10"/>
      <dgm:spPr/>
      <dgm:t>
        <a:bodyPr/>
        <a:lstStyle/>
        <a:p>
          <a:endParaRPr lang="en-US"/>
        </a:p>
      </dgm:t>
    </dgm:pt>
    <dgm:pt modelId="{5769704B-D3CB-45CC-AC49-00042564B8CB}" type="pres">
      <dgm:prSet presAssocID="{70C83577-CB71-4E3F-A96B-EAA6B7629664}" presName="connTx" presStyleLbl="parChTrans1D4" presStyleIdx="8" presStyleCnt="10"/>
      <dgm:spPr/>
      <dgm:t>
        <a:bodyPr/>
        <a:lstStyle/>
        <a:p>
          <a:endParaRPr lang="en-US"/>
        </a:p>
      </dgm:t>
    </dgm:pt>
    <dgm:pt modelId="{BB6FB9E3-AD3C-4049-B9A0-B2BCFE68C98A}" type="pres">
      <dgm:prSet presAssocID="{5DF19A85-084F-4930-BE82-F00123D3F90B}" presName="root2" presStyleCnt="0"/>
      <dgm:spPr/>
    </dgm:pt>
    <dgm:pt modelId="{EEEE0667-320F-4F39-918F-3AAFC6C941A8}" type="pres">
      <dgm:prSet presAssocID="{5DF19A85-084F-4930-BE82-F00123D3F90B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0926EF-2EB2-4423-81FC-9C970EF0E6C9}" type="pres">
      <dgm:prSet presAssocID="{5DF19A85-084F-4930-BE82-F00123D3F90B}" presName="level3hierChild" presStyleCnt="0"/>
      <dgm:spPr/>
    </dgm:pt>
    <dgm:pt modelId="{B6D107A6-4D69-41D7-9F05-8C77AD1863AF}" type="pres">
      <dgm:prSet presAssocID="{552E09DD-7D6B-487F-A4E9-D80E3A4C65C9}" presName="conn2-1" presStyleLbl="parChTrans1D4" presStyleIdx="9" presStyleCnt="10"/>
      <dgm:spPr/>
      <dgm:t>
        <a:bodyPr/>
        <a:lstStyle/>
        <a:p>
          <a:endParaRPr lang="en-US"/>
        </a:p>
      </dgm:t>
    </dgm:pt>
    <dgm:pt modelId="{82FE9295-C5E9-4684-BF7B-D290C74B75DE}" type="pres">
      <dgm:prSet presAssocID="{552E09DD-7D6B-487F-A4E9-D80E3A4C65C9}" presName="connTx" presStyleLbl="parChTrans1D4" presStyleIdx="9" presStyleCnt="10"/>
      <dgm:spPr/>
      <dgm:t>
        <a:bodyPr/>
        <a:lstStyle/>
        <a:p>
          <a:endParaRPr lang="en-US"/>
        </a:p>
      </dgm:t>
    </dgm:pt>
    <dgm:pt modelId="{2A8107DC-C52A-45AA-861F-CD8A758C7C7D}" type="pres">
      <dgm:prSet presAssocID="{378B20B2-74A9-4763-B50C-05F2F1615ED4}" presName="root2" presStyleCnt="0"/>
      <dgm:spPr/>
    </dgm:pt>
    <dgm:pt modelId="{A1206A4F-0FB4-4AF2-B72C-9B3DD3A88628}" type="pres">
      <dgm:prSet presAssocID="{378B20B2-74A9-4763-B50C-05F2F1615ED4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98BACE-148C-47E6-B1C9-B3011C02BA6A}" type="pres">
      <dgm:prSet presAssocID="{378B20B2-74A9-4763-B50C-05F2F1615ED4}" presName="level3hierChild" presStyleCnt="0"/>
      <dgm:spPr/>
    </dgm:pt>
  </dgm:ptLst>
  <dgm:cxnLst>
    <dgm:cxn modelId="{A62CD91C-9292-4247-B8A8-B0DFD1E24809}" srcId="{608A146D-4719-4A3A-B784-D08FA3EEDBF2}" destId="{C0017E7F-DD36-4B89-9517-CA51F5CCF185}" srcOrd="2" destOrd="0" parTransId="{B92AFC1B-0EF8-4A41-A583-E11ECBA249ED}" sibTransId="{5F3CA2D1-D633-4527-AB2D-7756543C4F7F}"/>
    <dgm:cxn modelId="{E69C5A5B-AB49-40D3-8BC7-BB711674E763}" srcId="{9A337571-6067-4024-81FB-4490527D1668}" destId="{5DF19A85-084F-4930-BE82-F00123D3F90B}" srcOrd="2" destOrd="0" parTransId="{70C83577-CB71-4E3F-A96B-EAA6B7629664}" sibTransId="{9C84CF26-163D-4447-A08D-9360B7417394}"/>
    <dgm:cxn modelId="{C4A98851-D1B6-4100-8B93-72A8E6C496B2}" type="presOf" srcId="{9DC94F31-9007-4FF4-B0F6-09614F24394A}" destId="{00C5AAD0-9A5C-4972-9B93-2C080A28238B}" srcOrd="0" destOrd="0" presId="urn:microsoft.com/office/officeart/2005/8/layout/hierarchy2"/>
    <dgm:cxn modelId="{CCA4D202-E64F-4DA0-90D7-ED911761FEB0}" srcId="{94999110-A2A4-4E0E-8229-D8B8FFD5A605}" destId="{2B79234C-7271-45C7-A6EF-F514E7AACF31}" srcOrd="0" destOrd="0" parTransId="{C27B1F66-DFFC-43B0-912F-CC0746AAB6AB}" sibTransId="{A154BFD4-DF10-4AF5-B766-755F9C8D4511}"/>
    <dgm:cxn modelId="{260F3EBB-1DE4-484C-A572-AC9FB01B352F}" srcId="{061669C6-BF08-4AF7-B0B2-767D17E21DCC}" destId="{2C2DA4C7-8C79-4A94-9EE2-432EC9583D84}" srcOrd="0" destOrd="0" parTransId="{00567C96-4B6B-4298-BB73-8C2B5DECA925}" sibTransId="{617BD0AD-3C12-48A0-849F-57026764DCC2}"/>
    <dgm:cxn modelId="{165A7FBA-B8BC-4190-8003-28B923CACC04}" type="presOf" srcId="{5B39F1B4-E976-4ECF-B286-15B7FCF83DB2}" destId="{5F0CB481-130D-4F15-A5B6-824E55275AC0}" srcOrd="0" destOrd="0" presId="urn:microsoft.com/office/officeart/2005/8/layout/hierarchy2"/>
    <dgm:cxn modelId="{1407C598-6DEA-41B6-A805-FEA94AE3BD27}" type="presOf" srcId="{B92AFC1B-0EF8-4A41-A583-E11ECBA249ED}" destId="{7CD6E2DD-930B-4BD0-AAA1-E9A5C21A18B0}" srcOrd="0" destOrd="0" presId="urn:microsoft.com/office/officeart/2005/8/layout/hierarchy2"/>
    <dgm:cxn modelId="{A9BEF2EA-CC1F-4AF4-8324-217DD101FAA2}" srcId="{5DF19A85-084F-4930-BE82-F00123D3F90B}" destId="{378B20B2-74A9-4763-B50C-05F2F1615ED4}" srcOrd="0" destOrd="0" parTransId="{552E09DD-7D6B-487F-A4E9-D80E3A4C65C9}" sibTransId="{6A7DB78D-F46B-4B95-AA58-475D84CA7204}"/>
    <dgm:cxn modelId="{BABFCE58-0453-498B-9B40-FC03D5E6041D}" type="presOf" srcId="{68393373-F3EF-44EF-9905-C47D5CFED44D}" destId="{C4361070-3AB4-4511-A24A-6514AD922232}" srcOrd="0" destOrd="0" presId="urn:microsoft.com/office/officeart/2005/8/layout/hierarchy2"/>
    <dgm:cxn modelId="{2FF16288-469D-49F0-A023-86E224DBC9A8}" type="presOf" srcId="{48CFA511-57A0-4094-B3FA-248E4904D022}" destId="{80B044E2-6F45-4930-B0E4-A65BF357C2C1}" srcOrd="1" destOrd="0" presId="urn:microsoft.com/office/officeart/2005/8/layout/hierarchy2"/>
    <dgm:cxn modelId="{E20DD969-BF44-4292-AC1F-B0E6691E8AB4}" type="presOf" srcId="{ACEE3A1D-C63F-4C93-A7D2-66BB016E6E64}" destId="{CE060111-4FBD-4F7A-8DEA-3D1B64A211D1}" srcOrd="0" destOrd="0" presId="urn:microsoft.com/office/officeart/2005/8/layout/hierarchy2"/>
    <dgm:cxn modelId="{2802E9E9-2E02-4150-93A4-EDFC80E3562E}" type="presOf" srcId="{70C83577-CB71-4E3F-A96B-EAA6B7629664}" destId="{D25904E2-36CC-4C42-9216-F3E6B6FD6203}" srcOrd="0" destOrd="0" presId="urn:microsoft.com/office/officeart/2005/8/layout/hierarchy2"/>
    <dgm:cxn modelId="{DBDB33B9-EF2A-48AD-8DEF-43EBA2F20B8C}" type="presOf" srcId="{C27B1F66-DFFC-43B0-912F-CC0746AAB6AB}" destId="{AB6E7079-E3C9-4E9F-8068-B8FD1688164C}" srcOrd="1" destOrd="0" presId="urn:microsoft.com/office/officeart/2005/8/layout/hierarchy2"/>
    <dgm:cxn modelId="{680BA910-D560-4A9F-9D84-0F73138EED7A}" type="presOf" srcId="{ACEE3A1D-C63F-4C93-A7D2-66BB016E6E64}" destId="{889A30BC-E0C5-4A7E-8787-6C68EEB0A9F7}" srcOrd="1" destOrd="0" presId="urn:microsoft.com/office/officeart/2005/8/layout/hierarchy2"/>
    <dgm:cxn modelId="{8CD9EC05-4622-4823-A09F-9929F7093B27}" type="presOf" srcId="{E95233FE-B246-433A-8CB6-155E9E54749B}" destId="{A1A3C9ED-EF7D-478E-8D5A-D52A2A80BC6A}" srcOrd="0" destOrd="0" presId="urn:microsoft.com/office/officeart/2005/8/layout/hierarchy2"/>
    <dgm:cxn modelId="{6D48FF66-C4AA-4AE7-8A9F-0B0C896E1F08}" type="presOf" srcId="{A932131A-186D-4137-8872-C185E3470F6F}" destId="{3468B6CA-FC62-4C25-B319-DA74A6F9598E}" srcOrd="0" destOrd="0" presId="urn:microsoft.com/office/officeart/2005/8/layout/hierarchy2"/>
    <dgm:cxn modelId="{026F0352-637E-4A87-9828-5564AD37E098}" type="presOf" srcId="{C0017E7F-DD36-4B89-9517-CA51F5CCF185}" destId="{46D757DD-C0D8-4E31-BC3D-05C620350DF1}" srcOrd="0" destOrd="0" presId="urn:microsoft.com/office/officeart/2005/8/layout/hierarchy2"/>
    <dgm:cxn modelId="{01687147-D8CB-4DFC-A2D8-BEA3CE10531A}" type="presOf" srcId="{378B20B2-74A9-4763-B50C-05F2F1615ED4}" destId="{A1206A4F-0FB4-4AF2-B72C-9B3DD3A88628}" srcOrd="0" destOrd="0" presId="urn:microsoft.com/office/officeart/2005/8/layout/hierarchy2"/>
    <dgm:cxn modelId="{120E8159-096F-4389-9BB3-A7F347CB90A9}" type="presOf" srcId="{70C83577-CB71-4E3F-A96B-EAA6B7629664}" destId="{5769704B-D3CB-45CC-AC49-00042564B8CB}" srcOrd="1" destOrd="0" presId="urn:microsoft.com/office/officeart/2005/8/layout/hierarchy2"/>
    <dgm:cxn modelId="{5FF9183B-7280-43DB-9C33-1EB111615397}" type="presOf" srcId="{2C2DA4C7-8C79-4A94-9EE2-432EC9583D84}" destId="{265F7D63-6E1D-4BAC-B54E-F2FF2A7DFE86}" srcOrd="0" destOrd="0" presId="urn:microsoft.com/office/officeart/2005/8/layout/hierarchy2"/>
    <dgm:cxn modelId="{2DF7318B-0306-42D1-9F25-DA39348D6385}" type="presOf" srcId="{552E09DD-7D6B-487F-A4E9-D80E3A4C65C9}" destId="{B6D107A6-4D69-41D7-9F05-8C77AD1863AF}" srcOrd="0" destOrd="0" presId="urn:microsoft.com/office/officeart/2005/8/layout/hierarchy2"/>
    <dgm:cxn modelId="{310C34CB-89C3-4927-993F-2E250B8EC3FA}" type="presOf" srcId="{1741BD9A-8AD6-4ADB-8734-65765EFDC7FF}" destId="{DC17072D-73C6-4C81-AF1C-8BB72044A27F}" srcOrd="0" destOrd="0" presId="urn:microsoft.com/office/officeart/2005/8/layout/hierarchy2"/>
    <dgm:cxn modelId="{77CFC5CD-080A-4D8A-902F-9718B5BB6DAE}" type="presOf" srcId="{C27B1F66-DFFC-43B0-912F-CC0746AAB6AB}" destId="{1593E94E-5CEA-4ADE-88CD-A1DA6AEC2378}" srcOrd="0" destOrd="0" presId="urn:microsoft.com/office/officeart/2005/8/layout/hierarchy2"/>
    <dgm:cxn modelId="{08FB00D1-F878-468F-953F-7BB46D5912B1}" srcId="{2B79234C-7271-45C7-A6EF-F514E7AACF31}" destId="{376D50A1-2687-4B02-92B3-303EC5C9385E}" srcOrd="0" destOrd="0" parTransId="{48CFA511-57A0-4094-B3FA-248E4904D022}" sibTransId="{276CB19E-1E86-4198-8D5D-163A0B7E1629}"/>
    <dgm:cxn modelId="{E621A96A-BA14-45FB-8E0F-31B9EC61F303}" type="presOf" srcId="{061669C6-BF08-4AF7-B0B2-767D17E21DCC}" destId="{A99D615F-4851-44FB-BFB1-3444A001C581}" srcOrd="0" destOrd="0" presId="urn:microsoft.com/office/officeart/2005/8/layout/hierarchy2"/>
    <dgm:cxn modelId="{65DB2E8E-39CE-45F5-BE3B-2A44E8D32DA6}" type="presOf" srcId="{6BF54C36-2715-490E-8A14-97B4D39D4D4B}" destId="{BB8C79E5-DDB7-4DA4-A4F9-B103BF09B208}" srcOrd="0" destOrd="0" presId="urn:microsoft.com/office/officeart/2005/8/layout/hierarchy2"/>
    <dgm:cxn modelId="{2A0C7C72-5BF2-4767-B777-313D5C3D6034}" type="presOf" srcId="{94999110-A2A4-4E0E-8229-D8B8FFD5A605}" destId="{E4613FFB-8E7A-4B50-AB5E-63FA7BD2E2E0}" srcOrd="0" destOrd="0" presId="urn:microsoft.com/office/officeart/2005/8/layout/hierarchy2"/>
    <dgm:cxn modelId="{3FB3639F-9784-4AFC-9A18-8107F12EE4C3}" type="presOf" srcId="{68393373-F3EF-44EF-9905-C47D5CFED44D}" destId="{5A712B2F-DF04-469C-8FC8-7078A9A7A8A6}" srcOrd="1" destOrd="0" presId="urn:microsoft.com/office/officeart/2005/8/layout/hierarchy2"/>
    <dgm:cxn modelId="{3BC04053-5ACC-47DD-BFD9-A9D41D0606E5}" type="presOf" srcId="{552E09DD-7D6B-487F-A4E9-D80E3A4C65C9}" destId="{82FE9295-C5E9-4684-BF7B-D290C74B75DE}" srcOrd="1" destOrd="0" presId="urn:microsoft.com/office/officeart/2005/8/layout/hierarchy2"/>
    <dgm:cxn modelId="{9B4F15A2-49F6-4669-A40F-1C24CA1026DC}" type="presOf" srcId="{00567C96-4B6B-4298-BB73-8C2B5DECA925}" destId="{353B7F61-A64C-499E-A12A-F49DA7226614}" srcOrd="1" destOrd="0" presId="urn:microsoft.com/office/officeart/2005/8/layout/hierarchy2"/>
    <dgm:cxn modelId="{CB9CD8CC-6750-425D-9229-B409D8162BD2}" type="presOf" srcId="{715752A2-7136-4D81-AD35-24610DAC00F6}" destId="{191D7F70-B27A-4051-B23B-19D1776E164E}" srcOrd="1" destOrd="0" presId="urn:microsoft.com/office/officeart/2005/8/layout/hierarchy2"/>
    <dgm:cxn modelId="{83ABE386-A391-4292-9667-A4ED294D0F36}" srcId="{608A146D-4719-4A3A-B784-D08FA3EEDBF2}" destId="{94999110-A2A4-4E0E-8229-D8B8FFD5A605}" srcOrd="0" destOrd="0" parTransId="{E95233FE-B246-433A-8CB6-155E9E54749B}" sibTransId="{5A4EFFDA-60DB-43BE-BB3C-783B5A8B63AE}"/>
    <dgm:cxn modelId="{86166E4E-2DC5-4A1E-B7B1-1B56715D8CCD}" type="presOf" srcId="{B92AFC1B-0EF8-4A41-A583-E11ECBA249ED}" destId="{3499B4C5-05D9-4C64-9CE9-F95CCB411D18}" srcOrd="1" destOrd="0" presId="urn:microsoft.com/office/officeart/2005/8/layout/hierarchy2"/>
    <dgm:cxn modelId="{02A5EA0C-C8EE-42D5-8382-53595DF7C0B6}" type="presOf" srcId="{A932131A-186D-4137-8872-C185E3470F6F}" destId="{C11B45FC-DC89-424B-9D86-57E649DCEAD6}" srcOrd="1" destOrd="0" presId="urn:microsoft.com/office/officeart/2005/8/layout/hierarchy2"/>
    <dgm:cxn modelId="{12DDFEFC-EB14-4DFF-9F7E-D27FF8E62E99}" type="presOf" srcId="{715752A2-7136-4D81-AD35-24610DAC00F6}" destId="{F558DDCF-C823-44A1-BE6D-0F179351F3BF}" srcOrd="0" destOrd="0" presId="urn:microsoft.com/office/officeart/2005/8/layout/hierarchy2"/>
    <dgm:cxn modelId="{76EA4F5B-03FE-495A-A9A1-BBF112117748}" srcId="{9A337571-6067-4024-81FB-4490527D1668}" destId="{F36D9A12-423B-4DE1-B38B-D78CAB7E2E5F}" srcOrd="0" destOrd="0" parTransId="{5F1CBC62-CDE1-413E-9622-3409AEC567AF}" sibTransId="{32983544-3ECD-499E-91D3-F0EC998CB5FA}"/>
    <dgm:cxn modelId="{A561CD90-3AFE-4375-80B4-E535E8163618}" type="presOf" srcId="{48CFA511-57A0-4094-B3FA-248E4904D022}" destId="{76F54257-B55A-4212-8268-3D67B1B258FE}" srcOrd="0" destOrd="0" presId="urn:microsoft.com/office/officeart/2005/8/layout/hierarchy2"/>
    <dgm:cxn modelId="{9184CD97-D57A-4573-A3D0-C21C819004EF}" type="presOf" srcId="{B3922282-94BD-4E92-AA59-6C6773E3606E}" destId="{4D7CF715-E952-40EF-80E9-AF71E7EE4F3F}" srcOrd="0" destOrd="0" presId="urn:microsoft.com/office/officeart/2005/8/layout/hierarchy2"/>
    <dgm:cxn modelId="{08662885-69FD-47B3-B6A6-21C1B860E38E}" type="presOf" srcId="{5F1CBC62-CDE1-413E-9622-3409AEC567AF}" destId="{35EB95CA-567C-4D70-B02D-54C943D4028A}" srcOrd="0" destOrd="0" presId="urn:microsoft.com/office/officeart/2005/8/layout/hierarchy2"/>
    <dgm:cxn modelId="{9D0C377E-42C0-460F-8496-70D6D6BD49BC}" type="presOf" srcId="{049BA216-F8E1-478F-9067-D39B6238727D}" destId="{177686EF-B41D-40F7-86D9-C34B86E2BA4D}" srcOrd="0" destOrd="0" presId="urn:microsoft.com/office/officeart/2005/8/layout/hierarchy2"/>
    <dgm:cxn modelId="{CB720A23-56D3-4EA0-805A-7ACF7F16D79C}" type="presOf" srcId="{2B79234C-7271-45C7-A6EF-F514E7AACF31}" destId="{C9952BA9-FC19-4803-9087-87FC0436AEFB}" srcOrd="0" destOrd="0" presId="urn:microsoft.com/office/officeart/2005/8/layout/hierarchy2"/>
    <dgm:cxn modelId="{BB138833-BBBB-44B1-8E62-CE27723498F0}" type="presOf" srcId="{F36D9A12-423B-4DE1-B38B-D78CAB7E2E5F}" destId="{97C885AD-F283-424D-861F-293EF1301544}" srcOrd="0" destOrd="0" presId="urn:microsoft.com/office/officeart/2005/8/layout/hierarchy2"/>
    <dgm:cxn modelId="{C34E0F4A-1715-43C6-A35D-ACE1EA859762}" srcId="{F36D9A12-423B-4DE1-B38B-D78CAB7E2E5F}" destId="{8AF5E728-C494-4245-882F-540E868F12BC}" srcOrd="0" destOrd="0" parTransId="{049BA216-F8E1-478F-9067-D39B6238727D}" sibTransId="{53CC1A03-730F-4087-878E-2843F6BB1A21}"/>
    <dgm:cxn modelId="{15F30698-7B04-4CA7-95B5-66E2EC7A30DE}" type="presOf" srcId="{608A146D-4719-4A3A-B784-D08FA3EEDBF2}" destId="{47376E40-E1BD-46B3-8D69-5EFEF474411C}" srcOrd="0" destOrd="0" presId="urn:microsoft.com/office/officeart/2005/8/layout/hierarchy2"/>
    <dgm:cxn modelId="{293A0F2D-E04F-46CF-AA8C-CFB799A94CD5}" srcId="{2B79234C-7271-45C7-A6EF-F514E7AACF31}" destId="{B3922282-94BD-4E92-AA59-6C6773E3606E}" srcOrd="1" destOrd="0" parTransId="{68393373-F3EF-44EF-9905-C47D5CFED44D}" sibTransId="{CDB2D00D-FE09-4E3C-93E6-A07DF814570D}"/>
    <dgm:cxn modelId="{A5ADFF0E-F5A2-4D03-AE7C-9DAF1D23A517}" type="presOf" srcId="{E95233FE-B246-433A-8CB6-155E9E54749B}" destId="{EA2E6256-9EE2-43FA-A1D1-E1C1683253AE}" srcOrd="1" destOrd="0" presId="urn:microsoft.com/office/officeart/2005/8/layout/hierarchy2"/>
    <dgm:cxn modelId="{39F50F54-E2EA-4221-928D-BB4846842C25}" type="presOf" srcId="{00567C96-4B6B-4298-BB73-8C2B5DECA925}" destId="{CFD1A917-CD35-49E7-B3EE-C04837222336}" srcOrd="0" destOrd="0" presId="urn:microsoft.com/office/officeart/2005/8/layout/hierarchy2"/>
    <dgm:cxn modelId="{33DA1C39-D43A-4837-95F9-E3105378D47E}" srcId="{C0017E7F-DD36-4B89-9517-CA51F5CCF185}" destId="{9A337571-6067-4024-81FB-4490527D1668}" srcOrd="0" destOrd="0" parTransId="{A932131A-186D-4137-8872-C185E3470F6F}" sibTransId="{6F84FB0F-4831-45C8-AB24-49B90A4471F2}"/>
    <dgm:cxn modelId="{3DD99814-99A5-4A20-9BA6-460A3365113F}" type="presOf" srcId="{376D50A1-2687-4B02-92B3-303EC5C9385E}" destId="{8D623C58-E107-4C56-B603-0FE2FE3503BC}" srcOrd="0" destOrd="0" presId="urn:microsoft.com/office/officeart/2005/8/layout/hierarchy2"/>
    <dgm:cxn modelId="{60E2B35D-C107-4ACF-9EAD-E8137D44C967}" srcId="{608A146D-4719-4A3A-B784-D08FA3EEDBF2}" destId="{EC409DBF-1C49-4794-A6DA-BEC1856A6B67}" srcOrd="1" destOrd="0" parTransId="{715752A2-7136-4D81-AD35-24610DAC00F6}" sibTransId="{C81A92DA-6F67-4C2B-8EB6-9E4D471546F1}"/>
    <dgm:cxn modelId="{01264CD8-08D7-447B-8D2F-3DCA39719006}" type="presOf" srcId="{5DF19A85-084F-4930-BE82-F00123D3F90B}" destId="{EEEE0667-320F-4F39-918F-3AAFC6C941A8}" srcOrd="0" destOrd="0" presId="urn:microsoft.com/office/officeart/2005/8/layout/hierarchy2"/>
    <dgm:cxn modelId="{71013EBB-2357-48E5-8647-923C2841BA33}" srcId="{9A337571-6067-4024-81FB-4490527D1668}" destId="{061669C6-BF08-4AF7-B0B2-767D17E21DCC}" srcOrd="1" destOrd="0" parTransId="{ACEE3A1D-C63F-4C93-A7D2-66BB016E6E64}" sibTransId="{91D49E8A-1F8A-4BB1-AB0C-25815EFB576B}"/>
    <dgm:cxn modelId="{36FE7F8D-47F5-462D-883A-5A11A017E46C}" srcId="{376D50A1-2687-4B02-92B3-303EC5C9385E}" destId="{9DC94F31-9007-4FF4-B0F6-09614F24394A}" srcOrd="0" destOrd="0" parTransId="{5B39F1B4-E976-4ECF-B286-15B7FCF83DB2}" sibTransId="{BE173EA4-5155-469C-90EB-08B11687C141}"/>
    <dgm:cxn modelId="{9AA715A3-B057-4639-AA32-4B757ED44B93}" type="presOf" srcId="{8AF5E728-C494-4245-882F-540E868F12BC}" destId="{9FF74EAF-F793-48F8-8268-60D4D941522A}" srcOrd="0" destOrd="0" presId="urn:microsoft.com/office/officeart/2005/8/layout/hierarchy2"/>
    <dgm:cxn modelId="{99FDCF32-656A-4588-8DE0-163A04FCBEDD}" type="presOf" srcId="{5F1CBC62-CDE1-413E-9622-3409AEC567AF}" destId="{698D56BA-06C6-4B9F-ABE6-62B714B0EBEE}" srcOrd="1" destOrd="0" presId="urn:microsoft.com/office/officeart/2005/8/layout/hierarchy2"/>
    <dgm:cxn modelId="{53F0695C-05F3-41AA-A79F-B2E7BB8B8CDE}" srcId="{B3922282-94BD-4E92-AA59-6C6773E3606E}" destId="{1741BD9A-8AD6-4ADB-8734-65765EFDC7FF}" srcOrd="0" destOrd="0" parTransId="{6BF54C36-2715-490E-8A14-97B4D39D4D4B}" sibTransId="{7EC7C399-3E60-44B9-AD45-A81839077801}"/>
    <dgm:cxn modelId="{6CD19D80-616E-4EB2-89E8-736E9B8945C7}" type="presOf" srcId="{5B39F1B4-E976-4ECF-B286-15B7FCF83DB2}" destId="{05DDEF5D-EEC9-4669-8285-4CCE077F17A1}" srcOrd="1" destOrd="0" presId="urn:microsoft.com/office/officeart/2005/8/layout/hierarchy2"/>
    <dgm:cxn modelId="{B3E35C57-6666-4476-92D4-111D3128AB00}" type="presOf" srcId="{9A337571-6067-4024-81FB-4490527D1668}" destId="{66B5D503-A56D-4C38-8ECD-2020102ADEB1}" srcOrd="0" destOrd="0" presId="urn:microsoft.com/office/officeart/2005/8/layout/hierarchy2"/>
    <dgm:cxn modelId="{A80EFFE0-4971-404E-B368-2257934A202C}" srcId="{2AA9796E-A635-4C4F-83F0-9255236A1248}" destId="{608A146D-4719-4A3A-B784-D08FA3EEDBF2}" srcOrd="0" destOrd="0" parTransId="{5504FAD8-E62E-4790-90C2-B0DA0B0CC640}" sibTransId="{58C36977-7E4B-42CB-8221-6E35420BC293}"/>
    <dgm:cxn modelId="{1ED98BC1-80CA-4C1B-ABA2-F2758FDC36C2}" type="presOf" srcId="{2AA9796E-A635-4C4F-83F0-9255236A1248}" destId="{86460B70-C5BC-4D72-84CE-5400959D2B18}" srcOrd="0" destOrd="0" presId="urn:microsoft.com/office/officeart/2005/8/layout/hierarchy2"/>
    <dgm:cxn modelId="{351FADE8-0855-4E6C-999F-CED5C4ECFB29}" type="presOf" srcId="{049BA216-F8E1-478F-9067-D39B6238727D}" destId="{8DB6C3CE-EABA-4E92-9F39-1458A445F69C}" srcOrd="1" destOrd="0" presId="urn:microsoft.com/office/officeart/2005/8/layout/hierarchy2"/>
    <dgm:cxn modelId="{54C0162E-3C4D-4493-A067-83D5D16942A8}" type="presOf" srcId="{6BF54C36-2715-490E-8A14-97B4D39D4D4B}" destId="{AA097056-88C7-425B-A807-BDE9A1F4F46F}" srcOrd="1" destOrd="0" presId="urn:microsoft.com/office/officeart/2005/8/layout/hierarchy2"/>
    <dgm:cxn modelId="{993BA886-5873-4A3F-B4EF-00704471F873}" type="presOf" srcId="{EC409DBF-1C49-4794-A6DA-BEC1856A6B67}" destId="{D6951ADD-2E3B-4B0B-B04A-F00AF067BECD}" srcOrd="0" destOrd="0" presId="urn:microsoft.com/office/officeart/2005/8/layout/hierarchy2"/>
    <dgm:cxn modelId="{4DCFA801-2870-43A3-8B7A-2962EDCBAD5F}" type="presParOf" srcId="{86460B70-C5BC-4D72-84CE-5400959D2B18}" destId="{BA3FE4B8-1ABA-4132-B23D-9A0A7D17F01C}" srcOrd="0" destOrd="0" presId="urn:microsoft.com/office/officeart/2005/8/layout/hierarchy2"/>
    <dgm:cxn modelId="{561444EA-84A0-473F-A859-95B05C68F394}" type="presParOf" srcId="{BA3FE4B8-1ABA-4132-B23D-9A0A7D17F01C}" destId="{47376E40-E1BD-46B3-8D69-5EFEF474411C}" srcOrd="0" destOrd="0" presId="urn:microsoft.com/office/officeart/2005/8/layout/hierarchy2"/>
    <dgm:cxn modelId="{FF747BA7-9B34-4550-B707-EC257775370C}" type="presParOf" srcId="{BA3FE4B8-1ABA-4132-B23D-9A0A7D17F01C}" destId="{9C0365EC-70ED-4C9F-AF61-9797ABE0D1FF}" srcOrd="1" destOrd="0" presId="urn:microsoft.com/office/officeart/2005/8/layout/hierarchy2"/>
    <dgm:cxn modelId="{ADDF8D73-003F-483F-BC42-B4F639649181}" type="presParOf" srcId="{9C0365EC-70ED-4C9F-AF61-9797ABE0D1FF}" destId="{A1A3C9ED-EF7D-478E-8D5A-D52A2A80BC6A}" srcOrd="0" destOrd="0" presId="urn:microsoft.com/office/officeart/2005/8/layout/hierarchy2"/>
    <dgm:cxn modelId="{8D4802A0-084B-4860-B554-01E4620D74F7}" type="presParOf" srcId="{A1A3C9ED-EF7D-478E-8D5A-D52A2A80BC6A}" destId="{EA2E6256-9EE2-43FA-A1D1-E1C1683253AE}" srcOrd="0" destOrd="0" presId="urn:microsoft.com/office/officeart/2005/8/layout/hierarchy2"/>
    <dgm:cxn modelId="{F3658442-5A42-4048-8454-4F2E5ACA8D48}" type="presParOf" srcId="{9C0365EC-70ED-4C9F-AF61-9797ABE0D1FF}" destId="{EB68497A-8C30-49C8-A267-E521C4108A49}" srcOrd="1" destOrd="0" presId="urn:microsoft.com/office/officeart/2005/8/layout/hierarchy2"/>
    <dgm:cxn modelId="{3D0365FD-FC6F-46E0-A7CE-DC03604A7C4D}" type="presParOf" srcId="{EB68497A-8C30-49C8-A267-E521C4108A49}" destId="{E4613FFB-8E7A-4B50-AB5E-63FA7BD2E2E0}" srcOrd="0" destOrd="0" presId="urn:microsoft.com/office/officeart/2005/8/layout/hierarchy2"/>
    <dgm:cxn modelId="{17BEC3BC-CAE1-44BA-913A-6EA22DFB3092}" type="presParOf" srcId="{EB68497A-8C30-49C8-A267-E521C4108A49}" destId="{3C5965D1-9E5B-4429-9EA1-2651F6C8218A}" srcOrd="1" destOrd="0" presId="urn:microsoft.com/office/officeart/2005/8/layout/hierarchy2"/>
    <dgm:cxn modelId="{D3692631-DDEA-4AC6-A5BF-2ACBF3D73BD0}" type="presParOf" srcId="{3C5965D1-9E5B-4429-9EA1-2651F6C8218A}" destId="{1593E94E-5CEA-4ADE-88CD-A1DA6AEC2378}" srcOrd="0" destOrd="0" presId="urn:microsoft.com/office/officeart/2005/8/layout/hierarchy2"/>
    <dgm:cxn modelId="{75596778-CA5F-48F8-9BFB-17033739ACFC}" type="presParOf" srcId="{1593E94E-5CEA-4ADE-88CD-A1DA6AEC2378}" destId="{AB6E7079-E3C9-4E9F-8068-B8FD1688164C}" srcOrd="0" destOrd="0" presId="urn:microsoft.com/office/officeart/2005/8/layout/hierarchy2"/>
    <dgm:cxn modelId="{F7B69A61-7304-4D22-80B9-4EABC8D8077E}" type="presParOf" srcId="{3C5965D1-9E5B-4429-9EA1-2651F6C8218A}" destId="{450D8F0A-84A7-4177-9110-955B067F8B5D}" srcOrd="1" destOrd="0" presId="urn:microsoft.com/office/officeart/2005/8/layout/hierarchy2"/>
    <dgm:cxn modelId="{5FA565CE-C8E4-4EBA-AD5F-DBB6A9D3BC21}" type="presParOf" srcId="{450D8F0A-84A7-4177-9110-955B067F8B5D}" destId="{C9952BA9-FC19-4803-9087-87FC0436AEFB}" srcOrd="0" destOrd="0" presId="urn:microsoft.com/office/officeart/2005/8/layout/hierarchy2"/>
    <dgm:cxn modelId="{05425A81-E29A-407C-9C71-F56CA95A60DF}" type="presParOf" srcId="{450D8F0A-84A7-4177-9110-955B067F8B5D}" destId="{C598C7F4-879B-4DB6-97A0-298E0FD64B6C}" srcOrd="1" destOrd="0" presId="urn:microsoft.com/office/officeart/2005/8/layout/hierarchy2"/>
    <dgm:cxn modelId="{4361000D-5FBD-405F-BDB8-5D4AFD06E840}" type="presParOf" srcId="{C598C7F4-879B-4DB6-97A0-298E0FD64B6C}" destId="{76F54257-B55A-4212-8268-3D67B1B258FE}" srcOrd="0" destOrd="0" presId="urn:microsoft.com/office/officeart/2005/8/layout/hierarchy2"/>
    <dgm:cxn modelId="{DA879E57-B880-4F5C-9EF6-E68F614C469D}" type="presParOf" srcId="{76F54257-B55A-4212-8268-3D67B1B258FE}" destId="{80B044E2-6F45-4930-B0E4-A65BF357C2C1}" srcOrd="0" destOrd="0" presId="urn:microsoft.com/office/officeart/2005/8/layout/hierarchy2"/>
    <dgm:cxn modelId="{5F7A86DA-9957-4B09-B97A-2F3D933746E9}" type="presParOf" srcId="{C598C7F4-879B-4DB6-97A0-298E0FD64B6C}" destId="{C93529D4-22A5-4B03-8F61-2EDC5D414F18}" srcOrd="1" destOrd="0" presId="urn:microsoft.com/office/officeart/2005/8/layout/hierarchy2"/>
    <dgm:cxn modelId="{293CAB52-18E5-4735-A6AE-A2E35F31EE50}" type="presParOf" srcId="{C93529D4-22A5-4B03-8F61-2EDC5D414F18}" destId="{8D623C58-E107-4C56-B603-0FE2FE3503BC}" srcOrd="0" destOrd="0" presId="urn:microsoft.com/office/officeart/2005/8/layout/hierarchy2"/>
    <dgm:cxn modelId="{3088632A-BDCA-42BA-91E7-8BF23263EFBE}" type="presParOf" srcId="{C93529D4-22A5-4B03-8F61-2EDC5D414F18}" destId="{983EC500-A7AD-4802-95C1-33E9A6AA7904}" srcOrd="1" destOrd="0" presId="urn:microsoft.com/office/officeart/2005/8/layout/hierarchy2"/>
    <dgm:cxn modelId="{34C25E78-FC49-426C-8E82-789893E9B22B}" type="presParOf" srcId="{983EC500-A7AD-4802-95C1-33E9A6AA7904}" destId="{5F0CB481-130D-4F15-A5B6-824E55275AC0}" srcOrd="0" destOrd="0" presId="urn:microsoft.com/office/officeart/2005/8/layout/hierarchy2"/>
    <dgm:cxn modelId="{A5DD62F2-34AA-454B-AF72-1E738A0316D9}" type="presParOf" srcId="{5F0CB481-130D-4F15-A5B6-824E55275AC0}" destId="{05DDEF5D-EEC9-4669-8285-4CCE077F17A1}" srcOrd="0" destOrd="0" presId="urn:microsoft.com/office/officeart/2005/8/layout/hierarchy2"/>
    <dgm:cxn modelId="{DC08D875-2BC3-47D0-ACCD-D07D0171211C}" type="presParOf" srcId="{983EC500-A7AD-4802-95C1-33E9A6AA7904}" destId="{1CF567FC-DF5C-4891-BE10-836C4A769C51}" srcOrd="1" destOrd="0" presId="urn:microsoft.com/office/officeart/2005/8/layout/hierarchy2"/>
    <dgm:cxn modelId="{28593354-BC46-47C5-B586-04DEF47EEDFE}" type="presParOf" srcId="{1CF567FC-DF5C-4891-BE10-836C4A769C51}" destId="{00C5AAD0-9A5C-4972-9B93-2C080A28238B}" srcOrd="0" destOrd="0" presId="urn:microsoft.com/office/officeart/2005/8/layout/hierarchy2"/>
    <dgm:cxn modelId="{D37BEFE4-305F-4F96-8E1E-73E2C83233B6}" type="presParOf" srcId="{1CF567FC-DF5C-4891-BE10-836C4A769C51}" destId="{65C2F365-63BB-49F5-B787-F497C8592B49}" srcOrd="1" destOrd="0" presId="urn:microsoft.com/office/officeart/2005/8/layout/hierarchy2"/>
    <dgm:cxn modelId="{8FDAB8B1-3864-44A3-B35F-7353D72A4932}" type="presParOf" srcId="{C598C7F4-879B-4DB6-97A0-298E0FD64B6C}" destId="{C4361070-3AB4-4511-A24A-6514AD922232}" srcOrd="2" destOrd="0" presId="urn:microsoft.com/office/officeart/2005/8/layout/hierarchy2"/>
    <dgm:cxn modelId="{FE917144-D797-4C0A-8C18-0EA3211EC94A}" type="presParOf" srcId="{C4361070-3AB4-4511-A24A-6514AD922232}" destId="{5A712B2F-DF04-469C-8FC8-7078A9A7A8A6}" srcOrd="0" destOrd="0" presId="urn:microsoft.com/office/officeart/2005/8/layout/hierarchy2"/>
    <dgm:cxn modelId="{D11D2FA4-F161-4B47-9EF6-D4C3E69AC6BE}" type="presParOf" srcId="{C598C7F4-879B-4DB6-97A0-298E0FD64B6C}" destId="{CAE06549-72BD-4506-8D71-674FA0D35401}" srcOrd="3" destOrd="0" presId="urn:microsoft.com/office/officeart/2005/8/layout/hierarchy2"/>
    <dgm:cxn modelId="{87177A90-D96D-4E14-A2ED-3CF37FE4CEF9}" type="presParOf" srcId="{CAE06549-72BD-4506-8D71-674FA0D35401}" destId="{4D7CF715-E952-40EF-80E9-AF71E7EE4F3F}" srcOrd="0" destOrd="0" presId="urn:microsoft.com/office/officeart/2005/8/layout/hierarchy2"/>
    <dgm:cxn modelId="{90AE5C00-3A2F-45AA-9A0D-305ED1AEF773}" type="presParOf" srcId="{CAE06549-72BD-4506-8D71-674FA0D35401}" destId="{5EB84BEF-AAD8-4BED-A76A-FCD03142124C}" srcOrd="1" destOrd="0" presId="urn:microsoft.com/office/officeart/2005/8/layout/hierarchy2"/>
    <dgm:cxn modelId="{ED453A61-2E20-4F70-B63E-4C6DEC529775}" type="presParOf" srcId="{5EB84BEF-AAD8-4BED-A76A-FCD03142124C}" destId="{BB8C79E5-DDB7-4DA4-A4F9-B103BF09B208}" srcOrd="0" destOrd="0" presId="urn:microsoft.com/office/officeart/2005/8/layout/hierarchy2"/>
    <dgm:cxn modelId="{567D81DD-CF60-45CD-8787-DA3766DEA90F}" type="presParOf" srcId="{BB8C79E5-DDB7-4DA4-A4F9-B103BF09B208}" destId="{AA097056-88C7-425B-A807-BDE9A1F4F46F}" srcOrd="0" destOrd="0" presId="urn:microsoft.com/office/officeart/2005/8/layout/hierarchy2"/>
    <dgm:cxn modelId="{77176FEB-2DF0-40B7-ABE7-179BAC844565}" type="presParOf" srcId="{5EB84BEF-AAD8-4BED-A76A-FCD03142124C}" destId="{7A42367B-AA34-4290-98EF-71053E60775F}" srcOrd="1" destOrd="0" presId="urn:microsoft.com/office/officeart/2005/8/layout/hierarchy2"/>
    <dgm:cxn modelId="{FEF20E72-7ED0-4F95-98DE-F5738530A891}" type="presParOf" srcId="{7A42367B-AA34-4290-98EF-71053E60775F}" destId="{DC17072D-73C6-4C81-AF1C-8BB72044A27F}" srcOrd="0" destOrd="0" presId="urn:microsoft.com/office/officeart/2005/8/layout/hierarchy2"/>
    <dgm:cxn modelId="{E60FD00F-2BA1-429C-8612-6873F83BB17C}" type="presParOf" srcId="{7A42367B-AA34-4290-98EF-71053E60775F}" destId="{3A0E7489-92E9-4575-A927-7553235C9726}" srcOrd="1" destOrd="0" presId="urn:microsoft.com/office/officeart/2005/8/layout/hierarchy2"/>
    <dgm:cxn modelId="{4E300897-01A4-414E-8B75-DA6F56A6E075}" type="presParOf" srcId="{9C0365EC-70ED-4C9F-AF61-9797ABE0D1FF}" destId="{F558DDCF-C823-44A1-BE6D-0F179351F3BF}" srcOrd="2" destOrd="0" presId="urn:microsoft.com/office/officeart/2005/8/layout/hierarchy2"/>
    <dgm:cxn modelId="{0DBC742B-D5EB-4E18-9201-207321446D55}" type="presParOf" srcId="{F558DDCF-C823-44A1-BE6D-0F179351F3BF}" destId="{191D7F70-B27A-4051-B23B-19D1776E164E}" srcOrd="0" destOrd="0" presId="urn:microsoft.com/office/officeart/2005/8/layout/hierarchy2"/>
    <dgm:cxn modelId="{2B31A836-D01D-4FBF-8B74-210DDCC70A8F}" type="presParOf" srcId="{9C0365EC-70ED-4C9F-AF61-9797ABE0D1FF}" destId="{A68DE4D9-5329-46CE-A680-E90BD55CABAF}" srcOrd="3" destOrd="0" presId="urn:microsoft.com/office/officeart/2005/8/layout/hierarchy2"/>
    <dgm:cxn modelId="{E1A2E5BD-7B28-4751-B236-CBCB467ED53D}" type="presParOf" srcId="{A68DE4D9-5329-46CE-A680-E90BD55CABAF}" destId="{D6951ADD-2E3B-4B0B-B04A-F00AF067BECD}" srcOrd="0" destOrd="0" presId="urn:microsoft.com/office/officeart/2005/8/layout/hierarchy2"/>
    <dgm:cxn modelId="{8C5F30EA-D37E-4B72-BC6D-8E2071E5994D}" type="presParOf" srcId="{A68DE4D9-5329-46CE-A680-E90BD55CABAF}" destId="{DCE081E7-E732-4D7E-B5B2-B0F1E29A5BCF}" srcOrd="1" destOrd="0" presId="urn:microsoft.com/office/officeart/2005/8/layout/hierarchy2"/>
    <dgm:cxn modelId="{1E09B72A-113D-4646-82D5-BD2B595A546A}" type="presParOf" srcId="{9C0365EC-70ED-4C9F-AF61-9797ABE0D1FF}" destId="{7CD6E2DD-930B-4BD0-AAA1-E9A5C21A18B0}" srcOrd="4" destOrd="0" presId="urn:microsoft.com/office/officeart/2005/8/layout/hierarchy2"/>
    <dgm:cxn modelId="{C191EDEA-584D-428B-84B4-497AADA8AB0E}" type="presParOf" srcId="{7CD6E2DD-930B-4BD0-AAA1-E9A5C21A18B0}" destId="{3499B4C5-05D9-4C64-9CE9-F95CCB411D18}" srcOrd="0" destOrd="0" presId="urn:microsoft.com/office/officeart/2005/8/layout/hierarchy2"/>
    <dgm:cxn modelId="{395F94A5-2565-4DEA-A21F-101CC129BC56}" type="presParOf" srcId="{9C0365EC-70ED-4C9F-AF61-9797ABE0D1FF}" destId="{38BF49E9-8DF8-496B-A152-E4D3CDDD5DFA}" srcOrd="5" destOrd="0" presId="urn:microsoft.com/office/officeart/2005/8/layout/hierarchy2"/>
    <dgm:cxn modelId="{FA64D981-130F-4134-942F-AC16BA1D17E4}" type="presParOf" srcId="{38BF49E9-8DF8-496B-A152-E4D3CDDD5DFA}" destId="{46D757DD-C0D8-4E31-BC3D-05C620350DF1}" srcOrd="0" destOrd="0" presId="urn:microsoft.com/office/officeart/2005/8/layout/hierarchy2"/>
    <dgm:cxn modelId="{7D470C36-C6D0-4B39-A4BD-DC79F0A160ED}" type="presParOf" srcId="{38BF49E9-8DF8-496B-A152-E4D3CDDD5DFA}" destId="{0EACA656-CA7F-4C91-AA91-8E13E8EACD5D}" srcOrd="1" destOrd="0" presId="urn:microsoft.com/office/officeart/2005/8/layout/hierarchy2"/>
    <dgm:cxn modelId="{3229B24E-AE41-4ED2-B64D-5DF527C2CCDB}" type="presParOf" srcId="{0EACA656-CA7F-4C91-AA91-8E13E8EACD5D}" destId="{3468B6CA-FC62-4C25-B319-DA74A6F9598E}" srcOrd="0" destOrd="0" presId="urn:microsoft.com/office/officeart/2005/8/layout/hierarchy2"/>
    <dgm:cxn modelId="{F61B3AEC-6298-4B22-9BEF-04780F4B0510}" type="presParOf" srcId="{3468B6CA-FC62-4C25-B319-DA74A6F9598E}" destId="{C11B45FC-DC89-424B-9D86-57E649DCEAD6}" srcOrd="0" destOrd="0" presId="urn:microsoft.com/office/officeart/2005/8/layout/hierarchy2"/>
    <dgm:cxn modelId="{3F30D826-87EF-4A26-9997-33703FA66FFB}" type="presParOf" srcId="{0EACA656-CA7F-4C91-AA91-8E13E8EACD5D}" destId="{565B233D-EB45-4AD1-8E76-2919C2AB621F}" srcOrd="1" destOrd="0" presId="urn:microsoft.com/office/officeart/2005/8/layout/hierarchy2"/>
    <dgm:cxn modelId="{8714463A-6FA7-466C-92FA-FD6C1F1B03DE}" type="presParOf" srcId="{565B233D-EB45-4AD1-8E76-2919C2AB621F}" destId="{66B5D503-A56D-4C38-8ECD-2020102ADEB1}" srcOrd="0" destOrd="0" presId="urn:microsoft.com/office/officeart/2005/8/layout/hierarchy2"/>
    <dgm:cxn modelId="{30BDFF67-69AF-49D1-88FB-D197DDF2AEEA}" type="presParOf" srcId="{565B233D-EB45-4AD1-8E76-2919C2AB621F}" destId="{048BB40C-8EC3-47AA-A35F-0ADAFFF0127A}" srcOrd="1" destOrd="0" presId="urn:microsoft.com/office/officeart/2005/8/layout/hierarchy2"/>
    <dgm:cxn modelId="{999D21E1-4489-414E-8852-4C7EC45B193B}" type="presParOf" srcId="{048BB40C-8EC3-47AA-A35F-0ADAFFF0127A}" destId="{35EB95CA-567C-4D70-B02D-54C943D4028A}" srcOrd="0" destOrd="0" presId="urn:microsoft.com/office/officeart/2005/8/layout/hierarchy2"/>
    <dgm:cxn modelId="{5772794B-627D-4764-8ED4-1CC0911C1D17}" type="presParOf" srcId="{35EB95CA-567C-4D70-B02D-54C943D4028A}" destId="{698D56BA-06C6-4B9F-ABE6-62B714B0EBEE}" srcOrd="0" destOrd="0" presId="urn:microsoft.com/office/officeart/2005/8/layout/hierarchy2"/>
    <dgm:cxn modelId="{9C13F812-25AC-4713-A208-C01CC0E49440}" type="presParOf" srcId="{048BB40C-8EC3-47AA-A35F-0ADAFFF0127A}" destId="{A8698446-1AC0-4581-A5B2-D6119273D54C}" srcOrd="1" destOrd="0" presId="urn:microsoft.com/office/officeart/2005/8/layout/hierarchy2"/>
    <dgm:cxn modelId="{647C66C7-E582-4DF1-8DCF-AE12596B7CBC}" type="presParOf" srcId="{A8698446-1AC0-4581-A5B2-D6119273D54C}" destId="{97C885AD-F283-424D-861F-293EF1301544}" srcOrd="0" destOrd="0" presId="urn:microsoft.com/office/officeart/2005/8/layout/hierarchy2"/>
    <dgm:cxn modelId="{4154B3B4-2BB5-47B9-B82C-8E3C9F627563}" type="presParOf" srcId="{A8698446-1AC0-4581-A5B2-D6119273D54C}" destId="{8B4F27BB-91E1-4E79-8027-B93C952D65E6}" srcOrd="1" destOrd="0" presId="urn:microsoft.com/office/officeart/2005/8/layout/hierarchy2"/>
    <dgm:cxn modelId="{E3CD810D-C03B-49A5-B630-5FB4BAA51527}" type="presParOf" srcId="{8B4F27BB-91E1-4E79-8027-B93C952D65E6}" destId="{177686EF-B41D-40F7-86D9-C34B86E2BA4D}" srcOrd="0" destOrd="0" presId="urn:microsoft.com/office/officeart/2005/8/layout/hierarchy2"/>
    <dgm:cxn modelId="{DBCCC1E1-2474-4348-8F16-B032A2A27BEF}" type="presParOf" srcId="{177686EF-B41D-40F7-86D9-C34B86E2BA4D}" destId="{8DB6C3CE-EABA-4E92-9F39-1458A445F69C}" srcOrd="0" destOrd="0" presId="urn:microsoft.com/office/officeart/2005/8/layout/hierarchy2"/>
    <dgm:cxn modelId="{2CAC0836-595E-4D93-B91D-97619ACD62AD}" type="presParOf" srcId="{8B4F27BB-91E1-4E79-8027-B93C952D65E6}" destId="{B7F41DA0-5305-474D-9C6F-7CF1A4F3C277}" srcOrd="1" destOrd="0" presId="urn:microsoft.com/office/officeart/2005/8/layout/hierarchy2"/>
    <dgm:cxn modelId="{4363E52F-B888-447B-AC84-C2C12556D14A}" type="presParOf" srcId="{B7F41DA0-5305-474D-9C6F-7CF1A4F3C277}" destId="{9FF74EAF-F793-48F8-8268-60D4D941522A}" srcOrd="0" destOrd="0" presId="urn:microsoft.com/office/officeart/2005/8/layout/hierarchy2"/>
    <dgm:cxn modelId="{BE5C5D72-5DDE-49A9-8347-2753E436D38B}" type="presParOf" srcId="{B7F41DA0-5305-474D-9C6F-7CF1A4F3C277}" destId="{E9FD9D34-2DBB-4A4E-8B5D-32D95A24218B}" srcOrd="1" destOrd="0" presId="urn:microsoft.com/office/officeart/2005/8/layout/hierarchy2"/>
    <dgm:cxn modelId="{B02C0FDE-618E-4FB2-A858-BCCFF4972292}" type="presParOf" srcId="{048BB40C-8EC3-47AA-A35F-0ADAFFF0127A}" destId="{CE060111-4FBD-4F7A-8DEA-3D1B64A211D1}" srcOrd="2" destOrd="0" presId="urn:microsoft.com/office/officeart/2005/8/layout/hierarchy2"/>
    <dgm:cxn modelId="{08099B85-47F9-4902-A5F6-D7439F11CA6C}" type="presParOf" srcId="{CE060111-4FBD-4F7A-8DEA-3D1B64A211D1}" destId="{889A30BC-E0C5-4A7E-8787-6C68EEB0A9F7}" srcOrd="0" destOrd="0" presId="urn:microsoft.com/office/officeart/2005/8/layout/hierarchy2"/>
    <dgm:cxn modelId="{A35C65C5-8880-4E79-A7EC-7C64399C8DDB}" type="presParOf" srcId="{048BB40C-8EC3-47AA-A35F-0ADAFFF0127A}" destId="{F2A2723C-5AD5-410B-95B7-A29719A03CC5}" srcOrd="3" destOrd="0" presId="urn:microsoft.com/office/officeart/2005/8/layout/hierarchy2"/>
    <dgm:cxn modelId="{B33D73BA-7AAB-417C-8F24-06EFEC27DDD6}" type="presParOf" srcId="{F2A2723C-5AD5-410B-95B7-A29719A03CC5}" destId="{A99D615F-4851-44FB-BFB1-3444A001C581}" srcOrd="0" destOrd="0" presId="urn:microsoft.com/office/officeart/2005/8/layout/hierarchy2"/>
    <dgm:cxn modelId="{1170C7B4-309F-4004-B68B-E752EFD8ED6A}" type="presParOf" srcId="{F2A2723C-5AD5-410B-95B7-A29719A03CC5}" destId="{9E4BC0C4-0008-494C-B46E-7CF0215164D2}" srcOrd="1" destOrd="0" presId="urn:microsoft.com/office/officeart/2005/8/layout/hierarchy2"/>
    <dgm:cxn modelId="{D40390C3-16F6-4BB0-983F-1654686136E9}" type="presParOf" srcId="{9E4BC0C4-0008-494C-B46E-7CF0215164D2}" destId="{CFD1A917-CD35-49E7-B3EE-C04837222336}" srcOrd="0" destOrd="0" presId="urn:microsoft.com/office/officeart/2005/8/layout/hierarchy2"/>
    <dgm:cxn modelId="{D0C7CC2E-1C56-48FE-A4D0-5128DB59A232}" type="presParOf" srcId="{CFD1A917-CD35-49E7-B3EE-C04837222336}" destId="{353B7F61-A64C-499E-A12A-F49DA7226614}" srcOrd="0" destOrd="0" presId="urn:microsoft.com/office/officeart/2005/8/layout/hierarchy2"/>
    <dgm:cxn modelId="{7816F9CD-FF31-481B-AF55-34A3BD7975C1}" type="presParOf" srcId="{9E4BC0C4-0008-494C-B46E-7CF0215164D2}" destId="{B503E4F3-2259-4A38-8D34-3CD876D50A14}" srcOrd="1" destOrd="0" presId="urn:microsoft.com/office/officeart/2005/8/layout/hierarchy2"/>
    <dgm:cxn modelId="{08F6C925-B8B8-4509-B895-1E78F2ABECC3}" type="presParOf" srcId="{B503E4F3-2259-4A38-8D34-3CD876D50A14}" destId="{265F7D63-6E1D-4BAC-B54E-F2FF2A7DFE86}" srcOrd="0" destOrd="0" presId="urn:microsoft.com/office/officeart/2005/8/layout/hierarchy2"/>
    <dgm:cxn modelId="{F352DAB7-0548-4A2A-849E-A959915B9B66}" type="presParOf" srcId="{B503E4F3-2259-4A38-8D34-3CD876D50A14}" destId="{2CE3F3CD-C3A3-4C1E-95D4-2C0589E96B6B}" srcOrd="1" destOrd="0" presId="urn:microsoft.com/office/officeart/2005/8/layout/hierarchy2"/>
    <dgm:cxn modelId="{4DADAF60-64B1-41AC-BE0B-C49BE7B2E19B}" type="presParOf" srcId="{048BB40C-8EC3-47AA-A35F-0ADAFFF0127A}" destId="{D25904E2-36CC-4C42-9216-F3E6B6FD6203}" srcOrd="4" destOrd="0" presId="urn:microsoft.com/office/officeart/2005/8/layout/hierarchy2"/>
    <dgm:cxn modelId="{2F336E94-518E-42D3-BE4D-3579D000C8D8}" type="presParOf" srcId="{D25904E2-36CC-4C42-9216-F3E6B6FD6203}" destId="{5769704B-D3CB-45CC-AC49-00042564B8CB}" srcOrd="0" destOrd="0" presId="urn:microsoft.com/office/officeart/2005/8/layout/hierarchy2"/>
    <dgm:cxn modelId="{8EA12D5F-F133-4F0C-8512-68DC2B713BFF}" type="presParOf" srcId="{048BB40C-8EC3-47AA-A35F-0ADAFFF0127A}" destId="{BB6FB9E3-AD3C-4049-B9A0-B2BCFE68C98A}" srcOrd="5" destOrd="0" presId="urn:microsoft.com/office/officeart/2005/8/layout/hierarchy2"/>
    <dgm:cxn modelId="{2D8511E4-ACB8-43CC-B154-7815BACB4739}" type="presParOf" srcId="{BB6FB9E3-AD3C-4049-B9A0-B2BCFE68C98A}" destId="{EEEE0667-320F-4F39-918F-3AAFC6C941A8}" srcOrd="0" destOrd="0" presId="urn:microsoft.com/office/officeart/2005/8/layout/hierarchy2"/>
    <dgm:cxn modelId="{7673116F-739B-40B8-B04F-AFC0274B986E}" type="presParOf" srcId="{BB6FB9E3-AD3C-4049-B9A0-B2BCFE68C98A}" destId="{770926EF-2EB2-4423-81FC-9C970EF0E6C9}" srcOrd="1" destOrd="0" presId="urn:microsoft.com/office/officeart/2005/8/layout/hierarchy2"/>
    <dgm:cxn modelId="{F4AEDAA2-B7A5-4398-9AAE-B5603A769B0D}" type="presParOf" srcId="{770926EF-2EB2-4423-81FC-9C970EF0E6C9}" destId="{B6D107A6-4D69-41D7-9F05-8C77AD1863AF}" srcOrd="0" destOrd="0" presId="urn:microsoft.com/office/officeart/2005/8/layout/hierarchy2"/>
    <dgm:cxn modelId="{E1DCE8BE-4F4F-48F9-8A1D-D3F4D526AFD8}" type="presParOf" srcId="{B6D107A6-4D69-41D7-9F05-8C77AD1863AF}" destId="{82FE9295-C5E9-4684-BF7B-D290C74B75DE}" srcOrd="0" destOrd="0" presId="urn:microsoft.com/office/officeart/2005/8/layout/hierarchy2"/>
    <dgm:cxn modelId="{04F24825-0EAE-42C8-AF6B-DEA0397B4B18}" type="presParOf" srcId="{770926EF-2EB2-4423-81FC-9C970EF0E6C9}" destId="{2A8107DC-C52A-45AA-861F-CD8A758C7C7D}" srcOrd="1" destOrd="0" presId="urn:microsoft.com/office/officeart/2005/8/layout/hierarchy2"/>
    <dgm:cxn modelId="{1CE7E2C1-BC2B-4C2E-AAAA-5FC597C3D1C7}" type="presParOf" srcId="{2A8107DC-C52A-45AA-861F-CD8A758C7C7D}" destId="{A1206A4F-0FB4-4AF2-B72C-9B3DD3A88628}" srcOrd="0" destOrd="0" presId="urn:microsoft.com/office/officeart/2005/8/layout/hierarchy2"/>
    <dgm:cxn modelId="{EA3BB9DB-8929-48EA-A508-3CFD02CD7B69}" type="presParOf" srcId="{2A8107DC-C52A-45AA-861F-CD8A758C7C7D}" destId="{F498BACE-148C-47E6-B1C9-B3011C02BA6A}" srcOrd="1" destOrd="0" presId="urn:microsoft.com/office/officeart/2005/8/layout/hierarchy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3A814-1823-47FB-A659-457B477BE88D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0C96A-320F-412C-9CA6-FD31133A06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702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images with you</a:t>
            </a:r>
            <a:r>
              <a:rPr lang="en-US" baseline="0" dirty="0" smtClean="0"/>
              <a:t>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C96A-320F-412C-9CA6-FD31133A06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61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C96A-320F-412C-9CA6-FD31133A063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800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631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90501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304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323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09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41139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19357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675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41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986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540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7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32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42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852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43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400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11/3/2013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565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querying API for </a:t>
            </a:r>
            <a:r>
              <a:rPr lang="en-US" dirty="0" err="1" smtClean="0"/>
              <a:t>FireBase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81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154954" y="3397462"/>
            <a:ext cx="4825158" cy="576262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4" y="3971490"/>
            <a:ext cx="4825158" cy="2106037"/>
          </a:xfrm>
        </p:spPr>
        <p:txBody>
          <a:bodyPr>
            <a:normAutofit/>
          </a:bodyPr>
          <a:lstStyle/>
          <a:p>
            <a:r>
              <a:rPr lang="en-US" dirty="0" err="1" smtClean="0"/>
              <a:t>setWithPriority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setPriority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startAt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endAt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limit()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208710" y="3364899"/>
            <a:ext cx="4825160" cy="608825"/>
          </a:xfrm>
        </p:spPr>
        <p:txBody>
          <a:bodyPr/>
          <a:lstStyle/>
          <a:p>
            <a:r>
              <a:rPr lang="en-US" dirty="0" smtClean="0"/>
              <a:t>Example Call</a:t>
            </a:r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1154954" y="2323323"/>
            <a:ext cx="9878916" cy="136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in Firebase is ordered lexicographically based off of the locations name</a:t>
            </a:r>
          </a:p>
          <a:p>
            <a:r>
              <a:rPr lang="en-US" dirty="0" smtClean="0"/>
              <a:t>This order can be customized by setting a priority value to a reference</a:t>
            </a:r>
          </a:p>
          <a:p>
            <a:r>
              <a:rPr lang="en-US" dirty="0" smtClean="0"/>
              <a:t>Querying in Firebase is based off of that locations ‘priority’ value</a:t>
            </a:r>
            <a:endParaRPr lang="en-US" dirty="0"/>
          </a:p>
        </p:txBody>
      </p:sp>
      <p:pic>
        <p:nvPicPr>
          <p:cNvPr id="7" name="Picture 6" descr="funcs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871" y="3948428"/>
            <a:ext cx="6497274" cy="212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42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Library – The advanced functions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3656" y="1934494"/>
            <a:ext cx="4516910" cy="3080338"/>
          </a:xfrm>
        </p:spPr>
      </p:pic>
    </p:spTree>
    <p:extLst>
      <p:ext uri="{BB962C8B-B14F-4D97-AF65-F5344CB8AC3E}">
        <p14:creationId xmlns:p14="http://schemas.microsoft.com/office/powerpoint/2010/main" xmlns="" val="29468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Functions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auth() </a:t>
            </a:r>
            <a:r>
              <a:rPr lang="en-US" dirty="0"/>
              <a:t>– </a:t>
            </a:r>
            <a:r>
              <a:rPr lang="en-US" dirty="0" smtClean="0"/>
              <a:t>used to authenticate a client to a firebase</a:t>
            </a:r>
            <a:br>
              <a:rPr lang="en-US" dirty="0" smtClean="0"/>
            </a:b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 smtClean="0"/>
              <a:t>unauth</a:t>
            </a:r>
            <a:r>
              <a:rPr lang="en-US" dirty="0" smtClean="0"/>
              <a:t>() </a:t>
            </a:r>
            <a:r>
              <a:rPr lang="en-US" dirty="0"/>
              <a:t>– used to </a:t>
            </a:r>
            <a:r>
              <a:rPr lang="en-US" dirty="0" err="1" smtClean="0"/>
              <a:t>unauthenticate</a:t>
            </a:r>
            <a:r>
              <a:rPr lang="en-US" dirty="0" smtClean="0"/>
              <a:t> </a:t>
            </a:r>
            <a:r>
              <a:rPr lang="en-US" dirty="0"/>
              <a:t>a client to a </a:t>
            </a:r>
            <a:r>
              <a:rPr lang="en-US" dirty="0" smtClean="0"/>
              <a:t>firebase</a:t>
            </a:r>
            <a:br>
              <a:rPr lang="en-US" dirty="0" smtClean="0"/>
            </a:b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 smtClean="0"/>
              <a:t>transaction() </a:t>
            </a:r>
            <a:r>
              <a:rPr lang="en-US" dirty="0"/>
              <a:t>– </a:t>
            </a:r>
            <a:r>
              <a:rPr lang="en-US" dirty="0" smtClean="0"/>
              <a:t>used to atomically modify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 Call</a:t>
            </a:r>
            <a:endParaRPr lang="en-US" dirty="0"/>
          </a:p>
        </p:txBody>
      </p:sp>
      <p:pic>
        <p:nvPicPr>
          <p:cNvPr id="9" name="Picture 8" descr="funcs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181" y="3200075"/>
            <a:ext cx="476316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33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– The Problem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913237" y="3208149"/>
            <a:ext cx="2558077" cy="576262"/>
          </a:xfrm>
        </p:spPr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913237" y="3796117"/>
            <a:ext cx="2384145" cy="2807476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with extensive querying</a:t>
            </a:r>
          </a:p>
          <a:p>
            <a:r>
              <a:rPr lang="en-US" dirty="0" smtClean="0"/>
              <a:t>Custom queries using WHERE clause as well as supporting functions (MAX, COUNT, etc.)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54953" y="2518627"/>
            <a:ext cx="8761413" cy="557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Querying is always a problem in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</p:txBody>
      </p:sp>
      <p:sp>
        <p:nvSpPr>
          <p:cNvPr id="25" name="Text Placeholder 20"/>
          <p:cNvSpPr txBox="1">
            <a:spLocks/>
          </p:cNvSpPr>
          <p:nvPr/>
        </p:nvSpPr>
        <p:spPr>
          <a:xfrm>
            <a:off x="3490962" y="3211671"/>
            <a:ext cx="255807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26" name="Content Placeholder 21"/>
          <p:cNvSpPr txBox="1">
            <a:spLocks/>
          </p:cNvSpPr>
          <p:nvPr/>
        </p:nvSpPr>
        <p:spPr>
          <a:xfrm>
            <a:off x="3490962" y="3787934"/>
            <a:ext cx="2558077" cy="2807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value store</a:t>
            </a:r>
          </a:p>
          <a:p>
            <a:r>
              <a:rPr lang="en-US" dirty="0" smtClean="0"/>
              <a:t>Focused on speed for data access</a:t>
            </a:r>
          </a:p>
          <a:p>
            <a:r>
              <a:rPr lang="en-US" dirty="0" smtClean="0"/>
              <a:t>Simple Key querying, but not recommended for use in deployed code</a:t>
            </a:r>
          </a:p>
          <a:p>
            <a:endParaRPr lang="en-US" dirty="0" smtClean="0"/>
          </a:p>
        </p:txBody>
      </p:sp>
      <p:sp>
        <p:nvSpPr>
          <p:cNvPr id="10" name="Text Placeholder 20"/>
          <p:cNvSpPr>
            <a:spLocks noGrp="1"/>
          </p:cNvSpPr>
          <p:nvPr>
            <p:ph type="body" idx="1"/>
          </p:nvPr>
        </p:nvSpPr>
        <p:spPr>
          <a:xfrm>
            <a:off x="6034801" y="3203530"/>
            <a:ext cx="2558077" cy="576262"/>
          </a:xfrm>
        </p:spPr>
        <p:txBody>
          <a:bodyPr/>
          <a:lstStyle/>
          <a:p>
            <a:r>
              <a:rPr lang="en-US" dirty="0" err="1" smtClean="0"/>
              <a:t>RavenDb</a:t>
            </a:r>
            <a:endParaRPr lang="en-US" dirty="0"/>
          </a:p>
        </p:txBody>
      </p:sp>
      <p:sp>
        <p:nvSpPr>
          <p:cNvPr id="12" name="Content Placeholder 21"/>
          <p:cNvSpPr>
            <a:spLocks noGrp="1"/>
          </p:cNvSpPr>
          <p:nvPr>
            <p:ph sz="half" idx="2"/>
          </p:nvPr>
        </p:nvSpPr>
        <p:spPr>
          <a:xfrm>
            <a:off x="6034801" y="3791498"/>
            <a:ext cx="2558077" cy="28074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Document Store</a:t>
            </a:r>
          </a:p>
          <a:p>
            <a:r>
              <a:rPr lang="en-US" dirty="0" smtClean="0"/>
              <a:t>Queries handled by creating indexes of data</a:t>
            </a:r>
          </a:p>
          <a:p>
            <a:r>
              <a:rPr lang="en-US" dirty="0" smtClean="0"/>
              <a:t>Indexes are built and maintained as side process.  Can become ‘stale’.</a:t>
            </a:r>
          </a:p>
          <a:p>
            <a:endParaRPr lang="en-US" dirty="0"/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8612526" y="3207052"/>
            <a:ext cx="255807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14" name="Content Placeholder 21"/>
          <p:cNvSpPr txBox="1">
            <a:spLocks/>
          </p:cNvSpPr>
          <p:nvPr/>
        </p:nvSpPr>
        <p:spPr>
          <a:xfrm>
            <a:off x="8612526" y="3783315"/>
            <a:ext cx="2558077" cy="280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value store</a:t>
            </a:r>
          </a:p>
          <a:p>
            <a:r>
              <a:rPr lang="en-US" dirty="0" smtClean="0"/>
              <a:t>Data as a service</a:t>
            </a:r>
          </a:p>
          <a:p>
            <a:r>
              <a:rPr lang="en-US" dirty="0" smtClean="0"/>
              <a:t>Data is maintained in ordered format</a:t>
            </a:r>
          </a:p>
          <a:p>
            <a:r>
              <a:rPr lang="en-US" dirty="0" smtClean="0"/>
              <a:t>Queries supported across ranges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084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54953" y="2636063"/>
            <a:ext cx="9878917" cy="576262"/>
          </a:xfrm>
        </p:spPr>
        <p:txBody>
          <a:bodyPr/>
          <a:lstStyle/>
          <a:p>
            <a:r>
              <a:rPr lang="en-US" dirty="0"/>
              <a:t>The Goal – add more querying support to Firebase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212326"/>
            <a:ext cx="9878917" cy="2807476"/>
          </a:xfrm>
        </p:spPr>
        <p:txBody>
          <a:bodyPr/>
          <a:lstStyle/>
          <a:p>
            <a:r>
              <a:rPr lang="en-US" dirty="0" smtClean="0"/>
              <a:t>Keep Firebase </a:t>
            </a:r>
            <a:r>
              <a:rPr lang="en-US" dirty="0" err="1" smtClean="0"/>
              <a:t>javascript</a:t>
            </a:r>
            <a:r>
              <a:rPr lang="en-US" dirty="0" smtClean="0"/>
              <a:t> API the same</a:t>
            </a:r>
          </a:p>
          <a:p>
            <a:r>
              <a:rPr lang="en-US" dirty="0" smtClean="0"/>
              <a:t>Add new </a:t>
            </a:r>
            <a:r>
              <a:rPr lang="en-US" dirty="0" err="1" smtClean="0"/>
              <a:t>javascript</a:t>
            </a:r>
            <a:r>
              <a:rPr lang="en-US" dirty="0" smtClean="0"/>
              <a:t> library that will take in similar URL’s to firebase and handle query processing behind the scenes</a:t>
            </a:r>
          </a:p>
          <a:p>
            <a:r>
              <a:rPr lang="en-US" dirty="0" smtClean="0"/>
              <a:t>The URL’s will use syntax similar to </a:t>
            </a:r>
            <a:r>
              <a:rPr lang="en-US" dirty="0" err="1" smtClean="0"/>
              <a:t>XPath</a:t>
            </a:r>
            <a:r>
              <a:rPr lang="en-US" dirty="0" smtClean="0"/>
              <a:t> to define the queries</a:t>
            </a:r>
          </a:p>
          <a:p>
            <a:r>
              <a:rPr lang="en-US" dirty="0" smtClean="0"/>
              <a:t>The new library will contain as many of the same functions and capabilities as firebase, but will execute them on several Firebase locations defined by the </a:t>
            </a:r>
            <a:r>
              <a:rPr lang="en-US" dirty="0" err="1" smtClean="0"/>
              <a:t>XPath</a:t>
            </a:r>
            <a:r>
              <a:rPr lang="en-US" dirty="0" smtClean="0"/>
              <a:t>-like queries</a:t>
            </a:r>
          </a:p>
          <a:p>
            <a:r>
              <a:rPr lang="en-US" dirty="0" smtClean="0"/>
              <a:t>Low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98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98712"/>
            <a:ext cx="6945337" cy="4259105"/>
          </a:xfrm>
        </p:spPr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en-US" dirty="0" smtClean="0"/>
              <a:t> is a query language for XML nodes</a:t>
            </a:r>
          </a:p>
          <a:p>
            <a:r>
              <a:rPr lang="en-US" dirty="0" err="1" smtClean="0"/>
              <a:t>Firepath</a:t>
            </a:r>
            <a:r>
              <a:rPr lang="en-US" dirty="0" smtClean="0"/>
              <a:t> uses an abbreviated version of </a:t>
            </a:r>
            <a:r>
              <a:rPr lang="en-US" dirty="0" err="1" smtClean="0"/>
              <a:t>XPath</a:t>
            </a:r>
            <a:r>
              <a:rPr lang="en-US" dirty="0" smtClean="0"/>
              <a:t> to refer to Firebase locations (basic nodes, variable nodes, and predicate rule support)</a:t>
            </a:r>
          </a:p>
          <a:p>
            <a:r>
              <a:rPr lang="en-US" dirty="0" err="1" smtClean="0"/>
              <a:t>Firepath</a:t>
            </a:r>
            <a:r>
              <a:rPr lang="en-US" dirty="0" smtClean="0"/>
              <a:t> will support the compact notation of </a:t>
            </a:r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https://firepath-fb.firebaseIO.com/a1/b1/c1/d1</a:t>
            </a:r>
          </a:p>
          <a:p>
            <a:pPr lvl="1"/>
            <a:r>
              <a:rPr lang="en-US" dirty="0" smtClean="0"/>
              <a:t>https://firepath-fb.firebaseIO.com/*/b1/c2</a:t>
            </a:r>
          </a:p>
          <a:p>
            <a:pPr lvl="1"/>
            <a:r>
              <a:rPr lang="en-US" dirty="0" smtClean="0"/>
              <a:t>https://firepath-fb.firebaseIO.com//d1</a:t>
            </a:r>
          </a:p>
          <a:p>
            <a:pPr lvl="1"/>
            <a:r>
              <a:rPr lang="en-US" dirty="0" smtClean="0"/>
              <a:t>https://firepath-fb.firebaseIO.com/a1/b1[c2==1]/c1/d1</a:t>
            </a:r>
          </a:p>
        </p:txBody>
      </p:sp>
      <p:pic>
        <p:nvPicPr>
          <p:cNvPr id="9" name="Picture 8" descr="fbBig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849" y="1383653"/>
            <a:ext cx="2105319" cy="5125166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 smtClean="0"/>
              <a:t> – Two Versions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2846" y="2636063"/>
            <a:ext cx="5527266" cy="576262"/>
          </a:xfrm>
        </p:spPr>
        <p:txBody>
          <a:bodyPr/>
          <a:lstStyle/>
          <a:p>
            <a:pPr algn="ctr"/>
            <a:r>
              <a:rPr lang="en-US" dirty="0" smtClean="0"/>
              <a:t>Version 1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208710" y="2603499"/>
            <a:ext cx="5521735" cy="608825"/>
          </a:xfrm>
        </p:spPr>
        <p:txBody>
          <a:bodyPr/>
          <a:lstStyle/>
          <a:p>
            <a:pPr algn="ctr"/>
            <a:r>
              <a:rPr lang="en-US" dirty="0" smtClean="0"/>
              <a:t>Version 2</a:t>
            </a:r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98508603"/>
              </p:ext>
            </p:extLst>
          </p:nvPr>
        </p:nvGraphicFramePr>
        <p:xfrm>
          <a:off x="447870" y="3213100"/>
          <a:ext cx="5532244" cy="340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Content Placeholder 2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957515295"/>
              </p:ext>
            </p:extLst>
          </p:nvPr>
        </p:nvGraphicFramePr>
        <p:xfrm>
          <a:off x="6208713" y="3213100"/>
          <a:ext cx="5565276" cy="339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6083560" y="2771192"/>
            <a:ext cx="18662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344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Firepath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Firepath</a:t>
            </a:r>
            <a:r>
              <a:rPr lang="en-US" dirty="0" smtClean="0"/>
              <a:t> reference is created the same way a Firebase reference is, except using a new constructer called </a:t>
            </a:r>
            <a:r>
              <a:rPr lang="en-US" dirty="0" err="1" smtClean="0"/>
              <a:t>Firepath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Example: </a:t>
            </a:r>
          </a:p>
          <a:p>
            <a:endParaRPr lang="en-US" dirty="0" smtClean="0"/>
          </a:p>
          <a:p>
            <a:r>
              <a:rPr lang="en-US" dirty="0" smtClean="0"/>
              <a:t>The first argument is the Firebase path along with any rules to be included in the query</a:t>
            </a:r>
          </a:p>
          <a:p>
            <a:r>
              <a:rPr lang="en-US" dirty="0" smtClean="0"/>
              <a:t>The second argument is to enable debugging messages (defaults disabled)</a:t>
            </a:r>
            <a:endParaRPr lang="en-US" dirty="0"/>
          </a:p>
        </p:txBody>
      </p:sp>
      <p:pic>
        <p:nvPicPr>
          <p:cNvPr id="4" name="Picture 3" descr="funcs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57" y="3715738"/>
            <a:ext cx="9240540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49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URL’s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761413" cy="3557155"/>
          </a:xfrm>
        </p:spPr>
        <p:txBody>
          <a:bodyPr>
            <a:normAutofit/>
          </a:bodyPr>
          <a:lstStyle/>
          <a:p>
            <a:r>
              <a:rPr lang="en-US" dirty="0" smtClean="0"/>
              <a:t>Both versions immediately start parsing the URL’s on creation</a:t>
            </a:r>
          </a:p>
          <a:p>
            <a:r>
              <a:rPr lang="en-US" dirty="0" smtClean="0"/>
              <a:t>The URL is parsed into array of sections by a helper function called </a:t>
            </a:r>
            <a:r>
              <a:rPr lang="en-US" dirty="0" err="1" smtClean="0"/>
              <a:t>FirepathParser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is all done locally with simple data structures – remains lightweight</a:t>
            </a:r>
            <a:endParaRPr lang="en-US" dirty="0"/>
          </a:p>
        </p:txBody>
      </p:sp>
      <p:pic>
        <p:nvPicPr>
          <p:cNvPr id="4" name="Picture 3" descr="funcs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29" y="3848567"/>
            <a:ext cx="370574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53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URL’s - Example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-877429" y="1791855"/>
          <a:ext cx="12127345" cy="4932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fbBigTre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4577" y="1439071"/>
            <a:ext cx="2105319" cy="5125166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  <p:sp>
        <p:nvSpPr>
          <p:cNvPr id="6" name="Text Placeholder 8"/>
          <p:cNvSpPr txBox="1">
            <a:spLocks/>
          </p:cNvSpPr>
          <p:nvPr/>
        </p:nvSpPr>
        <p:spPr>
          <a:xfrm>
            <a:off x="251791" y="6110581"/>
            <a:ext cx="8959281" cy="46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https://firepath-fb.firebaseIO.com/*/b1[c2=1 and c1/d1='blah']//d1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53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499"/>
            <a:ext cx="4828744" cy="408362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Firebase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Data Structure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Firebase – </a:t>
            </a:r>
            <a:r>
              <a:rPr lang="en-US" dirty="0" err="1" smtClean="0"/>
              <a:t>Javascript</a:t>
            </a:r>
            <a:r>
              <a:rPr lang="en-US" dirty="0" smtClean="0"/>
              <a:t> Library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References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Writing Data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Reading Data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Querying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Advanced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402820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dirty="0" smtClean="0"/>
              <a:t>Firebase – The Problem</a:t>
            </a:r>
          </a:p>
          <a:p>
            <a:pPr>
              <a:buFont typeface="+mj-lt"/>
              <a:buAutoNum type="arabicPeriod" startAt="4"/>
            </a:pPr>
            <a:r>
              <a:rPr lang="en-US" dirty="0" err="1" smtClean="0"/>
              <a:t>Firepath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Xpath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Version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Version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Comparison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 Transactions</a:t>
            </a:r>
          </a:p>
          <a:p>
            <a:pPr marL="400050">
              <a:buFont typeface="+mj-lt"/>
              <a:buAutoNum type="arabicPeriod" startAt="4"/>
            </a:pPr>
            <a:r>
              <a:rPr lang="en-US" dirty="0" smtClean="0"/>
              <a:t>Is it worth it?</a:t>
            </a:r>
          </a:p>
          <a:p>
            <a:pPr marL="400050">
              <a:buFont typeface="+mj-lt"/>
              <a:buAutoNum type="arabicPeriod" startAt="4"/>
            </a:pPr>
            <a:r>
              <a:rPr lang="en-US" dirty="0" smtClean="0"/>
              <a:t>Future work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93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 smtClean="0"/>
              <a:t> v1</a:t>
            </a:r>
            <a:endParaRPr lang="en-US" dirty="0"/>
          </a:p>
        </p:txBody>
      </p:sp>
      <p:graphicFrame>
        <p:nvGraphicFramePr>
          <p:cNvPr id="6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33284659"/>
              </p:ext>
            </p:extLst>
          </p:nvPr>
        </p:nvGraphicFramePr>
        <p:xfrm>
          <a:off x="6679473" y="2046513"/>
          <a:ext cx="4612869" cy="3088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6232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 smtClean="0"/>
              <a:t> Function Calls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41113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 this point </a:t>
            </a:r>
            <a:r>
              <a:rPr lang="en-US" dirty="0" err="1" smtClean="0"/>
              <a:t>Firepath</a:t>
            </a:r>
            <a:r>
              <a:rPr lang="en-US" dirty="0" smtClean="0"/>
              <a:t> v1 will wait for the user to initiate a call</a:t>
            </a:r>
          </a:p>
          <a:p>
            <a:r>
              <a:rPr lang="en-US" dirty="0" smtClean="0"/>
              <a:t>All calls are exactly the same as Firebase, with a few notable exceptions</a:t>
            </a:r>
          </a:p>
          <a:p>
            <a:pPr lvl="1"/>
            <a:r>
              <a:rPr lang="en-US" dirty="0" smtClean="0"/>
              <a:t>.child() – this now accepts child paths with</a:t>
            </a:r>
            <a:br>
              <a:rPr lang="en-US" dirty="0" smtClean="0"/>
            </a:br>
            <a:r>
              <a:rPr lang="en-US" dirty="0" smtClean="0"/>
              <a:t>rules such as child(*/b1[c2=1]) would be any</a:t>
            </a:r>
            <a:br>
              <a:rPr lang="en-US" dirty="0" smtClean="0"/>
            </a:br>
            <a:r>
              <a:rPr lang="en-US" dirty="0" smtClean="0"/>
              <a:t>child node that has a b2 child node with a c2</a:t>
            </a:r>
            <a:br>
              <a:rPr lang="en-US" dirty="0" smtClean="0"/>
            </a:br>
            <a:r>
              <a:rPr lang="en-US" dirty="0" smtClean="0"/>
              <a:t>child node equal to 1</a:t>
            </a:r>
          </a:p>
          <a:p>
            <a:pPr lvl="1"/>
            <a:r>
              <a:rPr lang="en-US" dirty="0" smtClean="0"/>
              <a:t>.parent() – this removes any rules at the last </a:t>
            </a:r>
            <a:br>
              <a:rPr lang="en-US" dirty="0" smtClean="0"/>
            </a:br>
            <a:r>
              <a:rPr lang="en-US" dirty="0" smtClean="0"/>
              <a:t>node.</a:t>
            </a:r>
          </a:p>
          <a:p>
            <a:r>
              <a:rPr lang="en-US" dirty="0" smtClean="0"/>
              <a:t>Not all Firebase calls are supported</a:t>
            </a:r>
          </a:p>
          <a:p>
            <a:r>
              <a:rPr lang="en-US" dirty="0" smtClean="0"/>
              <a:t>A callback will be executed for every</a:t>
            </a:r>
            <a:br>
              <a:rPr lang="en-US" dirty="0" smtClean="0"/>
            </a:br>
            <a:r>
              <a:rPr lang="en-US" dirty="0" smtClean="0"/>
              <a:t>valid Firebase found by the </a:t>
            </a:r>
            <a:r>
              <a:rPr lang="en-US" dirty="0" err="1" smtClean="0"/>
              <a:t>Firepath</a:t>
            </a:r>
            <a:endParaRPr lang="en-US" dirty="0" smtClean="0"/>
          </a:p>
          <a:p>
            <a:r>
              <a:rPr lang="en-US" dirty="0" smtClean="0"/>
              <a:t>Except in the case of error callback’s – the</a:t>
            </a:r>
            <a:br>
              <a:rPr lang="en-US" dirty="0" smtClean="0"/>
            </a:br>
            <a:r>
              <a:rPr lang="en-US" dirty="0" smtClean="0"/>
              <a:t>errors are collected and sent in one callback</a:t>
            </a:r>
            <a:endParaRPr lang="en-US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14889" y="3451233"/>
            <a:ext cx="4543617" cy="30891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main function work function for </a:t>
            </a:r>
            <a:r>
              <a:rPr lang="en-US" dirty="0" err="1" smtClean="0"/>
              <a:t>Firepath</a:t>
            </a:r>
            <a:r>
              <a:rPr lang="en-US" dirty="0" smtClean="0"/>
              <a:t>.  It operates recursively over the sections created in the parsing step.</a:t>
            </a:r>
          </a:p>
          <a:p>
            <a:r>
              <a:rPr lang="en-US" dirty="0" smtClean="0"/>
              <a:t>General use – </a:t>
            </a:r>
            <a:r>
              <a:rPr lang="en-US" dirty="0" err="1" smtClean="0"/>
              <a:t>processPath</a:t>
            </a:r>
            <a:r>
              <a:rPr lang="en-US" dirty="0" smtClean="0"/>
              <a:t>([],0,callback)</a:t>
            </a:r>
          </a:p>
          <a:p>
            <a:pPr lvl="1"/>
            <a:r>
              <a:rPr lang="en-US" dirty="0" smtClean="0"/>
              <a:t>First argument is an empty array that will be filled with converted Firebase path strings</a:t>
            </a:r>
          </a:p>
          <a:p>
            <a:pPr lvl="1"/>
            <a:r>
              <a:rPr lang="en-US" dirty="0" smtClean="0"/>
              <a:t>Second argument is the counter that indicates position in the section array</a:t>
            </a:r>
          </a:p>
          <a:p>
            <a:pPr lvl="1"/>
            <a:r>
              <a:rPr lang="en-US" dirty="0" smtClean="0"/>
              <a:t>Third argument is a callback that is executed when the </a:t>
            </a:r>
            <a:r>
              <a:rPr lang="en-US" dirty="0" err="1" smtClean="0"/>
              <a:t>processPath</a:t>
            </a:r>
            <a:r>
              <a:rPr lang="en-US" dirty="0" smtClean="0"/>
              <a:t> function is finished.  This indicates that all valid Firebase paths have been found and are stored in a object local array called </a:t>
            </a:r>
            <a:r>
              <a:rPr lang="en-US" dirty="0" err="1" smtClean="0"/>
              <a:t>fireBasePaths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Path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83045" y="2244436"/>
          <a:ext cx="11969173" cy="441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74791" cy="3416300"/>
          </a:xfrm>
        </p:spPr>
        <p:txBody>
          <a:bodyPr/>
          <a:lstStyle/>
          <a:p>
            <a:r>
              <a:rPr lang="en-US" dirty="0" smtClean="0"/>
              <a:t>Now that all valid Firebase have been found and created the Firebase calls can be executed</a:t>
            </a:r>
          </a:p>
          <a:p>
            <a:r>
              <a:rPr lang="en-US" dirty="0" smtClean="0"/>
              <a:t>The Firebase calls are executed with the same parameters passed into the </a:t>
            </a:r>
            <a:r>
              <a:rPr lang="en-US" dirty="0" err="1" smtClean="0"/>
              <a:t>Firepath</a:t>
            </a:r>
            <a:r>
              <a:rPr lang="en-US" dirty="0" smtClean="0"/>
              <a:t> call</a:t>
            </a:r>
          </a:p>
          <a:p>
            <a:r>
              <a:rPr lang="en-US" dirty="0" smtClean="0"/>
              <a:t>Example remove() function:</a:t>
            </a:r>
            <a:endParaRPr lang="en-US" dirty="0"/>
          </a:p>
        </p:txBody>
      </p:sp>
      <p:pic>
        <p:nvPicPr>
          <p:cNvPr id="6" name="Picture 5" descr="funcs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6" y="1973430"/>
            <a:ext cx="4716105" cy="460422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Firepath</a:t>
            </a:r>
            <a:r>
              <a:rPr lang="en-US" dirty="0" smtClean="0"/>
              <a:t> API very similar to Firebase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Xpath</a:t>
            </a:r>
            <a:r>
              <a:rPr lang="en-US" dirty="0" smtClean="0"/>
              <a:t> to define querying in Firebase</a:t>
            </a:r>
          </a:p>
          <a:p>
            <a:r>
              <a:rPr lang="en-US" dirty="0" smtClean="0"/>
              <a:t>Contains many of the same functions as Firebase</a:t>
            </a:r>
          </a:p>
          <a:p>
            <a:r>
              <a:rPr lang="en-US" dirty="0" smtClean="0"/>
              <a:t>Low overhead until execution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At every single section of the URL Firebase servers are hit</a:t>
            </a:r>
          </a:p>
          <a:p>
            <a:pPr lvl="1"/>
            <a:r>
              <a:rPr lang="en-US" dirty="0" smtClean="0"/>
              <a:t>Several times in the case of a section with rules</a:t>
            </a:r>
          </a:p>
          <a:p>
            <a:pPr lvl="1"/>
            <a:r>
              <a:rPr lang="en-US" dirty="0" smtClean="0"/>
              <a:t>Gets slower the deeper the tree (width doesn’t really affect much)</a:t>
            </a:r>
          </a:p>
          <a:p>
            <a:r>
              <a:rPr lang="en-US" dirty="0" smtClean="0"/>
              <a:t>No transactions – major disadvantage; more on this later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 smtClean="0"/>
              <a:t> v2</a:t>
            </a:r>
            <a:endParaRPr lang="en-US" dirty="0"/>
          </a:p>
        </p:txBody>
      </p:sp>
      <p:graphicFrame>
        <p:nvGraphicFramePr>
          <p:cNvPr id="5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28858898"/>
              </p:ext>
            </p:extLst>
          </p:nvPr>
        </p:nvGraphicFramePr>
        <p:xfrm>
          <a:off x="7063273" y="2117807"/>
          <a:ext cx="4309498" cy="298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4320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 smtClean="0"/>
              <a:t> version 2 functions in a very different way from version 1; In an effort to speed up the process a ‘valid’ path tree is maintained</a:t>
            </a:r>
          </a:p>
          <a:p>
            <a:r>
              <a:rPr lang="en-US" dirty="0" smtClean="0"/>
              <a:t>This tree starts to be constructed as soon as the </a:t>
            </a:r>
            <a:r>
              <a:rPr lang="en-US" dirty="0" err="1" smtClean="0"/>
              <a:t>Firepath</a:t>
            </a:r>
            <a:r>
              <a:rPr lang="en-US" dirty="0" smtClean="0"/>
              <a:t> is created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tree is made up of objects called Arranged </a:t>
            </a:r>
            <a:r>
              <a:rPr lang="en-US" dirty="0" err="1" smtClean="0"/>
              <a:t>Firepath</a:t>
            </a:r>
            <a:r>
              <a:rPr lang="en-US" dirty="0" smtClean="0"/>
              <a:t> Sections, and these arranged sections are constructed from the </a:t>
            </a:r>
            <a:r>
              <a:rPr lang="en-US" dirty="0" err="1" smtClean="0"/>
              <a:t>pathSections</a:t>
            </a:r>
            <a:r>
              <a:rPr lang="en-US" dirty="0" smtClean="0"/>
              <a:t> that are produced by the parser</a:t>
            </a:r>
            <a:endParaRPr lang="en-US" dirty="0"/>
          </a:p>
        </p:txBody>
      </p:sp>
      <p:pic>
        <p:nvPicPr>
          <p:cNvPr id="6" name="Picture 5" descr="funcs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90" y="3756704"/>
            <a:ext cx="9735909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Listeners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Arranged Section is essentially a regular </a:t>
            </a:r>
            <a:r>
              <a:rPr lang="en-US" dirty="0" err="1" smtClean="0"/>
              <a:t>Firepath</a:t>
            </a:r>
            <a:r>
              <a:rPr lang="en-US" dirty="0" smtClean="0"/>
              <a:t> Sections, but each section keeps track of </a:t>
            </a:r>
            <a:r>
              <a:rPr lang="en-US" dirty="0" smtClean="0"/>
              <a:t>its </a:t>
            </a:r>
            <a:r>
              <a:rPr lang="en-US" dirty="0" smtClean="0"/>
              <a:t>parent section as well as all child sections it has.</a:t>
            </a:r>
          </a:p>
          <a:p>
            <a:r>
              <a:rPr lang="en-US" dirty="0" smtClean="0"/>
              <a:t>There are two other key parts to each Arranged Section</a:t>
            </a:r>
          </a:p>
          <a:p>
            <a:pPr lvl="1"/>
            <a:r>
              <a:rPr lang="en-US" dirty="0" smtClean="0"/>
              <a:t>Child Listeners – These listeners check to see if a valid child has been added below the current node, or if one has been removed.  It then updates the tree with this information.</a:t>
            </a:r>
          </a:p>
          <a:p>
            <a:pPr lvl="1"/>
            <a:r>
              <a:rPr lang="en-US" dirty="0" smtClean="0"/>
              <a:t>Rule Listeners – this only applies to sections that have rules, but it checks to see if the section is still valid based on the rule</a:t>
            </a:r>
          </a:p>
          <a:p>
            <a:r>
              <a:rPr lang="en-US" dirty="0" smtClean="0"/>
              <a:t>This forms a tree that builds and maintains itself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Arranged Section Tree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18828" y="2216731"/>
            <a:ext cx="8959281" cy="469124"/>
          </a:xfrm>
        </p:spPr>
        <p:txBody>
          <a:bodyPr/>
          <a:lstStyle/>
          <a:p>
            <a:r>
              <a:rPr lang="en-US" sz="2000" b="1" dirty="0" smtClean="0"/>
              <a:t>https://firepath-fb.firebaseIO.com/*/b1[c2=1 and c1/d1='blah']//d1</a:t>
            </a:r>
            <a:endParaRPr lang="en-US" sz="2000" b="1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</p:nvPr>
        </p:nvGraphicFramePr>
        <p:xfrm>
          <a:off x="111992" y="2752436"/>
          <a:ext cx="9558481" cy="398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 descr="fbBigTre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1594" y="1485253"/>
            <a:ext cx="2105319" cy="5125166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Firebase is a scalable real-time backend</a:t>
            </a:r>
          </a:p>
          <a:p>
            <a:r>
              <a:rPr lang="en-US" dirty="0" smtClean="0"/>
              <a:t>Firebase is designed to remove the need for developers to worry about managing servers or writing server side code</a:t>
            </a:r>
          </a:p>
          <a:p>
            <a:r>
              <a:rPr lang="en-US" dirty="0" smtClean="0"/>
              <a:t>All data is stored in JSON format and is accessible through client libraries and a REST API</a:t>
            </a:r>
            <a:endParaRPr lang="en-US" dirty="0"/>
          </a:p>
          <a:p>
            <a:r>
              <a:rPr lang="en-US" dirty="0" smtClean="0"/>
              <a:t>Client Libraries supported: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Objective-C</a:t>
            </a:r>
          </a:p>
          <a:p>
            <a:pPr lvl="1"/>
            <a:r>
              <a:rPr lang="en-US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xmlns="" val="21553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 smtClean="0"/>
              <a:t> Function Call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</a:t>
            </a:r>
            <a:r>
              <a:rPr lang="en-US" dirty="0" err="1" smtClean="0"/>
              <a:t>Firepath</a:t>
            </a:r>
            <a:r>
              <a:rPr lang="en-US" dirty="0" smtClean="0"/>
              <a:t> function is called the API begins to search the tree for valid complete paths</a:t>
            </a:r>
          </a:p>
          <a:p>
            <a:r>
              <a:rPr lang="en-US" dirty="0" smtClean="0"/>
              <a:t>Each node on the tree has two important flags that are checked by the search algorithm</a:t>
            </a:r>
          </a:p>
          <a:p>
            <a:pPr lvl="1"/>
            <a:r>
              <a:rPr lang="en-US" dirty="0" smtClean="0"/>
              <a:t>terminus – if this is true, a valid path has been found and the current nodes complete path is added to the path list</a:t>
            </a:r>
          </a:p>
          <a:p>
            <a:pPr lvl="1"/>
            <a:r>
              <a:rPr lang="en-US" dirty="0" err="1" smtClean="0"/>
              <a:t>terminusBelow</a:t>
            </a:r>
            <a:r>
              <a:rPr lang="en-US" dirty="0" smtClean="0"/>
              <a:t> – if this is true a terminus has been found below this node on the tree at some point and the search should continue</a:t>
            </a:r>
          </a:p>
          <a:p>
            <a:r>
              <a:rPr lang="en-US" dirty="0" smtClean="0"/>
              <a:t>Once the complete and valid paths have been found, Firebase function calls can be made in the same way as </a:t>
            </a:r>
            <a:r>
              <a:rPr lang="en-US" dirty="0" err="1" smtClean="0"/>
              <a:t>Firepath</a:t>
            </a:r>
            <a:r>
              <a:rPr lang="en-US" dirty="0" smtClean="0"/>
              <a:t> version 1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Firepath</a:t>
            </a:r>
            <a:r>
              <a:rPr lang="en-US" dirty="0" smtClean="0"/>
              <a:t> API very similar to Firebase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Xpath</a:t>
            </a:r>
            <a:r>
              <a:rPr lang="en-US" dirty="0" smtClean="0"/>
              <a:t> to define querying in Firebase</a:t>
            </a:r>
          </a:p>
          <a:p>
            <a:r>
              <a:rPr lang="en-US" dirty="0" smtClean="0"/>
              <a:t>Contains many of the same functions as Firebase</a:t>
            </a:r>
          </a:p>
          <a:p>
            <a:r>
              <a:rPr lang="en-US" dirty="0" smtClean="0"/>
              <a:t>Fast execution – functions are executed almost as fast as a regular Firebase call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31053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Tree can require significant memory if query data is large</a:t>
            </a:r>
          </a:p>
          <a:p>
            <a:pPr lvl="1"/>
            <a:r>
              <a:rPr lang="en-US" dirty="0" smtClean="0"/>
              <a:t>Listeners are maintained and require CPU time dependent on activity in the database</a:t>
            </a:r>
          </a:p>
          <a:p>
            <a:r>
              <a:rPr lang="en-US" dirty="0" smtClean="0"/>
              <a:t>Complexity</a:t>
            </a:r>
          </a:p>
          <a:p>
            <a:r>
              <a:rPr lang="en-US" dirty="0" smtClean="0"/>
              <a:t>No transactions – major disadvantage; more on this next (even worse in this implementation)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Transactions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unable to perform atomic transactions using </a:t>
            </a:r>
            <a:r>
              <a:rPr lang="en-US" dirty="0" err="1" smtClean="0"/>
              <a:t>Firepath</a:t>
            </a:r>
            <a:r>
              <a:rPr lang="en-US" dirty="0" smtClean="0"/>
              <a:t> is a large disadvantage</a:t>
            </a:r>
          </a:p>
          <a:p>
            <a:r>
              <a:rPr lang="en-US" dirty="0" smtClean="0"/>
              <a:t>Several reasons transactions were not implemented</a:t>
            </a:r>
          </a:p>
          <a:p>
            <a:pPr lvl="1"/>
            <a:r>
              <a:rPr lang="en-US" dirty="0" smtClean="0"/>
              <a:t>Rule complexity – the complex rules can not be checked in a transaction without making the locations of the transaction check prohibitively large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1.7 yield – version 1.7 added the ability to yield and wait for an asynchronous call to finish.</a:t>
            </a:r>
          </a:p>
          <a:p>
            <a:pPr lvl="1"/>
            <a:r>
              <a:rPr lang="en-US" dirty="0" smtClean="0"/>
              <a:t>Firebase transaction timeouts – transactions appear to timeout and fail on the Firebase backend.</a:t>
            </a:r>
          </a:p>
        </p:txBody>
      </p:sp>
    </p:spTree>
    <p:extLst>
      <p:ext uri="{BB962C8B-B14F-4D97-AF65-F5344CB8AC3E}">
        <p14:creationId xmlns:p14="http://schemas.microsoft.com/office/powerpoint/2010/main" xmlns="" val="28834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is it worth it?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9974864" cy="576262"/>
          </a:xfrm>
        </p:spPr>
        <p:txBody>
          <a:bodyPr/>
          <a:lstStyle/>
          <a:p>
            <a:r>
              <a:rPr lang="en-US" dirty="0" smtClean="0"/>
              <a:t>It depends on the situation!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54954" y="3212325"/>
            <a:ext cx="9974864" cy="3049929"/>
          </a:xfrm>
        </p:spPr>
        <p:txBody>
          <a:bodyPr>
            <a:normAutofit/>
          </a:bodyPr>
          <a:lstStyle/>
          <a:p>
            <a:r>
              <a:rPr lang="en-US" dirty="0" err="1" smtClean="0"/>
              <a:t>Firepath</a:t>
            </a:r>
            <a:r>
              <a:rPr lang="en-US" dirty="0" smtClean="0"/>
              <a:t> querying is a useful abstraction for querying in Firebase in certain situations</a:t>
            </a:r>
          </a:p>
          <a:p>
            <a:r>
              <a:rPr lang="en-US" dirty="0" smtClean="0"/>
              <a:t>Understanding the limitations and costs is very important</a:t>
            </a:r>
          </a:p>
          <a:p>
            <a:r>
              <a:rPr lang="en-US" dirty="0" smtClean="0"/>
              <a:t>Thought needs to be put into whether or not querying is actually necessary for the application to be successful</a:t>
            </a:r>
          </a:p>
          <a:p>
            <a:pPr lvl="1"/>
            <a:r>
              <a:rPr lang="en-US" dirty="0" smtClean="0"/>
              <a:t>Can data be structured in a way to make querying unnecessary?</a:t>
            </a:r>
          </a:p>
          <a:p>
            <a:pPr lvl="1"/>
            <a:r>
              <a:rPr lang="en-US" dirty="0" smtClean="0"/>
              <a:t>Can the built in range querying (faster) be used to perform the same tasks?</a:t>
            </a:r>
          </a:p>
          <a:p>
            <a:r>
              <a:rPr lang="en-US" dirty="0" smtClean="0"/>
              <a:t>Querying is ultimately a very useful tool in any database, but often applications can be developed in a way that do not require it</a:t>
            </a:r>
          </a:p>
        </p:txBody>
      </p:sp>
    </p:spTree>
    <p:extLst>
      <p:ext uri="{BB962C8B-B14F-4D97-AF65-F5344CB8AC3E}">
        <p14:creationId xmlns:p14="http://schemas.microsoft.com/office/powerpoint/2010/main" xmlns="" val="28834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</a:t>
            </a:r>
            <a:r>
              <a:rPr lang="en-US" dirty="0" err="1" smtClean="0"/>
              <a:t>Xpath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Backend Processing</a:t>
            </a:r>
          </a:p>
          <a:p>
            <a:pPr lvl="1"/>
            <a:r>
              <a:rPr lang="en-US" dirty="0" smtClean="0"/>
              <a:t>Takes away size concerns and lowers overhead costs on user</a:t>
            </a:r>
          </a:p>
          <a:p>
            <a:pPr lvl="1"/>
            <a:r>
              <a:rPr lang="en-US" dirty="0" smtClean="0"/>
              <a:t>Would allow for atomic transactions</a:t>
            </a:r>
          </a:p>
          <a:p>
            <a:r>
              <a:rPr lang="en-US" dirty="0" smtClean="0"/>
              <a:t>Predefined Indexes</a:t>
            </a:r>
          </a:p>
          <a:p>
            <a:pPr lvl="1"/>
            <a:r>
              <a:rPr lang="en-US" dirty="0" smtClean="0"/>
              <a:t>User would define an index that would be stored and maintained on the Firebase servers</a:t>
            </a:r>
          </a:p>
          <a:p>
            <a:pPr lvl="1"/>
            <a:r>
              <a:rPr lang="en-US" dirty="0" smtClean="0"/>
              <a:t>Querying indexes similar to the range querying already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56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6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24056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– Data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5094886" cy="3416301"/>
          </a:xfrm>
        </p:spPr>
        <p:txBody>
          <a:bodyPr>
            <a:noAutofit/>
          </a:bodyPr>
          <a:lstStyle/>
          <a:p>
            <a:r>
              <a:rPr lang="en-US" sz="1500" dirty="0"/>
              <a:t>All data in firebase is accessible by a unique URL.</a:t>
            </a:r>
          </a:p>
          <a:p>
            <a:r>
              <a:rPr lang="en-US" sz="1500" dirty="0"/>
              <a:t>When a firebase is created it is assigned a address to access the data with (ex: https://firepath-fb.firebaseIO.com/)</a:t>
            </a:r>
          </a:p>
          <a:p>
            <a:r>
              <a:rPr lang="en-US" sz="1500" dirty="0"/>
              <a:t>Firebase calls the URL’s locations, and a location can store numbers, strings, Booleans, or more JSON to add children to locations</a:t>
            </a:r>
          </a:p>
          <a:p>
            <a:r>
              <a:rPr lang="en-US" sz="1500" dirty="0"/>
              <a:t>Children are accessible by adding the child name onto the parent location URL </a:t>
            </a:r>
          </a:p>
          <a:p>
            <a:r>
              <a:rPr lang="en-US" sz="1500" dirty="0"/>
              <a:t>Example: To access the element containing the string “blah”, the address would be https://</a:t>
            </a:r>
            <a:r>
              <a:rPr lang="en-US" sz="1500" dirty="0" smtClean="0"/>
              <a:t>firepath-fb.firebaseIO.com/a1/b1/c1/d1</a:t>
            </a:r>
            <a:endParaRPr lang="en-US" sz="15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7021" y="2603500"/>
            <a:ext cx="2654592" cy="3351272"/>
          </a:xfrm>
        </p:spPr>
      </p:pic>
    </p:spTree>
    <p:extLst>
      <p:ext uri="{BB962C8B-B14F-4D97-AF65-F5344CB8AC3E}">
        <p14:creationId xmlns:p14="http://schemas.microsoft.com/office/powerpoint/2010/main" xmlns="" val="14024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Library – The basic functions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2162" y="1881051"/>
            <a:ext cx="4543617" cy="3089105"/>
          </a:xfrm>
        </p:spPr>
      </p:pic>
    </p:spTree>
    <p:extLst>
      <p:ext uri="{BB962C8B-B14F-4D97-AF65-F5344CB8AC3E}">
        <p14:creationId xmlns:p14="http://schemas.microsoft.com/office/powerpoint/2010/main" xmlns="" val="35123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54954" y="2156232"/>
            <a:ext cx="4825158" cy="576262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4" y="2765057"/>
            <a:ext cx="4825158" cy="2096192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new Firebase() – used to create firebase reference</a:t>
            </a:r>
          </a:p>
          <a:p>
            <a:pPr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hild() – a reference to a child location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arent() – a reference to a parent location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oot() – a reference to the firebase root location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208712" y="2156232"/>
            <a:ext cx="4825160" cy="608825"/>
          </a:xfrm>
        </p:spPr>
        <p:txBody>
          <a:bodyPr/>
          <a:lstStyle/>
          <a:p>
            <a:r>
              <a:rPr lang="en-US" dirty="0" smtClean="0"/>
              <a:t>Example Calls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62473" y="4945224"/>
            <a:ext cx="10804849" cy="18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/>
          <p:cNvSpPr txBox="1">
            <a:spLocks/>
          </p:cNvSpPr>
          <p:nvPr/>
        </p:nvSpPr>
        <p:spPr>
          <a:xfrm>
            <a:off x="1154954" y="5166134"/>
            <a:ext cx="4825158" cy="143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600" dirty="0" smtClean="0"/>
              <a:t>name() – the last element of a firebase location string</a:t>
            </a:r>
          </a:p>
          <a:p>
            <a:pPr>
              <a:buFont typeface="+mj-lt"/>
              <a:buAutoNum type="arabicPeriod"/>
            </a:pPr>
            <a:r>
              <a:rPr lang="en-US" sz="1600" dirty="0" err="1" smtClean="0"/>
              <a:t>toString</a:t>
            </a:r>
            <a:r>
              <a:rPr lang="en-US" sz="1600" dirty="0" smtClean="0"/>
              <a:t>() – the full firebase location string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08712" y="2807142"/>
            <a:ext cx="5739140" cy="1727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99476" y="5147068"/>
            <a:ext cx="3858924" cy="9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74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54954" y="2156232"/>
            <a:ext cx="4825158" cy="576262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4" y="2765056"/>
            <a:ext cx="4825158" cy="357042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set() – used to write data to a firebase reference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update() – </a:t>
            </a:r>
            <a:r>
              <a:rPr lang="en-US" dirty="0"/>
              <a:t>used to </a:t>
            </a:r>
            <a:r>
              <a:rPr lang="en-US" dirty="0" smtClean="0"/>
              <a:t>update data at a </a:t>
            </a:r>
            <a:r>
              <a:rPr lang="en-US" dirty="0"/>
              <a:t>firebase reference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push() – </a:t>
            </a:r>
            <a:r>
              <a:rPr lang="en-US" dirty="0"/>
              <a:t>used to </a:t>
            </a:r>
            <a:r>
              <a:rPr lang="en-US" dirty="0" smtClean="0"/>
              <a:t>push data to a new child of the firebase reference.  The child’s name will be a automatically generated unique string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remove() – </a:t>
            </a:r>
            <a:r>
              <a:rPr lang="en-US" dirty="0"/>
              <a:t>used to </a:t>
            </a:r>
            <a:r>
              <a:rPr lang="en-US" dirty="0" smtClean="0"/>
              <a:t>delete data from a </a:t>
            </a:r>
            <a:r>
              <a:rPr lang="en-US" dirty="0"/>
              <a:t>firebase reference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208712" y="2156232"/>
            <a:ext cx="4825160" cy="608825"/>
          </a:xfrm>
        </p:spPr>
        <p:txBody>
          <a:bodyPr/>
          <a:lstStyle/>
          <a:p>
            <a:r>
              <a:rPr lang="en-US" dirty="0" smtClean="0"/>
              <a:t>Example Call</a:t>
            </a:r>
            <a:endParaRPr lang="en-US" dirty="0"/>
          </a:p>
        </p:txBody>
      </p:sp>
      <p:pic>
        <p:nvPicPr>
          <p:cNvPr id="7" name="Picture 6" descr="funcs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513" y="2715492"/>
            <a:ext cx="3526785" cy="39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3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54954" y="3173269"/>
            <a:ext cx="4825158" cy="576262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4" y="3782094"/>
            <a:ext cx="4825158" cy="266535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on() – attaches a callback to a firebase reference to read data and be notified of changes</a:t>
            </a:r>
          </a:p>
          <a:p>
            <a:pPr>
              <a:buFont typeface="+mj-lt"/>
              <a:buAutoNum type="arabicPeriod"/>
            </a:pPr>
            <a:r>
              <a:rPr lang="en-US" dirty="0"/>
              <a:t>once() – </a:t>
            </a:r>
            <a:r>
              <a:rPr lang="en-US" dirty="0" smtClean="0"/>
              <a:t>attaches a callback to a firebase reference similar to on() except this callback will only fire once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off() – removes a callback from firebase reference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208712" y="3173269"/>
            <a:ext cx="4825160" cy="608825"/>
          </a:xfrm>
        </p:spPr>
        <p:txBody>
          <a:bodyPr/>
          <a:lstStyle/>
          <a:p>
            <a:r>
              <a:rPr lang="en-US" dirty="0" smtClean="0"/>
              <a:t>Example Call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2"/>
          </p:nvPr>
        </p:nvSpPr>
        <p:spPr>
          <a:xfrm>
            <a:off x="1154954" y="2335848"/>
            <a:ext cx="9878918" cy="957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Reading Data in Firebase is performed by attaching a callback function to a Firebase reference.  There are 5 types of events: value, </a:t>
            </a:r>
            <a:r>
              <a:rPr lang="en-US" dirty="0" err="1" smtClean="0"/>
              <a:t>child_added</a:t>
            </a:r>
            <a:r>
              <a:rPr lang="en-US" dirty="0" smtClean="0"/>
              <a:t>, </a:t>
            </a:r>
            <a:r>
              <a:rPr lang="en-US" dirty="0" err="1" smtClean="0"/>
              <a:t>child_removed</a:t>
            </a:r>
            <a:r>
              <a:rPr lang="en-US" dirty="0" smtClean="0"/>
              <a:t>, </a:t>
            </a:r>
            <a:r>
              <a:rPr lang="en-US" dirty="0" err="1" smtClean="0"/>
              <a:t>child_changed</a:t>
            </a:r>
            <a:r>
              <a:rPr lang="en-US" dirty="0" smtClean="0"/>
              <a:t>, </a:t>
            </a:r>
            <a:r>
              <a:rPr lang="en-US" dirty="0" err="1" smtClean="0"/>
              <a:t>child_moved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 descr="funcs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86" y="3745019"/>
            <a:ext cx="488700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02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Library – Querying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4366" y="1892411"/>
            <a:ext cx="4516910" cy="3094152"/>
          </a:xfrm>
        </p:spPr>
      </p:pic>
    </p:spTree>
    <p:extLst>
      <p:ext uri="{BB962C8B-B14F-4D97-AF65-F5344CB8AC3E}">
        <p14:creationId xmlns:p14="http://schemas.microsoft.com/office/powerpoint/2010/main" xmlns="" val="32671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3271</TotalTime>
  <Words>1911</Words>
  <Application>Microsoft Office PowerPoint</Application>
  <PresentationFormat>Custom</PresentationFormat>
  <Paragraphs>307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Ion Boardroom</vt:lpstr>
      <vt:lpstr>Firepath</vt:lpstr>
      <vt:lpstr>Overview</vt:lpstr>
      <vt:lpstr>Firebase</vt:lpstr>
      <vt:lpstr>Firebase – Data Structure</vt:lpstr>
      <vt:lpstr>Firebase</vt:lpstr>
      <vt:lpstr>References</vt:lpstr>
      <vt:lpstr>Writing Data</vt:lpstr>
      <vt:lpstr>Reading Data</vt:lpstr>
      <vt:lpstr>Firebase</vt:lpstr>
      <vt:lpstr>Querying</vt:lpstr>
      <vt:lpstr>Firebase</vt:lpstr>
      <vt:lpstr>Advanced Functions</vt:lpstr>
      <vt:lpstr>Firebase – The Problem</vt:lpstr>
      <vt:lpstr>Firepath</vt:lpstr>
      <vt:lpstr>XPath</vt:lpstr>
      <vt:lpstr>Firepath – Two Versions</vt:lpstr>
      <vt:lpstr>New Firepath()</vt:lpstr>
      <vt:lpstr>Parsing URL’s</vt:lpstr>
      <vt:lpstr>Parsing URL’s - Example</vt:lpstr>
      <vt:lpstr>Firepath v1</vt:lpstr>
      <vt:lpstr>Firepath Function Calls</vt:lpstr>
      <vt:lpstr>Process Path</vt:lpstr>
      <vt:lpstr>Process Path</vt:lpstr>
      <vt:lpstr>Firebase Function Calls</vt:lpstr>
      <vt:lpstr>Analysis</vt:lpstr>
      <vt:lpstr>Firepath v2</vt:lpstr>
      <vt:lpstr>Process Path</vt:lpstr>
      <vt:lpstr>Setup Listeners</vt:lpstr>
      <vt:lpstr>Arranged Section Tree</vt:lpstr>
      <vt:lpstr>Firepath Function Call</vt:lpstr>
      <vt:lpstr>Analysis</vt:lpstr>
      <vt:lpstr>No Transactions</vt:lpstr>
      <vt:lpstr>So is it worth it?</vt:lpstr>
      <vt:lpstr>Future Work</vt:lpstr>
      <vt:lpstr>Finish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Firepath</dc:title>
  <dc:creator>jbrelloch@gmail.com</dc:creator>
  <cp:lastModifiedBy>Jason</cp:lastModifiedBy>
  <cp:revision>208</cp:revision>
  <dcterms:created xsi:type="dcterms:W3CDTF">2013-09-09T15:14:24Z</dcterms:created>
  <dcterms:modified xsi:type="dcterms:W3CDTF">2013-11-03T17:42:01Z</dcterms:modified>
</cp:coreProperties>
</file>