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4" r:id="rId7"/>
    <p:sldId id="268" r:id="rId8"/>
    <p:sldId id="269" r:id="rId9"/>
    <p:sldId id="270" r:id="rId10"/>
    <p:sldId id="265" r:id="rId11"/>
    <p:sldId id="267" r:id="rId12"/>
    <p:sldId id="266" r:id="rId13"/>
    <p:sldId id="271" r:id="rId14"/>
    <p:sldId id="272" r:id="rId15"/>
    <p:sldId id="273" r:id="rId16"/>
    <p:sldId id="274" r:id="rId17"/>
    <p:sldId id="281" r:id="rId18"/>
    <p:sldId id="280" r:id="rId19"/>
    <p:sldId id="275" r:id="rId20"/>
    <p:sldId id="282" r:id="rId21"/>
    <p:sldId id="277" r:id="rId22"/>
    <p:sldId id="278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/>
      <dgm:t>
        <a:bodyPr/>
        <a:lstStyle/>
        <a:p>
          <a:r>
            <a:rPr lang="en-US" dirty="0" smtClean="0"/>
            <a:t>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/>
      <dgm:t>
        <a:bodyPr/>
        <a:lstStyle/>
        <a:p>
          <a:r>
            <a:rPr lang="en-US" dirty="0" smtClean="0"/>
            <a:t>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err="1" smtClean="0"/>
            <a:t>Firepath</a:t>
          </a:r>
          <a:r>
            <a:rPr lang="en-US" dirty="0" smtClean="0"/>
            <a:t> Function Call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Process Path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/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smtClean="0"/>
            <a:t>Create Firebase References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7A2F62AB-61D7-4D4B-BC14-CF44B981BD16}">
      <dgm:prSet/>
      <dgm:spPr/>
      <dgm:t>
        <a:bodyPr/>
        <a:lstStyle/>
        <a:p>
          <a:r>
            <a:rPr lang="en-US" dirty="0" smtClean="0"/>
            <a:t>Firebase Function Calls</a:t>
          </a:r>
          <a:endParaRPr lang="en-US" dirty="0"/>
        </a:p>
      </dgm:t>
    </dgm:pt>
    <dgm:pt modelId="{E3C2A860-CF57-4805-A99A-E6EA45E79CE1}" type="parTrans" cxnId="{6ACBFA03-9160-417D-8C0C-1B1024F8F787}">
      <dgm:prSet/>
      <dgm:spPr/>
      <dgm:t>
        <a:bodyPr/>
        <a:lstStyle/>
        <a:p>
          <a:endParaRPr lang="en-US"/>
        </a:p>
      </dgm:t>
    </dgm:pt>
    <dgm:pt modelId="{45CDC230-B7AC-4F88-9E6F-7AD9276E4675}" type="sibTrans" cxnId="{6ACBFA03-9160-417D-8C0C-1B1024F8F787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E3471AB3-3B26-47D3-8BD1-EBB0DD17FCBC}" type="pres">
      <dgm:prSet presAssocID="{7A2F62AB-61D7-4D4B-BC14-CF44B981BD1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F0E80AE7-8C6F-4170-A366-58FB9DC16D38}" type="presOf" srcId="{929EAD33-5D29-46B9-8814-4630E2108CC3}" destId="{E61DCCCF-1C26-4202-8F66-4730A190F3C6}" srcOrd="0" destOrd="0" presId="urn:microsoft.com/office/officeart/2005/8/layout/bProcess3"/>
    <dgm:cxn modelId="{9398AF1C-3755-45A5-B11D-DA76277BBD1E}" type="presOf" srcId="{1CCA92E8-2A79-4039-9E02-B577CD4BA5DE}" destId="{F3AEFC86-8CAB-4255-B897-0ADF76102DCE}" srcOrd="0" destOrd="0" presId="urn:microsoft.com/office/officeart/2005/8/layout/bProcess3"/>
    <dgm:cxn modelId="{107FBDE2-F50A-4C1A-8C15-7771D69678A9}" type="presOf" srcId="{00EF0B1D-A2FB-4171-853E-8E5A174AFDE2}" destId="{94695C97-9F95-4667-88CE-6B5F862F6782}" srcOrd="0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C5DC0EA7-F022-4E84-80A8-47175795F587}" type="presOf" srcId="{5BADDBB2-67D4-4E42-9CE8-3206D1A25A15}" destId="{1D44D8C0-0457-4865-A4D6-98037FEE4561}" srcOrd="1" destOrd="0" presId="urn:microsoft.com/office/officeart/2005/8/layout/bProcess3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7503215E-5F3E-4CCC-8D66-8539598D0C16}" type="presOf" srcId="{8D4470B6-9BC0-4266-A155-7BBCF2FB5D59}" destId="{7C164E00-AF49-45B6-B2CE-84E1BADF4337}" srcOrd="0" destOrd="0" presId="urn:microsoft.com/office/officeart/2005/8/layout/bProcess3"/>
    <dgm:cxn modelId="{1FCB31D4-DD85-439D-AF9E-AB73086172DF}" type="presOf" srcId="{CBC54A17-7C44-4268-B81B-6FAAB5757C27}" destId="{D27E8F87-789A-4704-BB1D-A012EF6A3BCE}" srcOrd="0" destOrd="0" presId="urn:microsoft.com/office/officeart/2005/8/layout/bProcess3"/>
    <dgm:cxn modelId="{6C886515-F3A5-4519-A08C-ADBEE29E826C}" type="presOf" srcId="{7A2F62AB-61D7-4D4B-BC14-CF44B981BD16}" destId="{E3471AB3-3B26-47D3-8BD1-EBB0DD17FCBC}" srcOrd="0" destOrd="0" presId="urn:microsoft.com/office/officeart/2005/8/layout/bProcess3"/>
    <dgm:cxn modelId="{71A4CBC7-1DB5-4960-A114-CF7D829FE0CB}" type="presOf" srcId="{AE8BC0FA-0DD6-4C55-A7DD-388AFA88C5FD}" destId="{47B1FC83-F3EB-4738-A580-23683F094984}" srcOrd="0" destOrd="0" presId="urn:microsoft.com/office/officeart/2005/8/layout/bProcess3"/>
    <dgm:cxn modelId="{036552B9-D51F-439A-9318-9EDC265BE51B}" type="presOf" srcId="{B4D8C78D-C756-4004-8FAC-34E65E5795F2}" destId="{94D9B63F-A3C3-48C9-8D95-46FA78BAB6D8}" srcOrd="1" destOrd="0" presId="urn:microsoft.com/office/officeart/2005/8/layout/bProcess3"/>
    <dgm:cxn modelId="{C56177E6-EFEE-43AF-B663-68DC8CEE728D}" type="presOf" srcId="{B4D8C78D-C756-4004-8FAC-34E65E5795F2}" destId="{E8B29C6E-317C-4E4A-9EC4-ACBF6D313839}" srcOrd="0" destOrd="0" presId="urn:microsoft.com/office/officeart/2005/8/layout/bProcess3"/>
    <dgm:cxn modelId="{0BEF64FB-44B7-4399-83A2-13A037EFE325}" type="presOf" srcId="{5BADDBB2-67D4-4E42-9CE8-3206D1A25A15}" destId="{DDA7262B-8FF8-4484-A324-39DD1917CC80}" srcOrd="0" destOrd="0" presId="urn:microsoft.com/office/officeart/2005/8/layout/bProcess3"/>
    <dgm:cxn modelId="{AE25FF2A-FB0E-4684-84FC-B103D8893286}" type="presOf" srcId="{1CCA92E8-2A79-4039-9E02-B577CD4BA5DE}" destId="{CA77A807-D0CB-4CB5-B79B-2BD8425C6F75}" srcOrd="1" destOrd="0" presId="urn:microsoft.com/office/officeart/2005/8/layout/bProcess3"/>
    <dgm:cxn modelId="{28872D43-247D-4893-9F1C-42B315696044}" type="presOf" srcId="{4A794E68-29E5-47DC-9E0C-66B4753FA66B}" destId="{CC91C39E-6D1B-4039-8520-7C78B0B9B397}" srcOrd="0" destOrd="0" presId="urn:microsoft.com/office/officeart/2005/8/layout/bProcess3"/>
    <dgm:cxn modelId="{566FFCCB-0887-4AE9-8442-F9EAEC147392}" type="presOf" srcId="{46A0938D-EADD-46CB-B163-18FC45C21389}" destId="{7DD3BAD9-2F34-4639-A0EC-594A31EBF6A2}" srcOrd="0" destOrd="0" presId="urn:microsoft.com/office/officeart/2005/8/layout/bProcess3"/>
    <dgm:cxn modelId="{593C1D0C-FDAF-4C0E-9C51-F4257918456D}" type="presOf" srcId="{4A794E68-29E5-47DC-9E0C-66B4753FA66B}" destId="{581C22AC-3676-4511-9209-9174A12BC64C}" srcOrd="1" destOrd="0" presId="urn:microsoft.com/office/officeart/2005/8/layout/bProcess3"/>
    <dgm:cxn modelId="{6ACBFA03-9160-417D-8C0C-1B1024F8F787}" srcId="{46A0938D-EADD-46CB-B163-18FC45C21389}" destId="{7A2F62AB-61D7-4D4B-BC14-CF44B981BD16}" srcOrd="5" destOrd="0" parTransId="{E3C2A860-CF57-4805-A99A-E6EA45E79CE1}" sibTransId="{45CDC230-B7AC-4F88-9E6F-7AD9276E4675}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7E79F58D-A3CE-405D-822B-0DF2C7F62DF9}" type="presOf" srcId="{6102AFCF-77D2-4D9A-8929-1511C560F908}" destId="{C8FF0575-AFA1-41DF-870E-90C73B4244FD}" srcOrd="0" destOrd="0" presId="urn:microsoft.com/office/officeart/2005/8/layout/bProcess3"/>
    <dgm:cxn modelId="{0CFA9786-B98F-42DB-8B7B-DB1E25A9DD75}" type="presOf" srcId="{8D4470B6-9BC0-4266-A155-7BBCF2FB5D59}" destId="{9005247C-BB70-4E73-8733-31D6A4ABBB8F}" srcOrd="1" destOrd="0" presId="urn:microsoft.com/office/officeart/2005/8/layout/bProcess3"/>
    <dgm:cxn modelId="{DA04C7A2-5592-4C57-9351-7775A188BB67}" type="presParOf" srcId="{7DD3BAD9-2F34-4639-A0EC-594A31EBF6A2}" destId="{94695C97-9F95-4667-88CE-6B5F862F6782}" srcOrd="0" destOrd="0" presId="urn:microsoft.com/office/officeart/2005/8/layout/bProcess3"/>
    <dgm:cxn modelId="{D1ABC8EC-3F0E-4A39-91CB-9791B353540D}" type="presParOf" srcId="{7DD3BAD9-2F34-4639-A0EC-594A31EBF6A2}" destId="{7C164E00-AF49-45B6-B2CE-84E1BADF4337}" srcOrd="1" destOrd="0" presId="urn:microsoft.com/office/officeart/2005/8/layout/bProcess3"/>
    <dgm:cxn modelId="{6FB26C1A-0CF4-4D6F-92A1-820D34435036}" type="presParOf" srcId="{7C164E00-AF49-45B6-B2CE-84E1BADF4337}" destId="{9005247C-BB70-4E73-8733-31D6A4ABBB8F}" srcOrd="0" destOrd="0" presId="urn:microsoft.com/office/officeart/2005/8/layout/bProcess3"/>
    <dgm:cxn modelId="{99BB620B-1625-4F1A-947A-146A316512CC}" type="presParOf" srcId="{7DD3BAD9-2F34-4639-A0EC-594A31EBF6A2}" destId="{D27E8F87-789A-4704-BB1D-A012EF6A3BCE}" srcOrd="2" destOrd="0" presId="urn:microsoft.com/office/officeart/2005/8/layout/bProcess3"/>
    <dgm:cxn modelId="{1ABA9FBA-3D98-492F-AF53-4747A8306D65}" type="presParOf" srcId="{7DD3BAD9-2F34-4639-A0EC-594A31EBF6A2}" destId="{E8B29C6E-317C-4E4A-9EC4-ACBF6D313839}" srcOrd="3" destOrd="0" presId="urn:microsoft.com/office/officeart/2005/8/layout/bProcess3"/>
    <dgm:cxn modelId="{1A74C6A4-51CB-4DBE-84F2-AF35CC827B3D}" type="presParOf" srcId="{E8B29C6E-317C-4E4A-9EC4-ACBF6D313839}" destId="{94D9B63F-A3C3-48C9-8D95-46FA78BAB6D8}" srcOrd="0" destOrd="0" presId="urn:microsoft.com/office/officeart/2005/8/layout/bProcess3"/>
    <dgm:cxn modelId="{21EBAAFF-352D-4E9A-8065-2EA14DD7930E}" type="presParOf" srcId="{7DD3BAD9-2F34-4639-A0EC-594A31EBF6A2}" destId="{47B1FC83-F3EB-4738-A580-23683F094984}" srcOrd="4" destOrd="0" presId="urn:microsoft.com/office/officeart/2005/8/layout/bProcess3"/>
    <dgm:cxn modelId="{0D1D275C-9B98-4BC3-A0C7-A9C55A873F26}" type="presParOf" srcId="{7DD3BAD9-2F34-4639-A0EC-594A31EBF6A2}" destId="{DDA7262B-8FF8-4484-A324-39DD1917CC80}" srcOrd="5" destOrd="0" presId="urn:microsoft.com/office/officeart/2005/8/layout/bProcess3"/>
    <dgm:cxn modelId="{53864B38-3423-446F-9751-8CF4EEC0D9E7}" type="presParOf" srcId="{DDA7262B-8FF8-4484-A324-39DD1917CC80}" destId="{1D44D8C0-0457-4865-A4D6-98037FEE4561}" srcOrd="0" destOrd="0" presId="urn:microsoft.com/office/officeart/2005/8/layout/bProcess3"/>
    <dgm:cxn modelId="{3F135CAA-ED50-48C2-B93E-6516E7A8ED8A}" type="presParOf" srcId="{7DD3BAD9-2F34-4639-A0EC-594A31EBF6A2}" destId="{E61DCCCF-1C26-4202-8F66-4730A190F3C6}" srcOrd="6" destOrd="0" presId="urn:microsoft.com/office/officeart/2005/8/layout/bProcess3"/>
    <dgm:cxn modelId="{3E9C1D58-6EC5-4401-AD8F-74D17BA22EEC}" type="presParOf" srcId="{7DD3BAD9-2F34-4639-A0EC-594A31EBF6A2}" destId="{F3AEFC86-8CAB-4255-B897-0ADF76102DCE}" srcOrd="7" destOrd="0" presId="urn:microsoft.com/office/officeart/2005/8/layout/bProcess3"/>
    <dgm:cxn modelId="{48460187-1154-4B03-AA3C-F1EA3148612C}" type="presParOf" srcId="{F3AEFC86-8CAB-4255-B897-0ADF76102DCE}" destId="{CA77A807-D0CB-4CB5-B79B-2BD8425C6F75}" srcOrd="0" destOrd="0" presId="urn:microsoft.com/office/officeart/2005/8/layout/bProcess3"/>
    <dgm:cxn modelId="{B2D6A755-2417-4C39-B9CD-7AEC8B1C0950}" type="presParOf" srcId="{7DD3BAD9-2F34-4639-A0EC-594A31EBF6A2}" destId="{C8FF0575-AFA1-41DF-870E-90C73B4244FD}" srcOrd="8" destOrd="0" presId="urn:microsoft.com/office/officeart/2005/8/layout/bProcess3"/>
    <dgm:cxn modelId="{87AE8791-F8A9-4E7C-9519-6FD1B423E2D7}" type="presParOf" srcId="{7DD3BAD9-2F34-4639-A0EC-594A31EBF6A2}" destId="{CC91C39E-6D1B-4039-8520-7C78B0B9B397}" srcOrd="9" destOrd="0" presId="urn:microsoft.com/office/officeart/2005/8/layout/bProcess3"/>
    <dgm:cxn modelId="{D018CAD9-357B-423D-A21A-0498496BB137}" type="presParOf" srcId="{CC91C39E-6D1B-4039-8520-7C78B0B9B397}" destId="{581C22AC-3676-4511-9209-9174A12BC64C}" srcOrd="0" destOrd="0" presId="urn:microsoft.com/office/officeart/2005/8/layout/bProcess3"/>
    <dgm:cxn modelId="{B1CA2C94-EF53-4F53-AA0D-272AC569E295}" type="presParOf" srcId="{7DD3BAD9-2F34-4639-A0EC-594A31EBF6A2}" destId="{E3471AB3-3B26-47D3-8BD1-EBB0DD17FCB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/>
      <dgm:t>
        <a:bodyPr/>
        <a:lstStyle/>
        <a:p>
          <a:r>
            <a:rPr lang="en-US" dirty="0" smtClean="0"/>
            <a:t>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/>
      <dgm:t>
        <a:bodyPr/>
        <a:lstStyle/>
        <a:p>
          <a:r>
            <a:rPr lang="en-US" dirty="0" smtClean="0"/>
            <a:t>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/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smtClean="0"/>
            <a:t>Process Paths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Setup Listeners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err="1" smtClean="0"/>
            <a:t>Firepath</a:t>
          </a:r>
          <a:r>
            <a:rPr lang="en-US" dirty="0" smtClean="0"/>
            <a:t> </a:t>
          </a:r>
          <a:r>
            <a:rPr lang="en-US" dirty="0" err="1" smtClean="0"/>
            <a:t>Functon</a:t>
          </a:r>
          <a:r>
            <a:rPr lang="en-US" dirty="0" smtClean="0"/>
            <a:t> Call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F14A2770-955B-4ADF-AC77-7BAA42616557}">
      <dgm:prSet/>
      <dgm:spPr/>
      <dgm:t>
        <a:bodyPr/>
        <a:lstStyle/>
        <a:p>
          <a:r>
            <a:rPr lang="en-US" dirty="0" smtClean="0"/>
            <a:t>Firebase Function Calls</a:t>
          </a:r>
          <a:endParaRPr lang="en-US" dirty="0"/>
        </a:p>
      </dgm:t>
    </dgm:pt>
    <dgm:pt modelId="{1378C70D-0BAE-45AD-8340-993A56FAC5F6}" type="parTrans" cxnId="{7ABE0AAA-095C-46E0-9C57-FCABF7626BBF}">
      <dgm:prSet/>
      <dgm:spPr/>
      <dgm:t>
        <a:bodyPr/>
        <a:lstStyle/>
        <a:p>
          <a:endParaRPr lang="en-US"/>
        </a:p>
      </dgm:t>
    </dgm:pt>
    <dgm:pt modelId="{81BE7ACA-89E0-4E74-92DE-5909717346EB}" type="sibTrans" cxnId="{7ABE0AAA-095C-46E0-9C57-FCABF7626BBF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0E04372-C734-4FDD-980B-CD492210E618}" type="pres">
      <dgm:prSet presAssocID="{F14A2770-955B-4ADF-AC77-7BAA4261655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87801003-4779-456D-B994-03193751A466}" type="presOf" srcId="{4A794E68-29E5-47DC-9E0C-66B4753FA66B}" destId="{581C22AC-3676-4511-9209-9174A12BC64C}" srcOrd="1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48365DCB-8D66-43C7-AC16-A5A234D817B5}" type="presOf" srcId="{1CCA92E8-2A79-4039-9E02-B577CD4BA5DE}" destId="{F3AEFC86-8CAB-4255-B897-0ADF76102DCE}" srcOrd="0" destOrd="0" presId="urn:microsoft.com/office/officeart/2005/8/layout/bProcess3"/>
    <dgm:cxn modelId="{02698FF2-9128-4E96-B944-1D1F4CAFC5AD}" type="presOf" srcId="{8D4470B6-9BC0-4266-A155-7BBCF2FB5D59}" destId="{7C164E00-AF49-45B6-B2CE-84E1BADF4337}" srcOrd="0" destOrd="0" presId="urn:microsoft.com/office/officeart/2005/8/layout/bProcess3"/>
    <dgm:cxn modelId="{52C884CF-13FA-49D3-A2A3-FC60AE030B1B}" type="presOf" srcId="{5BADDBB2-67D4-4E42-9CE8-3206D1A25A15}" destId="{DDA7262B-8FF8-4484-A324-39DD1917CC80}" srcOrd="0" destOrd="0" presId="urn:microsoft.com/office/officeart/2005/8/layout/bProcess3"/>
    <dgm:cxn modelId="{5DCFB774-F673-4558-BBBF-379AABD961AD}" type="presOf" srcId="{929EAD33-5D29-46B9-8814-4630E2108CC3}" destId="{E61DCCCF-1C26-4202-8F66-4730A190F3C6}" srcOrd="0" destOrd="0" presId="urn:microsoft.com/office/officeart/2005/8/layout/bProcess3"/>
    <dgm:cxn modelId="{7CAAB6A0-5E66-42AD-BE7B-ECA1B5053CC7}" type="presOf" srcId="{1CCA92E8-2A79-4039-9E02-B577CD4BA5DE}" destId="{CA77A807-D0CB-4CB5-B79B-2BD8425C6F75}" srcOrd="1" destOrd="0" presId="urn:microsoft.com/office/officeart/2005/8/layout/bProcess3"/>
    <dgm:cxn modelId="{E5DF0D56-80D6-4FC9-A68C-D9061D1D100E}" type="presOf" srcId="{AE8BC0FA-0DD6-4C55-A7DD-388AFA88C5FD}" destId="{47B1FC83-F3EB-4738-A580-23683F094984}" srcOrd="0" destOrd="0" presId="urn:microsoft.com/office/officeart/2005/8/layout/bProcess3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82145FAC-906B-41F7-97E8-EE707E4D0181}" type="presOf" srcId="{B4D8C78D-C756-4004-8FAC-34E65E5795F2}" destId="{E8B29C6E-317C-4E4A-9EC4-ACBF6D313839}" srcOrd="0" destOrd="0" presId="urn:microsoft.com/office/officeart/2005/8/layout/bProcess3"/>
    <dgm:cxn modelId="{8ADCE790-3179-43CF-872E-2ECA8290B18C}" type="presOf" srcId="{F14A2770-955B-4ADF-AC77-7BAA42616557}" destId="{80E04372-C734-4FDD-980B-CD492210E618}" srcOrd="0" destOrd="0" presId="urn:microsoft.com/office/officeart/2005/8/layout/bProcess3"/>
    <dgm:cxn modelId="{50B5FA5F-324D-4848-A8F4-45A186497D3B}" type="presOf" srcId="{B4D8C78D-C756-4004-8FAC-34E65E5795F2}" destId="{94D9B63F-A3C3-48C9-8D95-46FA78BAB6D8}" srcOrd="1" destOrd="0" presId="urn:microsoft.com/office/officeart/2005/8/layout/bProcess3"/>
    <dgm:cxn modelId="{04AFD7C8-12A1-42C3-98DB-CE6AB6809932}" type="presOf" srcId="{8D4470B6-9BC0-4266-A155-7BBCF2FB5D59}" destId="{9005247C-BB70-4E73-8733-31D6A4ABBB8F}" srcOrd="1" destOrd="0" presId="urn:microsoft.com/office/officeart/2005/8/layout/bProcess3"/>
    <dgm:cxn modelId="{25808BF6-9894-405B-8E73-E9F06C5D2C70}" type="presOf" srcId="{5BADDBB2-67D4-4E42-9CE8-3206D1A25A15}" destId="{1D44D8C0-0457-4865-A4D6-98037FEE4561}" srcOrd="1" destOrd="0" presId="urn:microsoft.com/office/officeart/2005/8/layout/bProcess3"/>
    <dgm:cxn modelId="{74C65182-6142-42B9-8E5E-DAE199F798C4}" type="presOf" srcId="{6102AFCF-77D2-4D9A-8929-1511C560F908}" destId="{C8FF0575-AFA1-41DF-870E-90C73B4244FD}" srcOrd="0" destOrd="0" presId="urn:microsoft.com/office/officeart/2005/8/layout/bProcess3"/>
    <dgm:cxn modelId="{7ABE0AAA-095C-46E0-9C57-FCABF7626BBF}" srcId="{46A0938D-EADD-46CB-B163-18FC45C21389}" destId="{F14A2770-955B-4ADF-AC77-7BAA42616557}" srcOrd="5" destOrd="0" parTransId="{1378C70D-0BAE-45AD-8340-993A56FAC5F6}" sibTransId="{81BE7ACA-89E0-4E74-92DE-5909717346EB}"/>
    <dgm:cxn modelId="{C117548B-DB84-4CC7-8644-267C24412A40}" type="presOf" srcId="{46A0938D-EADD-46CB-B163-18FC45C21389}" destId="{7DD3BAD9-2F34-4639-A0EC-594A31EBF6A2}" srcOrd="0" destOrd="0" presId="urn:microsoft.com/office/officeart/2005/8/layout/bProcess3"/>
    <dgm:cxn modelId="{B5C51D7A-989D-483E-AFD7-6A5D2775C4AA}" type="presOf" srcId="{00EF0B1D-A2FB-4171-853E-8E5A174AFDE2}" destId="{94695C97-9F95-4667-88CE-6B5F862F6782}" srcOrd="0" destOrd="0" presId="urn:microsoft.com/office/officeart/2005/8/layout/bProcess3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324C1853-A43E-4635-A30B-2DD2CAB236C8}" type="presOf" srcId="{4A794E68-29E5-47DC-9E0C-66B4753FA66B}" destId="{CC91C39E-6D1B-4039-8520-7C78B0B9B397}" srcOrd="0" destOrd="0" presId="urn:microsoft.com/office/officeart/2005/8/layout/bProcess3"/>
    <dgm:cxn modelId="{98CE3384-1EB6-465A-8ED8-D956FA65A67C}" type="presOf" srcId="{CBC54A17-7C44-4268-B81B-6FAAB5757C27}" destId="{D27E8F87-789A-4704-BB1D-A012EF6A3BCE}" srcOrd="0" destOrd="0" presId="urn:microsoft.com/office/officeart/2005/8/layout/bProcess3"/>
    <dgm:cxn modelId="{FC0262DF-4D59-4396-BCA5-43C85C9DC198}" type="presParOf" srcId="{7DD3BAD9-2F34-4639-A0EC-594A31EBF6A2}" destId="{94695C97-9F95-4667-88CE-6B5F862F6782}" srcOrd="0" destOrd="0" presId="urn:microsoft.com/office/officeart/2005/8/layout/bProcess3"/>
    <dgm:cxn modelId="{C1CA4F9D-AEAB-4719-9E4F-403B9E6F0A5A}" type="presParOf" srcId="{7DD3BAD9-2F34-4639-A0EC-594A31EBF6A2}" destId="{7C164E00-AF49-45B6-B2CE-84E1BADF4337}" srcOrd="1" destOrd="0" presId="urn:microsoft.com/office/officeart/2005/8/layout/bProcess3"/>
    <dgm:cxn modelId="{917C1E1E-BC39-4944-ADD0-3B197936A31C}" type="presParOf" srcId="{7C164E00-AF49-45B6-B2CE-84E1BADF4337}" destId="{9005247C-BB70-4E73-8733-31D6A4ABBB8F}" srcOrd="0" destOrd="0" presId="urn:microsoft.com/office/officeart/2005/8/layout/bProcess3"/>
    <dgm:cxn modelId="{6D068BE4-B324-45E1-AEEC-24697A06D43F}" type="presParOf" srcId="{7DD3BAD9-2F34-4639-A0EC-594A31EBF6A2}" destId="{D27E8F87-789A-4704-BB1D-A012EF6A3BCE}" srcOrd="2" destOrd="0" presId="urn:microsoft.com/office/officeart/2005/8/layout/bProcess3"/>
    <dgm:cxn modelId="{7EE65DCF-E932-4B31-910C-E6C2A24AF10D}" type="presParOf" srcId="{7DD3BAD9-2F34-4639-A0EC-594A31EBF6A2}" destId="{E8B29C6E-317C-4E4A-9EC4-ACBF6D313839}" srcOrd="3" destOrd="0" presId="urn:microsoft.com/office/officeart/2005/8/layout/bProcess3"/>
    <dgm:cxn modelId="{5BD75FB1-FDA6-4A38-89AF-5317D0814343}" type="presParOf" srcId="{E8B29C6E-317C-4E4A-9EC4-ACBF6D313839}" destId="{94D9B63F-A3C3-48C9-8D95-46FA78BAB6D8}" srcOrd="0" destOrd="0" presId="urn:microsoft.com/office/officeart/2005/8/layout/bProcess3"/>
    <dgm:cxn modelId="{F036DDE9-6945-460C-AEBF-859A3CD66369}" type="presParOf" srcId="{7DD3BAD9-2F34-4639-A0EC-594A31EBF6A2}" destId="{47B1FC83-F3EB-4738-A580-23683F094984}" srcOrd="4" destOrd="0" presId="urn:microsoft.com/office/officeart/2005/8/layout/bProcess3"/>
    <dgm:cxn modelId="{9551DC98-FE2C-4699-8775-11AACEF27916}" type="presParOf" srcId="{7DD3BAD9-2F34-4639-A0EC-594A31EBF6A2}" destId="{DDA7262B-8FF8-4484-A324-39DD1917CC80}" srcOrd="5" destOrd="0" presId="urn:microsoft.com/office/officeart/2005/8/layout/bProcess3"/>
    <dgm:cxn modelId="{D64B8384-4D0B-47A2-BEC2-F99EB101A0CD}" type="presParOf" srcId="{DDA7262B-8FF8-4484-A324-39DD1917CC80}" destId="{1D44D8C0-0457-4865-A4D6-98037FEE4561}" srcOrd="0" destOrd="0" presId="urn:microsoft.com/office/officeart/2005/8/layout/bProcess3"/>
    <dgm:cxn modelId="{3566188C-AEFF-4956-8FBA-208D930F034B}" type="presParOf" srcId="{7DD3BAD9-2F34-4639-A0EC-594A31EBF6A2}" destId="{E61DCCCF-1C26-4202-8F66-4730A190F3C6}" srcOrd="6" destOrd="0" presId="urn:microsoft.com/office/officeart/2005/8/layout/bProcess3"/>
    <dgm:cxn modelId="{A434850D-ACB4-4659-89C5-81C07F1F6332}" type="presParOf" srcId="{7DD3BAD9-2F34-4639-A0EC-594A31EBF6A2}" destId="{F3AEFC86-8CAB-4255-B897-0ADF76102DCE}" srcOrd="7" destOrd="0" presId="urn:microsoft.com/office/officeart/2005/8/layout/bProcess3"/>
    <dgm:cxn modelId="{841BC150-DAA8-4DA0-BE3B-4A3CCCC8F071}" type="presParOf" srcId="{F3AEFC86-8CAB-4255-B897-0ADF76102DCE}" destId="{CA77A807-D0CB-4CB5-B79B-2BD8425C6F75}" srcOrd="0" destOrd="0" presId="urn:microsoft.com/office/officeart/2005/8/layout/bProcess3"/>
    <dgm:cxn modelId="{C646B327-6C62-41B6-928E-CB711788A976}" type="presParOf" srcId="{7DD3BAD9-2F34-4639-A0EC-594A31EBF6A2}" destId="{C8FF0575-AFA1-41DF-870E-90C73B4244FD}" srcOrd="8" destOrd="0" presId="urn:microsoft.com/office/officeart/2005/8/layout/bProcess3"/>
    <dgm:cxn modelId="{21DC7E14-04EB-4CA5-B82D-F960848FF6A9}" type="presParOf" srcId="{7DD3BAD9-2F34-4639-A0EC-594A31EBF6A2}" destId="{CC91C39E-6D1B-4039-8520-7C78B0B9B397}" srcOrd="9" destOrd="0" presId="urn:microsoft.com/office/officeart/2005/8/layout/bProcess3"/>
    <dgm:cxn modelId="{F848A355-5DB8-4AFA-874E-51CFBF207111}" type="presParOf" srcId="{CC91C39E-6D1B-4039-8520-7C78B0B9B397}" destId="{581C22AC-3676-4511-9209-9174A12BC64C}" srcOrd="0" destOrd="0" presId="urn:microsoft.com/office/officeart/2005/8/layout/bProcess3"/>
    <dgm:cxn modelId="{939C0380-8543-4885-9D43-3ABA68B1BC77}" type="presParOf" srcId="{7DD3BAD9-2F34-4639-A0EC-594A31EBF6A2}" destId="{80E04372-C734-4FDD-980B-CD492210E61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err="1" smtClean="0"/>
            <a:t>Firepath</a:t>
          </a:r>
          <a:r>
            <a:rPr lang="en-US" dirty="0" smtClean="0"/>
            <a:t> Function Call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Process Path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/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smtClean="0"/>
            <a:t>Create Firebase References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7A2F62AB-61D7-4D4B-BC14-CF44B981BD16}">
      <dgm:prSet/>
      <dgm:spPr/>
      <dgm:t>
        <a:bodyPr/>
        <a:lstStyle/>
        <a:p>
          <a:r>
            <a:rPr lang="en-US" dirty="0" smtClean="0"/>
            <a:t>Firebase Function Calls</a:t>
          </a:r>
          <a:endParaRPr lang="en-US" dirty="0"/>
        </a:p>
      </dgm:t>
    </dgm:pt>
    <dgm:pt modelId="{E3C2A860-CF57-4805-A99A-E6EA45E79CE1}" type="parTrans" cxnId="{6ACBFA03-9160-417D-8C0C-1B1024F8F787}">
      <dgm:prSet/>
      <dgm:spPr/>
      <dgm:t>
        <a:bodyPr/>
        <a:lstStyle/>
        <a:p>
          <a:endParaRPr lang="en-US"/>
        </a:p>
      </dgm:t>
    </dgm:pt>
    <dgm:pt modelId="{45CDC230-B7AC-4F88-9E6F-7AD9276E4675}" type="sibTrans" cxnId="{6ACBFA03-9160-417D-8C0C-1B1024F8F787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E3471AB3-3B26-47D3-8BD1-EBB0DD17FCBC}" type="pres">
      <dgm:prSet presAssocID="{7A2F62AB-61D7-4D4B-BC14-CF44B981BD1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8129F0-1F2D-47A3-BC0D-AAD38AA25E0F}" type="presOf" srcId="{6102AFCF-77D2-4D9A-8929-1511C560F908}" destId="{C8FF0575-AFA1-41DF-870E-90C73B4244FD}" srcOrd="0" destOrd="0" presId="urn:microsoft.com/office/officeart/2005/8/layout/bProcess3"/>
    <dgm:cxn modelId="{ADA2AD07-0ED9-4379-94B2-697EC29C4576}" type="presOf" srcId="{5BADDBB2-67D4-4E42-9CE8-3206D1A25A15}" destId="{DDA7262B-8FF8-4484-A324-39DD1917CC80}" srcOrd="0" destOrd="0" presId="urn:microsoft.com/office/officeart/2005/8/layout/bProcess3"/>
    <dgm:cxn modelId="{B8D62E98-DE25-40FF-9253-CB471A55242A}" type="presOf" srcId="{7A2F62AB-61D7-4D4B-BC14-CF44B981BD16}" destId="{E3471AB3-3B26-47D3-8BD1-EBB0DD17FCBC}" srcOrd="0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9C8E16B1-9942-4648-A863-211CBA95BEA9}" type="presOf" srcId="{CBC54A17-7C44-4268-B81B-6FAAB5757C27}" destId="{D27E8F87-789A-4704-BB1D-A012EF6A3BCE}" srcOrd="0" destOrd="0" presId="urn:microsoft.com/office/officeart/2005/8/layout/bProcess3"/>
    <dgm:cxn modelId="{E8D0E54C-C089-46EB-B5E6-6B4EC4A3D0FE}" type="presOf" srcId="{AE8BC0FA-0DD6-4C55-A7DD-388AFA88C5FD}" destId="{47B1FC83-F3EB-4738-A580-23683F094984}" srcOrd="0" destOrd="0" presId="urn:microsoft.com/office/officeart/2005/8/layout/bProcess3"/>
    <dgm:cxn modelId="{8A597890-2084-44E4-BB04-8D9E559E91E0}" type="presOf" srcId="{00EF0B1D-A2FB-4171-853E-8E5A174AFDE2}" destId="{94695C97-9F95-4667-88CE-6B5F862F6782}" srcOrd="0" destOrd="0" presId="urn:microsoft.com/office/officeart/2005/8/layout/bProcess3"/>
    <dgm:cxn modelId="{74F4003C-3C81-4FDA-B021-016A7459F339}" type="presOf" srcId="{4A794E68-29E5-47DC-9E0C-66B4753FA66B}" destId="{581C22AC-3676-4511-9209-9174A12BC64C}" srcOrd="1" destOrd="0" presId="urn:microsoft.com/office/officeart/2005/8/layout/bProcess3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6ACBFA03-9160-417D-8C0C-1B1024F8F787}" srcId="{46A0938D-EADD-46CB-B163-18FC45C21389}" destId="{7A2F62AB-61D7-4D4B-BC14-CF44B981BD16}" srcOrd="5" destOrd="0" parTransId="{E3C2A860-CF57-4805-A99A-E6EA45E79CE1}" sibTransId="{45CDC230-B7AC-4F88-9E6F-7AD9276E4675}"/>
    <dgm:cxn modelId="{F05982DA-B11E-422D-9683-C62F4C335FB4}" type="presOf" srcId="{1CCA92E8-2A79-4039-9E02-B577CD4BA5DE}" destId="{F3AEFC86-8CAB-4255-B897-0ADF76102DCE}" srcOrd="0" destOrd="0" presId="urn:microsoft.com/office/officeart/2005/8/layout/bProcess3"/>
    <dgm:cxn modelId="{7EEA60FA-9F6F-4E84-93E7-A2A5F7AF0BDC}" type="presOf" srcId="{B4D8C78D-C756-4004-8FAC-34E65E5795F2}" destId="{94D9B63F-A3C3-48C9-8D95-46FA78BAB6D8}" srcOrd="1" destOrd="0" presId="urn:microsoft.com/office/officeart/2005/8/layout/bProcess3"/>
    <dgm:cxn modelId="{C813863B-8213-4F43-A5F8-3A953A1BF52F}" type="presOf" srcId="{929EAD33-5D29-46B9-8814-4630E2108CC3}" destId="{E61DCCCF-1C26-4202-8F66-4730A190F3C6}" srcOrd="0" destOrd="0" presId="urn:microsoft.com/office/officeart/2005/8/layout/bProcess3"/>
    <dgm:cxn modelId="{23793568-D89E-48B6-8054-6A4120C8FEF4}" type="presOf" srcId="{8D4470B6-9BC0-4266-A155-7BBCF2FB5D59}" destId="{7C164E00-AF49-45B6-B2CE-84E1BADF4337}" srcOrd="0" destOrd="0" presId="urn:microsoft.com/office/officeart/2005/8/layout/bProcess3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45299D02-4EAF-4B26-9814-8881A77FCAC8}" type="presOf" srcId="{4A794E68-29E5-47DC-9E0C-66B4753FA66B}" destId="{CC91C39E-6D1B-4039-8520-7C78B0B9B397}" srcOrd="0" destOrd="0" presId="urn:microsoft.com/office/officeart/2005/8/layout/bProcess3"/>
    <dgm:cxn modelId="{3867BC0E-6C02-4936-869B-B9877C0F3396}" type="presOf" srcId="{5BADDBB2-67D4-4E42-9CE8-3206D1A25A15}" destId="{1D44D8C0-0457-4865-A4D6-98037FEE4561}" srcOrd="1" destOrd="0" presId="urn:microsoft.com/office/officeart/2005/8/layout/bProcess3"/>
    <dgm:cxn modelId="{2FB738AF-AF53-4B62-8D58-300FA80FAB33}" type="presOf" srcId="{46A0938D-EADD-46CB-B163-18FC45C21389}" destId="{7DD3BAD9-2F34-4639-A0EC-594A31EBF6A2}" srcOrd="0" destOrd="0" presId="urn:microsoft.com/office/officeart/2005/8/layout/bProcess3"/>
    <dgm:cxn modelId="{8D31DAF4-B223-4BD2-9174-D4224802AEFD}" type="presOf" srcId="{8D4470B6-9BC0-4266-A155-7BBCF2FB5D59}" destId="{9005247C-BB70-4E73-8733-31D6A4ABBB8F}" srcOrd="1" destOrd="0" presId="urn:microsoft.com/office/officeart/2005/8/layout/bProcess3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03668C15-1A45-4A7B-BBA4-61A8FDC5523B}" type="presOf" srcId="{B4D8C78D-C756-4004-8FAC-34E65E5795F2}" destId="{E8B29C6E-317C-4E4A-9EC4-ACBF6D313839}" srcOrd="0" destOrd="0" presId="urn:microsoft.com/office/officeart/2005/8/layout/bProcess3"/>
    <dgm:cxn modelId="{D86D0102-0788-4276-9379-EB54DE93D1B5}" type="presOf" srcId="{1CCA92E8-2A79-4039-9E02-B577CD4BA5DE}" destId="{CA77A807-D0CB-4CB5-B79B-2BD8425C6F75}" srcOrd="1" destOrd="0" presId="urn:microsoft.com/office/officeart/2005/8/layout/bProcess3"/>
    <dgm:cxn modelId="{87C0B306-E0F5-4D2F-8F51-B4034A30B0E3}" type="presParOf" srcId="{7DD3BAD9-2F34-4639-A0EC-594A31EBF6A2}" destId="{94695C97-9F95-4667-88CE-6B5F862F6782}" srcOrd="0" destOrd="0" presId="urn:microsoft.com/office/officeart/2005/8/layout/bProcess3"/>
    <dgm:cxn modelId="{601863AA-752D-42D6-AA9A-B17B1E16402F}" type="presParOf" srcId="{7DD3BAD9-2F34-4639-A0EC-594A31EBF6A2}" destId="{7C164E00-AF49-45B6-B2CE-84E1BADF4337}" srcOrd="1" destOrd="0" presId="urn:microsoft.com/office/officeart/2005/8/layout/bProcess3"/>
    <dgm:cxn modelId="{60C29AB1-E3F7-4673-A838-DCA1BA27B3A3}" type="presParOf" srcId="{7C164E00-AF49-45B6-B2CE-84E1BADF4337}" destId="{9005247C-BB70-4E73-8733-31D6A4ABBB8F}" srcOrd="0" destOrd="0" presId="urn:microsoft.com/office/officeart/2005/8/layout/bProcess3"/>
    <dgm:cxn modelId="{5761E9C8-C593-4507-81A5-9FA4D84A0F3B}" type="presParOf" srcId="{7DD3BAD9-2F34-4639-A0EC-594A31EBF6A2}" destId="{D27E8F87-789A-4704-BB1D-A012EF6A3BCE}" srcOrd="2" destOrd="0" presId="urn:microsoft.com/office/officeart/2005/8/layout/bProcess3"/>
    <dgm:cxn modelId="{E0047FE3-3D16-4CF0-9750-8FD784129D76}" type="presParOf" srcId="{7DD3BAD9-2F34-4639-A0EC-594A31EBF6A2}" destId="{E8B29C6E-317C-4E4A-9EC4-ACBF6D313839}" srcOrd="3" destOrd="0" presId="urn:microsoft.com/office/officeart/2005/8/layout/bProcess3"/>
    <dgm:cxn modelId="{52145942-76A6-44B2-A300-0F3D01C7ECAF}" type="presParOf" srcId="{E8B29C6E-317C-4E4A-9EC4-ACBF6D313839}" destId="{94D9B63F-A3C3-48C9-8D95-46FA78BAB6D8}" srcOrd="0" destOrd="0" presId="urn:microsoft.com/office/officeart/2005/8/layout/bProcess3"/>
    <dgm:cxn modelId="{9EF697DB-B080-4CD6-BEE8-E6847DF190DA}" type="presParOf" srcId="{7DD3BAD9-2F34-4639-A0EC-594A31EBF6A2}" destId="{47B1FC83-F3EB-4738-A580-23683F094984}" srcOrd="4" destOrd="0" presId="urn:microsoft.com/office/officeart/2005/8/layout/bProcess3"/>
    <dgm:cxn modelId="{B44DA169-9B7B-4BC5-AE2A-AD99042D26AA}" type="presParOf" srcId="{7DD3BAD9-2F34-4639-A0EC-594A31EBF6A2}" destId="{DDA7262B-8FF8-4484-A324-39DD1917CC80}" srcOrd="5" destOrd="0" presId="urn:microsoft.com/office/officeart/2005/8/layout/bProcess3"/>
    <dgm:cxn modelId="{FC74A5D0-896B-48B1-BA66-DABA888351CF}" type="presParOf" srcId="{DDA7262B-8FF8-4484-A324-39DD1917CC80}" destId="{1D44D8C0-0457-4865-A4D6-98037FEE4561}" srcOrd="0" destOrd="0" presId="urn:microsoft.com/office/officeart/2005/8/layout/bProcess3"/>
    <dgm:cxn modelId="{72C22E21-3A07-4E66-A509-55158D52DE12}" type="presParOf" srcId="{7DD3BAD9-2F34-4639-A0EC-594A31EBF6A2}" destId="{E61DCCCF-1C26-4202-8F66-4730A190F3C6}" srcOrd="6" destOrd="0" presId="urn:microsoft.com/office/officeart/2005/8/layout/bProcess3"/>
    <dgm:cxn modelId="{DE3378C0-D548-44EC-A0AD-2F9DF10AC4D9}" type="presParOf" srcId="{7DD3BAD9-2F34-4639-A0EC-594A31EBF6A2}" destId="{F3AEFC86-8CAB-4255-B897-0ADF76102DCE}" srcOrd="7" destOrd="0" presId="urn:microsoft.com/office/officeart/2005/8/layout/bProcess3"/>
    <dgm:cxn modelId="{FE4312E9-F6DA-43FE-AE33-223B7F2379C3}" type="presParOf" srcId="{F3AEFC86-8CAB-4255-B897-0ADF76102DCE}" destId="{CA77A807-D0CB-4CB5-B79B-2BD8425C6F75}" srcOrd="0" destOrd="0" presId="urn:microsoft.com/office/officeart/2005/8/layout/bProcess3"/>
    <dgm:cxn modelId="{FA5A2B5B-B70E-4AC0-9797-2A12174A42ED}" type="presParOf" srcId="{7DD3BAD9-2F34-4639-A0EC-594A31EBF6A2}" destId="{C8FF0575-AFA1-41DF-870E-90C73B4244FD}" srcOrd="8" destOrd="0" presId="urn:microsoft.com/office/officeart/2005/8/layout/bProcess3"/>
    <dgm:cxn modelId="{A6D44712-FBE3-4759-8701-5ECB6EB2658E}" type="presParOf" srcId="{7DD3BAD9-2F34-4639-A0EC-594A31EBF6A2}" destId="{CC91C39E-6D1B-4039-8520-7C78B0B9B397}" srcOrd="9" destOrd="0" presId="urn:microsoft.com/office/officeart/2005/8/layout/bProcess3"/>
    <dgm:cxn modelId="{DEA86DBB-760A-4EED-B23B-A0678D6F1229}" type="presParOf" srcId="{CC91C39E-6D1B-4039-8520-7C78B0B9B397}" destId="{581C22AC-3676-4511-9209-9174A12BC64C}" srcOrd="0" destOrd="0" presId="urn:microsoft.com/office/officeart/2005/8/layout/bProcess3"/>
    <dgm:cxn modelId="{1D5FC39E-089F-4B78-AF60-9E1EF75BB594}" type="presParOf" srcId="{7DD3BAD9-2F34-4639-A0EC-594A31EBF6A2}" destId="{E3471AB3-3B26-47D3-8BD1-EBB0DD17FCB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A0938D-EADD-46CB-B163-18FC45C2138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F0B1D-A2FB-4171-853E-8E5A174AFDE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New </a:t>
          </a:r>
          <a:r>
            <a:rPr lang="en-US" dirty="0" err="1" smtClean="0"/>
            <a:t>Firepath</a:t>
          </a:r>
          <a:r>
            <a:rPr lang="en-US" dirty="0" smtClean="0"/>
            <a:t>()</a:t>
          </a:r>
          <a:endParaRPr lang="en-US" dirty="0"/>
        </a:p>
      </dgm:t>
    </dgm:pt>
    <dgm:pt modelId="{C4C0A638-62B4-4600-856C-A58528469EE3}" type="parTrans" cxnId="{90D8BEA1-960D-4273-87F4-9BEE6455FACF}">
      <dgm:prSet/>
      <dgm:spPr/>
      <dgm:t>
        <a:bodyPr/>
        <a:lstStyle/>
        <a:p>
          <a:endParaRPr lang="en-US"/>
        </a:p>
      </dgm:t>
    </dgm:pt>
    <dgm:pt modelId="{8D4470B6-9BC0-4266-A155-7BBCF2FB5D59}" type="sibTrans" cxnId="{90D8BEA1-960D-4273-87F4-9BEE6455FACF}">
      <dgm:prSet/>
      <dgm:spPr/>
      <dgm:t>
        <a:bodyPr/>
        <a:lstStyle/>
        <a:p>
          <a:endParaRPr lang="en-US"/>
        </a:p>
      </dgm:t>
    </dgm:pt>
    <dgm:pt modelId="{CBC54A17-7C44-4268-B81B-6FAAB5757C2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URL</a:t>
          </a:r>
          <a:r>
            <a:rPr lang="en-US" baseline="0" dirty="0" smtClean="0"/>
            <a:t> Parsing</a:t>
          </a:r>
          <a:endParaRPr lang="en-US" dirty="0"/>
        </a:p>
      </dgm:t>
    </dgm:pt>
    <dgm:pt modelId="{7BF4ACDC-DBAC-462F-8536-D07B727F0C83}" type="parTrans" cxnId="{BB227656-2075-427A-943B-4B7F71B1A504}">
      <dgm:prSet/>
      <dgm:spPr/>
      <dgm:t>
        <a:bodyPr/>
        <a:lstStyle/>
        <a:p>
          <a:endParaRPr lang="en-US"/>
        </a:p>
      </dgm:t>
    </dgm:pt>
    <dgm:pt modelId="{B4D8C78D-C756-4004-8FAC-34E65E5795F2}" type="sibTrans" cxnId="{BB227656-2075-427A-943B-4B7F71B1A504}">
      <dgm:prSet/>
      <dgm:spPr/>
      <dgm:t>
        <a:bodyPr/>
        <a:lstStyle/>
        <a:p>
          <a:endParaRPr lang="en-US"/>
        </a:p>
      </dgm:t>
    </dgm:pt>
    <dgm:pt modelId="{AE8BC0FA-0DD6-4C55-A7DD-388AFA88C5FD}">
      <dgm:prSet phldrT="[Text]"/>
      <dgm:spPr/>
      <dgm:t>
        <a:bodyPr/>
        <a:lstStyle/>
        <a:p>
          <a:r>
            <a:rPr lang="en-US" dirty="0" smtClean="0"/>
            <a:t>Process Paths</a:t>
          </a:r>
          <a:endParaRPr lang="en-US" dirty="0"/>
        </a:p>
      </dgm:t>
    </dgm:pt>
    <dgm:pt modelId="{029A0D6B-23A2-4CBA-A6DB-1A0732257CC2}" type="parTrans" cxnId="{EAED2D2F-3342-4883-8747-14FDA6ECDB78}">
      <dgm:prSet/>
      <dgm:spPr/>
      <dgm:t>
        <a:bodyPr/>
        <a:lstStyle/>
        <a:p>
          <a:endParaRPr lang="en-US"/>
        </a:p>
      </dgm:t>
    </dgm:pt>
    <dgm:pt modelId="{5BADDBB2-67D4-4E42-9CE8-3206D1A25A15}" type="sibTrans" cxnId="{EAED2D2F-3342-4883-8747-14FDA6ECDB78}">
      <dgm:prSet/>
      <dgm:spPr/>
      <dgm:t>
        <a:bodyPr/>
        <a:lstStyle/>
        <a:p>
          <a:endParaRPr lang="en-US"/>
        </a:p>
      </dgm:t>
    </dgm:pt>
    <dgm:pt modelId="{929EAD33-5D29-46B9-8814-4630E2108CC3}">
      <dgm:prSet phldrT="[Text]"/>
      <dgm:spPr/>
      <dgm:t>
        <a:bodyPr/>
        <a:lstStyle/>
        <a:p>
          <a:r>
            <a:rPr lang="en-US" dirty="0" smtClean="0"/>
            <a:t>Setup Listeners</a:t>
          </a:r>
          <a:endParaRPr lang="en-US" dirty="0"/>
        </a:p>
      </dgm:t>
    </dgm:pt>
    <dgm:pt modelId="{D6FE2C05-B880-40D9-8A17-5F7017F5BBEA}" type="parTrans" cxnId="{190449A7-1F9A-46FE-9FE3-3E0AB16F696C}">
      <dgm:prSet/>
      <dgm:spPr/>
      <dgm:t>
        <a:bodyPr/>
        <a:lstStyle/>
        <a:p>
          <a:endParaRPr lang="en-US"/>
        </a:p>
      </dgm:t>
    </dgm:pt>
    <dgm:pt modelId="{1CCA92E8-2A79-4039-9E02-B577CD4BA5DE}" type="sibTrans" cxnId="{190449A7-1F9A-46FE-9FE3-3E0AB16F696C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6102AFCF-77D2-4D9A-8929-1511C560F908}">
      <dgm:prSet phldrT="[Text]"/>
      <dgm:spPr/>
      <dgm:t>
        <a:bodyPr/>
        <a:lstStyle/>
        <a:p>
          <a:r>
            <a:rPr lang="en-US" dirty="0" err="1" smtClean="0"/>
            <a:t>Firepath</a:t>
          </a:r>
          <a:r>
            <a:rPr lang="en-US" dirty="0" smtClean="0"/>
            <a:t> </a:t>
          </a:r>
          <a:r>
            <a:rPr lang="en-US" dirty="0" err="1" smtClean="0"/>
            <a:t>Functon</a:t>
          </a:r>
          <a:r>
            <a:rPr lang="en-US" dirty="0" smtClean="0"/>
            <a:t> Call</a:t>
          </a:r>
          <a:endParaRPr lang="en-US" dirty="0"/>
        </a:p>
      </dgm:t>
    </dgm:pt>
    <dgm:pt modelId="{0D8B0330-3ED9-4025-B552-82D10A360D0A}" type="parTrans" cxnId="{F4690670-9F45-41F7-8074-D7A5FB26D947}">
      <dgm:prSet/>
      <dgm:spPr/>
      <dgm:t>
        <a:bodyPr/>
        <a:lstStyle/>
        <a:p>
          <a:endParaRPr lang="en-US"/>
        </a:p>
      </dgm:t>
    </dgm:pt>
    <dgm:pt modelId="{4A794E68-29E5-47DC-9E0C-66B4753FA66B}" type="sibTrans" cxnId="{F4690670-9F45-41F7-8074-D7A5FB26D947}">
      <dgm:prSet/>
      <dgm:spPr/>
      <dgm:t>
        <a:bodyPr/>
        <a:lstStyle/>
        <a:p>
          <a:endParaRPr lang="en-US"/>
        </a:p>
      </dgm:t>
    </dgm:pt>
    <dgm:pt modelId="{F14A2770-955B-4ADF-AC77-7BAA42616557}">
      <dgm:prSet/>
      <dgm:spPr/>
      <dgm:t>
        <a:bodyPr/>
        <a:lstStyle/>
        <a:p>
          <a:r>
            <a:rPr lang="en-US" dirty="0" smtClean="0"/>
            <a:t>Firebase Function Calls</a:t>
          </a:r>
          <a:endParaRPr lang="en-US" dirty="0"/>
        </a:p>
      </dgm:t>
    </dgm:pt>
    <dgm:pt modelId="{1378C70D-0BAE-45AD-8340-993A56FAC5F6}" type="parTrans" cxnId="{7ABE0AAA-095C-46E0-9C57-FCABF7626BBF}">
      <dgm:prSet/>
      <dgm:spPr/>
      <dgm:t>
        <a:bodyPr/>
        <a:lstStyle/>
        <a:p>
          <a:endParaRPr lang="en-US"/>
        </a:p>
      </dgm:t>
    </dgm:pt>
    <dgm:pt modelId="{81BE7ACA-89E0-4E74-92DE-5909717346EB}" type="sibTrans" cxnId="{7ABE0AAA-095C-46E0-9C57-FCABF7626BBF}">
      <dgm:prSet/>
      <dgm:spPr/>
      <dgm:t>
        <a:bodyPr/>
        <a:lstStyle/>
        <a:p>
          <a:endParaRPr lang="en-US"/>
        </a:p>
      </dgm:t>
    </dgm:pt>
    <dgm:pt modelId="{7DD3BAD9-2F34-4639-A0EC-594A31EBF6A2}" type="pres">
      <dgm:prSet presAssocID="{46A0938D-EADD-46CB-B163-18FC45C21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95C97-9F95-4667-88CE-6B5F862F6782}" type="pres">
      <dgm:prSet presAssocID="{00EF0B1D-A2FB-4171-853E-8E5A174AFD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64E00-AF49-45B6-B2CE-84E1BADF4337}" type="pres">
      <dgm:prSet presAssocID="{8D4470B6-9BC0-4266-A155-7BBCF2FB5D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005247C-BB70-4E73-8733-31D6A4ABBB8F}" type="pres">
      <dgm:prSet presAssocID="{8D4470B6-9BC0-4266-A155-7BBCF2FB5D59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D27E8F87-789A-4704-BB1D-A012EF6A3BCE}" type="pres">
      <dgm:prSet presAssocID="{CBC54A17-7C44-4268-B81B-6FAAB5757C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C6E-317C-4E4A-9EC4-ACBF6D313839}" type="pres">
      <dgm:prSet presAssocID="{B4D8C78D-C756-4004-8FAC-34E65E5795F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4D9B63F-A3C3-48C9-8D95-46FA78BAB6D8}" type="pres">
      <dgm:prSet presAssocID="{B4D8C78D-C756-4004-8FAC-34E65E5795F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7B1FC83-F3EB-4738-A580-23683F094984}" type="pres">
      <dgm:prSet presAssocID="{AE8BC0FA-0DD6-4C55-A7DD-388AFA88C5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7262B-8FF8-4484-A324-39DD1917CC80}" type="pres">
      <dgm:prSet presAssocID="{5BADDBB2-67D4-4E42-9CE8-3206D1A25A1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D44D8C0-0457-4865-A4D6-98037FEE4561}" type="pres">
      <dgm:prSet presAssocID="{5BADDBB2-67D4-4E42-9CE8-3206D1A25A1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61DCCCF-1C26-4202-8F66-4730A190F3C6}" type="pres">
      <dgm:prSet presAssocID="{929EAD33-5D29-46B9-8814-4630E2108CC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EFC86-8CAB-4255-B897-0ADF76102DCE}" type="pres">
      <dgm:prSet presAssocID="{1CCA92E8-2A79-4039-9E02-B577CD4BA5D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A77A807-D0CB-4CB5-B79B-2BD8425C6F75}" type="pres">
      <dgm:prSet presAssocID="{1CCA92E8-2A79-4039-9E02-B577CD4BA5D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8FF0575-AFA1-41DF-870E-90C73B4244FD}" type="pres">
      <dgm:prSet presAssocID="{6102AFCF-77D2-4D9A-8929-1511C560F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1C39E-6D1B-4039-8520-7C78B0B9B397}" type="pres">
      <dgm:prSet presAssocID="{4A794E68-29E5-47DC-9E0C-66B4753FA66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581C22AC-3676-4511-9209-9174A12BC64C}" type="pres">
      <dgm:prSet presAssocID="{4A794E68-29E5-47DC-9E0C-66B4753FA66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0E04372-C734-4FDD-980B-CD492210E618}" type="pres">
      <dgm:prSet presAssocID="{F14A2770-955B-4ADF-AC77-7BAA4261655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F54938-D123-4223-A0A5-70C15E326A5A}" type="presOf" srcId="{1CCA92E8-2A79-4039-9E02-B577CD4BA5DE}" destId="{CA77A807-D0CB-4CB5-B79B-2BD8425C6F75}" srcOrd="1" destOrd="0" presId="urn:microsoft.com/office/officeart/2005/8/layout/bProcess3"/>
    <dgm:cxn modelId="{90D8BEA1-960D-4273-87F4-9BEE6455FACF}" srcId="{46A0938D-EADD-46CB-B163-18FC45C21389}" destId="{00EF0B1D-A2FB-4171-853E-8E5A174AFDE2}" srcOrd="0" destOrd="0" parTransId="{C4C0A638-62B4-4600-856C-A58528469EE3}" sibTransId="{8D4470B6-9BC0-4266-A155-7BBCF2FB5D59}"/>
    <dgm:cxn modelId="{190449A7-1F9A-46FE-9FE3-3E0AB16F696C}" srcId="{46A0938D-EADD-46CB-B163-18FC45C21389}" destId="{929EAD33-5D29-46B9-8814-4630E2108CC3}" srcOrd="3" destOrd="0" parTransId="{D6FE2C05-B880-40D9-8A17-5F7017F5BBEA}" sibTransId="{1CCA92E8-2A79-4039-9E02-B577CD4BA5DE}"/>
    <dgm:cxn modelId="{98B9AEEA-B78C-4DB7-AFE2-B8517D3C46B8}" type="presOf" srcId="{F14A2770-955B-4ADF-AC77-7BAA42616557}" destId="{80E04372-C734-4FDD-980B-CD492210E618}" srcOrd="0" destOrd="0" presId="urn:microsoft.com/office/officeart/2005/8/layout/bProcess3"/>
    <dgm:cxn modelId="{823122EF-06BE-4696-AA8E-A131F3A0A53C}" type="presOf" srcId="{5BADDBB2-67D4-4E42-9CE8-3206D1A25A15}" destId="{1D44D8C0-0457-4865-A4D6-98037FEE4561}" srcOrd="1" destOrd="0" presId="urn:microsoft.com/office/officeart/2005/8/layout/bProcess3"/>
    <dgm:cxn modelId="{8E85B900-ACDF-4BFC-9C0D-3AE259F8CCA1}" type="presOf" srcId="{CBC54A17-7C44-4268-B81B-6FAAB5757C27}" destId="{D27E8F87-789A-4704-BB1D-A012EF6A3BCE}" srcOrd="0" destOrd="0" presId="urn:microsoft.com/office/officeart/2005/8/layout/bProcess3"/>
    <dgm:cxn modelId="{B64112DA-8E7B-4AD6-A772-AFE5A1A7C5D1}" type="presOf" srcId="{4A794E68-29E5-47DC-9E0C-66B4753FA66B}" destId="{CC91C39E-6D1B-4039-8520-7C78B0B9B397}" srcOrd="0" destOrd="0" presId="urn:microsoft.com/office/officeart/2005/8/layout/bProcess3"/>
    <dgm:cxn modelId="{7ABE0AAA-095C-46E0-9C57-FCABF7626BBF}" srcId="{46A0938D-EADD-46CB-B163-18FC45C21389}" destId="{F14A2770-955B-4ADF-AC77-7BAA42616557}" srcOrd="5" destOrd="0" parTransId="{1378C70D-0BAE-45AD-8340-993A56FAC5F6}" sibTransId="{81BE7ACA-89E0-4E74-92DE-5909717346EB}"/>
    <dgm:cxn modelId="{FA74FCD3-B198-4FFF-8055-4C08E13307D9}" type="presOf" srcId="{5BADDBB2-67D4-4E42-9CE8-3206D1A25A15}" destId="{DDA7262B-8FF8-4484-A324-39DD1917CC80}" srcOrd="0" destOrd="0" presId="urn:microsoft.com/office/officeart/2005/8/layout/bProcess3"/>
    <dgm:cxn modelId="{EAED2D2F-3342-4883-8747-14FDA6ECDB78}" srcId="{46A0938D-EADD-46CB-B163-18FC45C21389}" destId="{AE8BC0FA-0DD6-4C55-A7DD-388AFA88C5FD}" srcOrd="2" destOrd="0" parTransId="{029A0D6B-23A2-4CBA-A6DB-1A0732257CC2}" sibTransId="{5BADDBB2-67D4-4E42-9CE8-3206D1A25A15}"/>
    <dgm:cxn modelId="{355CB765-BC09-4D65-8B05-70217C2A3C37}" type="presOf" srcId="{4A794E68-29E5-47DC-9E0C-66B4753FA66B}" destId="{581C22AC-3676-4511-9209-9174A12BC64C}" srcOrd="1" destOrd="0" presId="urn:microsoft.com/office/officeart/2005/8/layout/bProcess3"/>
    <dgm:cxn modelId="{E5D0A976-3F3E-44CF-9586-68ED70FA642F}" type="presOf" srcId="{929EAD33-5D29-46B9-8814-4630E2108CC3}" destId="{E61DCCCF-1C26-4202-8F66-4730A190F3C6}" srcOrd="0" destOrd="0" presId="urn:microsoft.com/office/officeart/2005/8/layout/bProcess3"/>
    <dgm:cxn modelId="{628C2ACF-02DE-4630-A546-98278C84B73D}" type="presOf" srcId="{B4D8C78D-C756-4004-8FAC-34E65E5795F2}" destId="{94D9B63F-A3C3-48C9-8D95-46FA78BAB6D8}" srcOrd="1" destOrd="0" presId="urn:microsoft.com/office/officeart/2005/8/layout/bProcess3"/>
    <dgm:cxn modelId="{F4690670-9F45-41F7-8074-D7A5FB26D947}" srcId="{46A0938D-EADD-46CB-B163-18FC45C21389}" destId="{6102AFCF-77D2-4D9A-8929-1511C560F908}" srcOrd="4" destOrd="0" parTransId="{0D8B0330-3ED9-4025-B552-82D10A360D0A}" sibTransId="{4A794E68-29E5-47DC-9E0C-66B4753FA66B}"/>
    <dgm:cxn modelId="{AAAD3346-8444-4672-94E3-9E4C7D4DB1EC}" type="presOf" srcId="{8D4470B6-9BC0-4266-A155-7BBCF2FB5D59}" destId="{9005247C-BB70-4E73-8733-31D6A4ABBB8F}" srcOrd="1" destOrd="0" presId="urn:microsoft.com/office/officeart/2005/8/layout/bProcess3"/>
    <dgm:cxn modelId="{1B98AC1A-93A1-4BD7-B893-6FED47368E42}" type="presOf" srcId="{00EF0B1D-A2FB-4171-853E-8E5A174AFDE2}" destId="{94695C97-9F95-4667-88CE-6B5F862F6782}" srcOrd="0" destOrd="0" presId="urn:microsoft.com/office/officeart/2005/8/layout/bProcess3"/>
    <dgm:cxn modelId="{772AE317-9332-40CB-A5EB-1F9674479ED8}" type="presOf" srcId="{6102AFCF-77D2-4D9A-8929-1511C560F908}" destId="{C8FF0575-AFA1-41DF-870E-90C73B4244FD}" srcOrd="0" destOrd="0" presId="urn:microsoft.com/office/officeart/2005/8/layout/bProcess3"/>
    <dgm:cxn modelId="{22AB9D96-62B7-40E4-AAA4-FE7AE8E62DF7}" type="presOf" srcId="{8D4470B6-9BC0-4266-A155-7BBCF2FB5D59}" destId="{7C164E00-AF49-45B6-B2CE-84E1BADF4337}" srcOrd="0" destOrd="0" presId="urn:microsoft.com/office/officeart/2005/8/layout/bProcess3"/>
    <dgm:cxn modelId="{FEDA6973-A627-4E78-9ED0-7799997D7061}" type="presOf" srcId="{1CCA92E8-2A79-4039-9E02-B577CD4BA5DE}" destId="{F3AEFC86-8CAB-4255-B897-0ADF76102DCE}" srcOrd="0" destOrd="0" presId="urn:microsoft.com/office/officeart/2005/8/layout/bProcess3"/>
    <dgm:cxn modelId="{EAE40A9B-B0BD-45A9-96F2-7A8F61FC2A74}" type="presOf" srcId="{46A0938D-EADD-46CB-B163-18FC45C21389}" destId="{7DD3BAD9-2F34-4639-A0EC-594A31EBF6A2}" srcOrd="0" destOrd="0" presId="urn:microsoft.com/office/officeart/2005/8/layout/bProcess3"/>
    <dgm:cxn modelId="{BB227656-2075-427A-943B-4B7F71B1A504}" srcId="{46A0938D-EADD-46CB-B163-18FC45C21389}" destId="{CBC54A17-7C44-4268-B81B-6FAAB5757C27}" srcOrd="1" destOrd="0" parTransId="{7BF4ACDC-DBAC-462F-8536-D07B727F0C83}" sibTransId="{B4D8C78D-C756-4004-8FAC-34E65E5795F2}"/>
    <dgm:cxn modelId="{180400AD-DA30-4545-9A44-E4DEE62F7BB0}" type="presOf" srcId="{B4D8C78D-C756-4004-8FAC-34E65E5795F2}" destId="{E8B29C6E-317C-4E4A-9EC4-ACBF6D313839}" srcOrd="0" destOrd="0" presId="urn:microsoft.com/office/officeart/2005/8/layout/bProcess3"/>
    <dgm:cxn modelId="{403124D7-87A0-46D5-B12F-553B65C69ABF}" type="presOf" srcId="{AE8BC0FA-0DD6-4C55-A7DD-388AFA88C5FD}" destId="{47B1FC83-F3EB-4738-A580-23683F094984}" srcOrd="0" destOrd="0" presId="urn:microsoft.com/office/officeart/2005/8/layout/bProcess3"/>
    <dgm:cxn modelId="{C4CB481A-050B-4D10-9244-BB528020F366}" type="presParOf" srcId="{7DD3BAD9-2F34-4639-A0EC-594A31EBF6A2}" destId="{94695C97-9F95-4667-88CE-6B5F862F6782}" srcOrd="0" destOrd="0" presId="urn:microsoft.com/office/officeart/2005/8/layout/bProcess3"/>
    <dgm:cxn modelId="{CEFC6114-BE7C-46F9-B089-DA4E5274DE14}" type="presParOf" srcId="{7DD3BAD9-2F34-4639-A0EC-594A31EBF6A2}" destId="{7C164E00-AF49-45B6-B2CE-84E1BADF4337}" srcOrd="1" destOrd="0" presId="urn:microsoft.com/office/officeart/2005/8/layout/bProcess3"/>
    <dgm:cxn modelId="{D7AC824D-1A33-4AC7-9F16-CF8256FE58F1}" type="presParOf" srcId="{7C164E00-AF49-45B6-B2CE-84E1BADF4337}" destId="{9005247C-BB70-4E73-8733-31D6A4ABBB8F}" srcOrd="0" destOrd="0" presId="urn:microsoft.com/office/officeart/2005/8/layout/bProcess3"/>
    <dgm:cxn modelId="{65F925B5-A04E-417A-A64D-350011139040}" type="presParOf" srcId="{7DD3BAD9-2F34-4639-A0EC-594A31EBF6A2}" destId="{D27E8F87-789A-4704-BB1D-A012EF6A3BCE}" srcOrd="2" destOrd="0" presId="urn:microsoft.com/office/officeart/2005/8/layout/bProcess3"/>
    <dgm:cxn modelId="{A2D20756-50FC-4CA0-B819-F3B0A771B71E}" type="presParOf" srcId="{7DD3BAD9-2F34-4639-A0EC-594A31EBF6A2}" destId="{E8B29C6E-317C-4E4A-9EC4-ACBF6D313839}" srcOrd="3" destOrd="0" presId="urn:microsoft.com/office/officeart/2005/8/layout/bProcess3"/>
    <dgm:cxn modelId="{59789723-7DF8-4DCD-9A4F-657AD67EFE10}" type="presParOf" srcId="{E8B29C6E-317C-4E4A-9EC4-ACBF6D313839}" destId="{94D9B63F-A3C3-48C9-8D95-46FA78BAB6D8}" srcOrd="0" destOrd="0" presId="urn:microsoft.com/office/officeart/2005/8/layout/bProcess3"/>
    <dgm:cxn modelId="{8162F648-94E9-43F0-B541-08448DDCB73C}" type="presParOf" srcId="{7DD3BAD9-2F34-4639-A0EC-594A31EBF6A2}" destId="{47B1FC83-F3EB-4738-A580-23683F094984}" srcOrd="4" destOrd="0" presId="urn:microsoft.com/office/officeart/2005/8/layout/bProcess3"/>
    <dgm:cxn modelId="{44485413-8714-4E48-9C80-2C4FC577D3F4}" type="presParOf" srcId="{7DD3BAD9-2F34-4639-A0EC-594A31EBF6A2}" destId="{DDA7262B-8FF8-4484-A324-39DD1917CC80}" srcOrd="5" destOrd="0" presId="urn:microsoft.com/office/officeart/2005/8/layout/bProcess3"/>
    <dgm:cxn modelId="{ADD90190-819C-4A60-B723-1FC7B976893D}" type="presParOf" srcId="{DDA7262B-8FF8-4484-A324-39DD1917CC80}" destId="{1D44D8C0-0457-4865-A4D6-98037FEE4561}" srcOrd="0" destOrd="0" presId="urn:microsoft.com/office/officeart/2005/8/layout/bProcess3"/>
    <dgm:cxn modelId="{E6AE65AD-BBB1-4555-849E-858358FFA77B}" type="presParOf" srcId="{7DD3BAD9-2F34-4639-A0EC-594A31EBF6A2}" destId="{E61DCCCF-1C26-4202-8F66-4730A190F3C6}" srcOrd="6" destOrd="0" presId="urn:microsoft.com/office/officeart/2005/8/layout/bProcess3"/>
    <dgm:cxn modelId="{0611976C-C70C-4418-A8B2-BC35F68A4DE4}" type="presParOf" srcId="{7DD3BAD9-2F34-4639-A0EC-594A31EBF6A2}" destId="{F3AEFC86-8CAB-4255-B897-0ADF76102DCE}" srcOrd="7" destOrd="0" presId="urn:microsoft.com/office/officeart/2005/8/layout/bProcess3"/>
    <dgm:cxn modelId="{2DD93B36-2F7F-46EF-801D-271335098FA2}" type="presParOf" srcId="{F3AEFC86-8CAB-4255-B897-0ADF76102DCE}" destId="{CA77A807-D0CB-4CB5-B79B-2BD8425C6F75}" srcOrd="0" destOrd="0" presId="urn:microsoft.com/office/officeart/2005/8/layout/bProcess3"/>
    <dgm:cxn modelId="{8BF9EC31-CEDA-4C62-85D8-C10920AE8B31}" type="presParOf" srcId="{7DD3BAD9-2F34-4639-A0EC-594A31EBF6A2}" destId="{C8FF0575-AFA1-41DF-870E-90C73B4244FD}" srcOrd="8" destOrd="0" presId="urn:microsoft.com/office/officeart/2005/8/layout/bProcess3"/>
    <dgm:cxn modelId="{273D1177-1EF7-4DC6-880E-35724F01F7A7}" type="presParOf" srcId="{7DD3BAD9-2F34-4639-A0EC-594A31EBF6A2}" destId="{CC91C39E-6D1B-4039-8520-7C78B0B9B397}" srcOrd="9" destOrd="0" presId="urn:microsoft.com/office/officeart/2005/8/layout/bProcess3"/>
    <dgm:cxn modelId="{87C784AA-D52D-4E88-8A57-8B2913645995}" type="presParOf" srcId="{CC91C39E-6D1B-4039-8520-7C78B0B9B397}" destId="{581C22AC-3676-4511-9209-9174A12BC64C}" srcOrd="0" destOrd="0" presId="urn:microsoft.com/office/officeart/2005/8/layout/bProcess3"/>
    <dgm:cxn modelId="{C8191CBF-F36C-4E1E-9C8C-2C0BF6C60011}" type="presParOf" srcId="{7DD3BAD9-2F34-4639-A0EC-594A31EBF6A2}" destId="{80E04372-C734-4FDD-980B-CD492210E61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3A814-1823-47FB-A659-457B477BE88D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0C96A-320F-412C-9CA6-FD31133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images with you</a:t>
            </a:r>
            <a:r>
              <a:rPr lang="en-US" baseline="0" dirty="0" smtClean="0"/>
              <a:t>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C96A-320F-412C-9CA6-FD31133A0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1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0C96A-320F-412C-9CA6-FD31133A06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0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501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2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139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357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5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6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2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0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9/22/2013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path-fb.firebase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firepath-fb.firebaseio.com/a1/b1/c1/d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querying API for </a:t>
            </a:r>
            <a:r>
              <a:rPr lang="en-US" dirty="0" err="1" smtClean="0"/>
              <a:t>FireBase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Library – Querying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66" y="1892411"/>
            <a:ext cx="4516910" cy="3094152"/>
          </a:xfrm>
        </p:spPr>
      </p:pic>
    </p:spTree>
    <p:extLst>
      <p:ext uri="{BB962C8B-B14F-4D97-AF65-F5344CB8AC3E}">
        <p14:creationId xmlns:p14="http://schemas.microsoft.com/office/powerpoint/2010/main" val="32671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154954" y="3397462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3971489"/>
            <a:ext cx="4825158" cy="2886511"/>
          </a:xfrm>
        </p:spPr>
        <p:txBody>
          <a:bodyPr>
            <a:normAutofit/>
          </a:bodyPr>
          <a:lstStyle/>
          <a:p>
            <a:r>
              <a:rPr lang="en-US" dirty="0" err="1" smtClean="0"/>
              <a:t>setWithPriority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setPriority</a:t>
            </a:r>
            <a:r>
              <a:rPr lang="en-US" dirty="0" smtClean="0"/>
              <a:t>()</a:t>
            </a:r>
          </a:p>
          <a:p>
            <a:r>
              <a:rPr lang="en-US" dirty="0"/>
              <a:t>l</a:t>
            </a:r>
            <a:r>
              <a:rPr lang="en-US" dirty="0" smtClean="0"/>
              <a:t>imit()</a:t>
            </a:r>
          </a:p>
          <a:p>
            <a:r>
              <a:rPr lang="en-US" dirty="0" err="1" smtClean="0"/>
              <a:t>startAt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endAt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208710" y="3364899"/>
            <a:ext cx="4825160" cy="608825"/>
          </a:xfrm>
        </p:spPr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1154954" y="2323323"/>
            <a:ext cx="9878916" cy="136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Data in Firebase is ordered lexicographically based off of the locations name</a:t>
            </a:r>
          </a:p>
          <a:p>
            <a:r>
              <a:rPr lang="en-US" smtClean="0"/>
              <a:t>This order can be customized by setting a priority value to a reference</a:t>
            </a:r>
          </a:p>
          <a:p>
            <a:r>
              <a:rPr lang="en-US" smtClean="0"/>
              <a:t>Querying in Firebase is based off of that locations ‘priority’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Library – The advanced functions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56" y="1934494"/>
            <a:ext cx="4516910" cy="3080338"/>
          </a:xfrm>
        </p:spPr>
      </p:pic>
    </p:spTree>
    <p:extLst>
      <p:ext uri="{BB962C8B-B14F-4D97-AF65-F5344CB8AC3E}">
        <p14:creationId xmlns:p14="http://schemas.microsoft.com/office/powerpoint/2010/main" val="29468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auth</a:t>
            </a:r>
            <a:r>
              <a:rPr lang="en-US" dirty="0" smtClean="0"/>
              <a:t>() </a:t>
            </a:r>
            <a:r>
              <a:rPr lang="en-US" dirty="0"/>
              <a:t>– </a:t>
            </a:r>
            <a:r>
              <a:rPr lang="en-US" dirty="0" smtClean="0"/>
              <a:t>used to authenticate a client to a firebase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unauth</a:t>
            </a:r>
            <a:r>
              <a:rPr lang="en-US" dirty="0" smtClean="0"/>
              <a:t>() </a:t>
            </a:r>
            <a:r>
              <a:rPr lang="en-US" dirty="0"/>
              <a:t>– used to </a:t>
            </a:r>
            <a:r>
              <a:rPr lang="en-US" dirty="0" err="1" smtClean="0"/>
              <a:t>unauthenticate</a:t>
            </a:r>
            <a:r>
              <a:rPr lang="en-US" dirty="0" smtClean="0"/>
              <a:t> </a:t>
            </a:r>
            <a:r>
              <a:rPr lang="en-US" dirty="0"/>
              <a:t>a client to a firebase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transaction() </a:t>
            </a:r>
            <a:r>
              <a:rPr lang="en-US" dirty="0"/>
              <a:t>– </a:t>
            </a:r>
            <a:r>
              <a:rPr lang="en-US" dirty="0" smtClean="0"/>
              <a:t>used to atomically modify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– The Problem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1199564" y="3217385"/>
            <a:ext cx="3168852" cy="576262"/>
          </a:xfrm>
        </p:spPr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1199564" y="3805353"/>
            <a:ext cx="3168852" cy="2807476"/>
          </a:xfrm>
        </p:spPr>
        <p:txBody>
          <a:bodyPr/>
          <a:lstStyle/>
          <a:p>
            <a:r>
              <a:rPr lang="en-US" dirty="0" smtClean="0"/>
              <a:t>Relational with extensive querying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4953" y="2518627"/>
            <a:ext cx="8761413" cy="557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Querying is always a problem in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4368416" y="3211671"/>
            <a:ext cx="316885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26" name="Content Placeholder 21"/>
          <p:cNvSpPr txBox="1">
            <a:spLocks/>
          </p:cNvSpPr>
          <p:nvPr/>
        </p:nvSpPr>
        <p:spPr>
          <a:xfrm>
            <a:off x="4368416" y="3787934"/>
            <a:ext cx="3168852" cy="28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value store</a:t>
            </a:r>
          </a:p>
          <a:p>
            <a:r>
              <a:rPr lang="en-US" dirty="0" smtClean="0"/>
              <a:t>Focused on speed for data access</a:t>
            </a:r>
          </a:p>
          <a:p>
            <a:r>
              <a:rPr lang="en-US" dirty="0" smtClean="0"/>
              <a:t>Simple Key querying, but not recommended for use in deployed code</a:t>
            </a:r>
          </a:p>
          <a:p>
            <a:endParaRPr lang="en-US" dirty="0" smtClean="0"/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7537268" y="3211671"/>
            <a:ext cx="316885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28" name="Content Placeholder 21"/>
          <p:cNvSpPr txBox="1">
            <a:spLocks/>
          </p:cNvSpPr>
          <p:nvPr/>
        </p:nvSpPr>
        <p:spPr>
          <a:xfrm>
            <a:off x="7537268" y="3787934"/>
            <a:ext cx="3168852" cy="28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Document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3" y="2636063"/>
            <a:ext cx="9878917" cy="576262"/>
          </a:xfrm>
        </p:spPr>
        <p:txBody>
          <a:bodyPr/>
          <a:lstStyle/>
          <a:p>
            <a:r>
              <a:rPr lang="en-US" dirty="0"/>
              <a:t>The Goal – add more querying support to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212326"/>
            <a:ext cx="9878917" cy="2807476"/>
          </a:xfrm>
        </p:spPr>
        <p:txBody>
          <a:bodyPr/>
          <a:lstStyle/>
          <a:p>
            <a:r>
              <a:rPr lang="en-US" dirty="0" smtClean="0"/>
              <a:t>Keep Firebase </a:t>
            </a:r>
            <a:r>
              <a:rPr lang="en-US" dirty="0" err="1" smtClean="0"/>
              <a:t>javascript</a:t>
            </a:r>
            <a:r>
              <a:rPr lang="en-US" dirty="0" smtClean="0"/>
              <a:t> API the same</a:t>
            </a:r>
          </a:p>
          <a:p>
            <a:r>
              <a:rPr lang="en-US" dirty="0" smtClean="0"/>
              <a:t>Add new </a:t>
            </a:r>
            <a:r>
              <a:rPr lang="en-US" dirty="0" err="1" smtClean="0"/>
              <a:t>javascript</a:t>
            </a:r>
            <a:r>
              <a:rPr lang="en-US" dirty="0" smtClean="0"/>
              <a:t> library that will take in similar URL’s to firebase and handle query processing behind the scenes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– Two Versions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2846" y="2636063"/>
            <a:ext cx="5527266" cy="576262"/>
          </a:xfrm>
        </p:spPr>
        <p:txBody>
          <a:bodyPr/>
          <a:lstStyle/>
          <a:p>
            <a:pPr algn="ctr"/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208710" y="2603499"/>
            <a:ext cx="5521735" cy="608825"/>
          </a:xfrm>
        </p:spPr>
        <p:txBody>
          <a:bodyPr/>
          <a:lstStyle/>
          <a:p>
            <a:pPr algn="ctr"/>
            <a:r>
              <a:rPr lang="en-US" dirty="0" smtClean="0"/>
              <a:t>Version 2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508603"/>
              </p:ext>
            </p:extLst>
          </p:nvPr>
        </p:nvGraphicFramePr>
        <p:xfrm>
          <a:off x="447870" y="3213100"/>
          <a:ext cx="5532244" cy="340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Content Placeholder 2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57515295"/>
              </p:ext>
            </p:extLst>
          </p:nvPr>
        </p:nvGraphicFramePr>
        <p:xfrm>
          <a:off x="6208713" y="3213100"/>
          <a:ext cx="5565276" cy="339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083560" y="2771192"/>
            <a:ext cx="18662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Firepath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v1</a:t>
            </a:r>
            <a:endParaRPr lang="en-US" dirty="0"/>
          </a:p>
        </p:txBody>
      </p:sp>
      <p:graphicFrame>
        <p:nvGraphicFramePr>
          <p:cNvPr id="6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284659"/>
              </p:ext>
            </p:extLst>
          </p:nvPr>
        </p:nvGraphicFramePr>
        <p:xfrm>
          <a:off x="6679473" y="2046513"/>
          <a:ext cx="4612869" cy="3088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2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Jason </a:t>
            </a:r>
            <a:r>
              <a:rPr lang="en-US" dirty="0" err="1" smtClean="0"/>
              <a:t>Brelloch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 v2</a:t>
            </a:r>
            <a:endParaRPr lang="en-US" dirty="0"/>
          </a:p>
        </p:txBody>
      </p:sp>
      <p:graphicFrame>
        <p:nvGraphicFramePr>
          <p:cNvPr id="5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858898"/>
              </p:ext>
            </p:extLst>
          </p:nvPr>
        </p:nvGraphicFramePr>
        <p:xfrm>
          <a:off x="7063273" y="2117807"/>
          <a:ext cx="4309498" cy="298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0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Transactions?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1.7 yield</a:t>
            </a:r>
          </a:p>
          <a:p>
            <a:r>
              <a:rPr lang="en-US" dirty="0" smtClean="0"/>
              <a:t>No </a:t>
            </a:r>
            <a:r>
              <a:rPr lang="en-US" smtClean="0"/>
              <a:t>Atomic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Firebase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Problem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Solutions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On Demand Processing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Always On Processing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Firebase is a scalable real-time backend</a:t>
            </a:r>
          </a:p>
          <a:p>
            <a:r>
              <a:rPr lang="en-US" dirty="0" smtClean="0"/>
              <a:t>Firebase is designed to remove the need for developers to worry about managing servers or writing server side code</a:t>
            </a:r>
          </a:p>
          <a:p>
            <a:r>
              <a:rPr lang="en-US" dirty="0" smtClean="0"/>
              <a:t>All data is stored in JSON format and is accessible through client libraries and a REST API</a:t>
            </a:r>
            <a:endParaRPr lang="en-US" dirty="0"/>
          </a:p>
          <a:p>
            <a:r>
              <a:rPr lang="en-US" dirty="0" smtClean="0"/>
              <a:t>Client Libraries supported: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Objective-C</a:t>
            </a:r>
          </a:p>
          <a:p>
            <a:pPr lvl="1"/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1553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–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5094886" cy="3416301"/>
          </a:xfrm>
        </p:spPr>
        <p:txBody>
          <a:bodyPr>
            <a:noAutofit/>
          </a:bodyPr>
          <a:lstStyle/>
          <a:p>
            <a:r>
              <a:rPr lang="en-US" sz="1500" dirty="0"/>
              <a:t>All data in firebase is accessible by a unique URL.</a:t>
            </a:r>
          </a:p>
          <a:p>
            <a:r>
              <a:rPr lang="en-US" sz="1500" dirty="0"/>
              <a:t>When a firebase is created it is assigned a address to access the data with (ex: </a:t>
            </a:r>
            <a:r>
              <a:rPr lang="en-US" sz="1500" dirty="0">
                <a:hlinkClick r:id="rId3"/>
              </a:rPr>
              <a:t>https://firepath-fb.firebaseIO.com/</a:t>
            </a:r>
            <a:r>
              <a:rPr lang="en-US" sz="1500" dirty="0"/>
              <a:t>)</a:t>
            </a:r>
          </a:p>
          <a:p>
            <a:r>
              <a:rPr lang="en-US" sz="1500" dirty="0"/>
              <a:t>Firebase calls the URL’s locations, and a location can store numbers, strings, Booleans, or more JSON to add children to locations</a:t>
            </a:r>
          </a:p>
          <a:p>
            <a:r>
              <a:rPr lang="en-US" sz="1500" dirty="0"/>
              <a:t>Children are accessible by adding the child name onto the parent location URL </a:t>
            </a:r>
          </a:p>
          <a:p>
            <a:r>
              <a:rPr lang="en-US" sz="1500" dirty="0"/>
              <a:t>Example: To access the element containing the string “blah”, the address would be </a:t>
            </a:r>
            <a:r>
              <a:rPr lang="en-US" sz="1500" dirty="0">
                <a:hlinkClick r:id="rId4"/>
              </a:rPr>
              <a:t>https://</a:t>
            </a:r>
            <a:r>
              <a:rPr lang="en-US" sz="1500" dirty="0" smtClean="0">
                <a:hlinkClick r:id="rId4"/>
              </a:rPr>
              <a:t>firepath-fb.firebaseIO.com/a1/b1/c1/d1</a:t>
            </a:r>
            <a:endParaRPr lang="en-US" sz="15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21" y="2603500"/>
            <a:ext cx="2654592" cy="3351272"/>
          </a:xfrm>
        </p:spPr>
      </p:pic>
    </p:spTree>
    <p:extLst>
      <p:ext uri="{BB962C8B-B14F-4D97-AF65-F5344CB8AC3E}">
        <p14:creationId xmlns:p14="http://schemas.microsoft.com/office/powerpoint/2010/main" val="14024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Library – The basic functions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62" y="1881051"/>
            <a:ext cx="4543617" cy="3089105"/>
          </a:xfrm>
        </p:spPr>
      </p:pic>
    </p:spTree>
    <p:extLst>
      <p:ext uri="{BB962C8B-B14F-4D97-AF65-F5344CB8AC3E}">
        <p14:creationId xmlns:p14="http://schemas.microsoft.com/office/powerpoint/2010/main" val="35123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54954" y="2156232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2765057"/>
            <a:ext cx="4825158" cy="2096192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new Firebase() – used to create firebase reference</a:t>
            </a:r>
          </a:p>
          <a:p>
            <a:pPr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hild() – a reference to a child location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arent() – a reference to a parent location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oot() – a reference to the firebase root location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208712" y="2156232"/>
            <a:ext cx="4825160" cy="608825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Calls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2473" y="4945224"/>
            <a:ext cx="10804849" cy="18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/>
          <p:cNvSpPr txBox="1">
            <a:spLocks/>
          </p:cNvSpPr>
          <p:nvPr/>
        </p:nvSpPr>
        <p:spPr>
          <a:xfrm>
            <a:off x="1154954" y="5166134"/>
            <a:ext cx="4825158" cy="143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 smtClean="0"/>
              <a:t>name() – used to create firebase reference</a:t>
            </a:r>
          </a:p>
          <a:p>
            <a:pPr>
              <a:buFont typeface="+mj-lt"/>
              <a:buAutoNum type="arabicPeriod"/>
            </a:pPr>
            <a:r>
              <a:rPr lang="en-US" sz="1600" dirty="0" err="1" smtClean="0"/>
              <a:t>toString</a:t>
            </a:r>
            <a:r>
              <a:rPr lang="en-US" sz="1600" dirty="0" smtClean="0"/>
              <a:t>() – a reference to a child location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807142"/>
            <a:ext cx="5739140" cy="1727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1" y="5166963"/>
            <a:ext cx="4204251" cy="9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54954" y="2156232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2765056"/>
            <a:ext cx="4825158" cy="35704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set() – used to write data to a firebase reference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update() – </a:t>
            </a:r>
            <a:r>
              <a:rPr lang="en-US" dirty="0"/>
              <a:t>used to </a:t>
            </a:r>
            <a:r>
              <a:rPr lang="en-US" dirty="0" smtClean="0"/>
              <a:t>update data at a </a:t>
            </a:r>
            <a:r>
              <a:rPr lang="en-US" dirty="0"/>
              <a:t>firebase reference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push() – </a:t>
            </a:r>
            <a:r>
              <a:rPr lang="en-US" dirty="0"/>
              <a:t>used to </a:t>
            </a:r>
            <a:r>
              <a:rPr lang="en-US" dirty="0" smtClean="0"/>
              <a:t>push data to a new child of the firebase reference.  The child’s name will be a automatically generated unique string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remove() – </a:t>
            </a:r>
            <a:r>
              <a:rPr lang="en-US" dirty="0"/>
              <a:t>used to </a:t>
            </a:r>
            <a:r>
              <a:rPr lang="en-US" dirty="0" smtClean="0"/>
              <a:t>delete data from a </a:t>
            </a:r>
            <a:r>
              <a:rPr lang="en-US" dirty="0"/>
              <a:t>firebase reference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208712" y="2156232"/>
            <a:ext cx="4825160" cy="608825"/>
          </a:xfrm>
        </p:spPr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54954" y="3173269"/>
            <a:ext cx="4825158" cy="57626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3782094"/>
            <a:ext cx="4825158" cy="266535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on() – attaches a callback to a firebase reference to read data and be notified of changes</a:t>
            </a:r>
          </a:p>
          <a:p>
            <a:pPr>
              <a:buFont typeface="+mj-lt"/>
              <a:buAutoNum type="arabicPeriod"/>
            </a:pPr>
            <a:r>
              <a:rPr lang="en-US" dirty="0"/>
              <a:t>once() – </a:t>
            </a:r>
            <a:r>
              <a:rPr lang="en-US" dirty="0" smtClean="0"/>
              <a:t>attaches a callback to a firebase reference similar to on() except this callback will only fire once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off() – removes a callback from firebase reference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208712" y="3173269"/>
            <a:ext cx="4825160" cy="608825"/>
          </a:xfrm>
        </p:spPr>
        <p:txBody>
          <a:bodyPr/>
          <a:lstStyle/>
          <a:p>
            <a:r>
              <a:rPr lang="en-US" dirty="0" smtClean="0"/>
              <a:t>Example Call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2335848"/>
            <a:ext cx="9878918" cy="95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Reading Data in Firebase is performed by attaching a callback function to a Firebase reference.  There are 5 types of events: value, </a:t>
            </a:r>
            <a:r>
              <a:rPr lang="en-US" dirty="0" err="1" smtClean="0"/>
              <a:t>child_added</a:t>
            </a:r>
            <a:r>
              <a:rPr lang="en-US" dirty="0" smtClean="0"/>
              <a:t>, </a:t>
            </a:r>
            <a:r>
              <a:rPr lang="en-US" dirty="0" err="1" smtClean="0"/>
              <a:t>child_removed</a:t>
            </a:r>
            <a:r>
              <a:rPr lang="en-US" dirty="0" smtClean="0"/>
              <a:t>, </a:t>
            </a:r>
            <a:r>
              <a:rPr lang="en-US" dirty="0" err="1" smtClean="0"/>
              <a:t>child_changed</a:t>
            </a:r>
            <a:r>
              <a:rPr lang="en-US" dirty="0" smtClean="0"/>
              <a:t>, </a:t>
            </a:r>
            <a:r>
              <a:rPr lang="en-US" dirty="0" err="1" smtClean="0"/>
              <a:t>child_moved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996</TotalTime>
  <Words>626</Words>
  <Application>Microsoft Office PowerPoint</Application>
  <PresentationFormat>Widescreen</PresentationFormat>
  <Paragraphs>126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 Boardroom</vt:lpstr>
      <vt:lpstr>Firepath</vt:lpstr>
      <vt:lpstr>Introduction</vt:lpstr>
      <vt:lpstr>Overview</vt:lpstr>
      <vt:lpstr>Firebase</vt:lpstr>
      <vt:lpstr>Firebase – Data Structure</vt:lpstr>
      <vt:lpstr>Firebase</vt:lpstr>
      <vt:lpstr>References</vt:lpstr>
      <vt:lpstr>Writing Data</vt:lpstr>
      <vt:lpstr>Reading Data</vt:lpstr>
      <vt:lpstr>Firebase</vt:lpstr>
      <vt:lpstr>Querying</vt:lpstr>
      <vt:lpstr>Firebase</vt:lpstr>
      <vt:lpstr>Advanced Functions</vt:lpstr>
      <vt:lpstr>Firebase – The Problem</vt:lpstr>
      <vt:lpstr>Firepath</vt:lpstr>
      <vt:lpstr>Firepath – Two Versions</vt:lpstr>
      <vt:lpstr>New Firepath()</vt:lpstr>
      <vt:lpstr>Parsing URL’s</vt:lpstr>
      <vt:lpstr>Firepath v1</vt:lpstr>
      <vt:lpstr>Firepath v2</vt:lpstr>
      <vt:lpstr>Performance</vt:lpstr>
      <vt:lpstr>Analysis</vt:lpstr>
      <vt:lpstr>No Transactions?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Firepath</dc:title>
  <dc:creator>jbrelloch@gmail.com</dc:creator>
  <cp:lastModifiedBy>jbrelloch@gmail.com</cp:lastModifiedBy>
  <cp:revision>38</cp:revision>
  <dcterms:created xsi:type="dcterms:W3CDTF">2013-09-09T15:14:24Z</dcterms:created>
  <dcterms:modified xsi:type="dcterms:W3CDTF">2013-09-22T16:13:42Z</dcterms:modified>
</cp:coreProperties>
</file>