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89" r:id="rId2"/>
    <p:sldId id="256" r:id="rId3"/>
    <p:sldId id="259" r:id="rId4"/>
    <p:sldId id="284" r:id="rId5"/>
    <p:sldId id="285" r:id="rId6"/>
    <p:sldId id="257" r:id="rId7"/>
    <p:sldId id="286" r:id="rId8"/>
    <p:sldId id="282" r:id="rId9"/>
    <p:sldId id="287" r:id="rId10"/>
    <p:sldId id="278" r:id="rId11"/>
    <p:sldId id="279" r:id="rId12"/>
    <p:sldId id="288" r:id="rId13"/>
    <p:sldId id="280" r:id="rId14"/>
    <p:sldId id="281" r:id="rId15"/>
    <p:sldId id="290" r:id="rId16"/>
    <p:sldId id="292" r:id="rId17"/>
    <p:sldId id="293" r:id="rId18"/>
    <p:sldId id="291" r:id="rId19"/>
    <p:sldId id="283" r:id="rId20"/>
  </p:sldIdLst>
  <p:sldSz cx="9144000" cy="6858000" type="screen4x3"/>
  <p:notesSz cx="6858000" cy="9144000"/>
  <p:defaultText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0E0E"/>
    <a:srgbClr val="0D0D0D"/>
    <a:srgbClr val="0F0F0F"/>
    <a:srgbClr val="171717"/>
    <a:srgbClr val="131313"/>
    <a:srgbClr val="151515"/>
    <a:srgbClr val="FBFDFF"/>
    <a:srgbClr val="FFFFFF"/>
    <a:srgbClr val="F7FCFF"/>
    <a:srgbClr val="EBF7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667" autoAdjust="0"/>
  </p:normalViewPr>
  <p:slideViewPr>
    <p:cSldViewPr>
      <p:cViewPr varScale="1">
        <p:scale>
          <a:sx n="75" d="100"/>
          <a:sy n="75" d="100"/>
        </p:scale>
        <p:origin x="-1014" y="-102"/>
      </p:cViewPr>
      <p:guideLst>
        <p:guide orient="horz" pos="2160"/>
        <p:guide pos="2880"/>
      </p:guideLst>
    </p:cSldViewPr>
  </p:slideViewPr>
  <p:outlineViewPr>
    <p:cViewPr>
      <p:scale>
        <a:sx n="33" d="100"/>
        <a:sy n="33" d="100"/>
      </p:scale>
      <p:origin x="0" y="259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image" Target="../media/image2.emf"/><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image" Target="../media/image2.emf"/><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U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530D9B-5857-4AE5-9B10-40FCD1CC8F34}" type="datetimeFigureOut">
              <a:rPr lang="es-UY" smtClean="0"/>
              <a:pPr/>
              <a:t>26/04/2010</a:t>
            </a:fld>
            <a:endParaRPr lang="es-U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U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U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6153E3-8AE9-4199-ACDD-FFBB00E855B7}" type="slidenum">
              <a:rPr lang="es-UY" smtClean="0"/>
              <a:pPr/>
              <a:t>‹#›</a:t>
            </a:fld>
            <a:endParaRPr lang="es-UY"/>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UY"/>
          </a:p>
        </p:txBody>
      </p:sp>
      <p:sp>
        <p:nvSpPr>
          <p:cNvPr id="4" name="Slide Number Placeholder 3"/>
          <p:cNvSpPr>
            <a:spLocks noGrp="1"/>
          </p:cNvSpPr>
          <p:nvPr>
            <p:ph type="sldNum" sz="quarter" idx="10"/>
          </p:nvPr>
        </p:nvSpPr>
        <p:spPr/>
        <p:txBody>
          <a:bodyPr/>
          <a:lstStyle/>
          <a:p>
            <a:fld id="{7D6153E3-8AE9-4199-ACDD-FFBB00E855B7}" type="slidenum">
              <a:rPr lang="es-UY" smtClean="0"/>
              <a:pPr/>
              <a:t>1</a:t>
            </a:fld>
            <a:endParaRPr lang="es-UY"/>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UY"/>
          </a:p>
        </p:txBody>
      </p:sp>
      <p:sp>
        <p:nvSpPr>
          <p:cNvPr id="4" name="Slide Number Placeholder 3"/>
          <p:cNvSpPr>
            <a:spLocks noGrp="1"/>
          </p:cNvSpPr>
          <p:nvPr>
            <p:ph type="sldNum" sz="quarter" idx="10"/>
          </p:nvPr>
        </p:nvSpPr>
        <p:spPr/>
        <p:txBody>
          <a:bodyPr/>
          <a:lstStyle/>
          <a:p>
            <a:fld id="{7D6153E3-8AE9-4199-ACDD-FFBB00E855B7}" type="slidenum">
              <a:rPr lang="es-UY" smtClean="0"/>
              <a:pPr/>
              <a:t>10</a:t>
            </a:fld>
            <a:endParaRPr lang="es-UY"/>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UY"/>
          </a:p>
        </p:txBody>
      </p:sp>
      <p:sp>
        <p:nvSpPr>
          <p:cNvPr id="4" name="Slide Number Placeholder 3"/>
          <p:cNvSpPr>
            <a:spLocks noGrp="1"/>
          </p:cNvSpPr>
          <p:nvPr>
            <p:ph type="sldNum" sz="quarter" idx="10"/>
          </p:nvPr>
        </p:nvSpPr>
        <p:spPr/>
        <p:txBody>
          <a:bodyPr/>
          <a:lstStyle/>
          <a:p>
            <a:fld id="{7D6153E3-8AE9-4199-ACDD-FFBB00E855B7}" type="slidenum">
              <a:rPr lang="es-UY" smtClean="0"/>
              <a:pPr/>
              <a:t>11</a:t>
            </a:fld>
            <a:endParaRPr lang="es-UY"/>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UY"/>
          </a:p>
        </p:txBody>
      </p:sp>
      <p:sp>
        <p:nvSpPr>
          <p:cNvPr id="4" name="Slide Number Placeholder 3"/>
          <p:cNvSpPr>
            <a:spLocks noGrp="1"/>
          </p:cNvSpPr>
          <p:nvPr>
            <p:ph type="sldNum" sz="quarter" idx="10"/>
          </p:nvPr>
        </p:nvSpPr>
        <p:spPr/>
        <p:txBody>
          <a:bodyPr/>
          <a:lstStyle/>
          <a:p>
            <a:fld id="{7D6153E3-8AE9-4199-ACDD-FFBB00E855B7}" type="slidenum">
              <a:rPr lang="es-UY" smtClean="0"/>
              <a:pPr/>
              <a:t>12</a:t>
            </a:fld>
            <a:endParaRPr lang="es-UY"/>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UY"/>
          </a:p>
        </p:txBody>
      </p:sp>
      <p:sp>
        <p:nvSpPr>
          <p:cNvPr id="4" name="Slide Number Placeholder 3"/>
          <p:cNvSpPr>
            <a:spLocks noGrp="1"/>
          </p:cNvSpPr>
          <p:nvPr>
            <p:ph type="sldNum" sz="quarter" idx="10"/>
          </p:nvPr>
        </p:nvSpPr>
        <p:spPr/>
        <p:txBody>
          <a:bodyPr/>
          <a:lstStyle/>
          <a:p>
            <a:fld id="{7D6153E3-8AE9-4199-ACDD-FFBB00E855B7}" type="slidenum">
              <a:rPr lang="es-UY" smtClean="0"/>
              <a:pPr/>
              <a:t>13</a:t>
            </a:fld>
            <a:endParaRPr lang="es-UY"/>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UY"/>
          </a:p>
        </p:txBody>
      </p:sp>
      <p:sp>
        <p:nvSpPr>
          <p:cNvPr id="4" name="Slide Number Placeholder 3"/>
          <p:cNvSpPr>
            <a:spLocks noGrp="1"/>
          </p:cNvSpPr>
          <p:nvPr>
            <p:ph type="sldNum" sz="quarter" idx="10"/>
          </p:nvPr>
        </p:nvSpPr>
        <p:spPr/>
        <p:txBody>
          <a:bodyPr/>
          <a:lstStyle/>
          <a:p>
            <a:fld id="{7D6153E3-8AE9-4199-ACDD-FFBB00E855B7}" type="slidenum">
              <a:rPr lang="es-UY" smtClean="0"/>
              <a:pPr/>
              <a:t>14</a:t>
            </a:fld>
            <a:endParaRPr lang="es-UY"/>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UY"/>
          </a:p>
        </p:txBody>
      </p:sp>
      <p:sp>
        <p:nvSpPr>
          <p:cNvPr id="4" name="Slide Number Placeholder 3"/>
          <p:cNvSpPr>
            <a:spLocks noGrp="1"/>
          </p:cNvSpPr>
          <p:nvPr>
            <p:ph type="sldNum" sz="quarter" idx="10"/>
          </p:nvPr>
        </p:nvSpPr>
        <p:spPr/>
        <p:txBody>
          <a:bodyPr/>
          <a:lstStyle/>
          <a:p>
            <a:fld id="{7D6153E3-8AE9-4199-ACDD-FFBB00E855B7}" type="slidenum">
              <a:rPr lang="es-UY" smtClean="0"/>
              <a:pPr/>
              <a:t>15</a:t>
            </a:fld>
            <a:endParaRPr lang="es-UY"/>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UY"/>
          </a:p>
        </p:txBody>
      </p:sp>
      <p:sp>
        <p:nvSpPr>
          <p:cNvPr id="4" name="Slide Number Placeholder 3"/>
          <p:cNvSpPr>
            <a:spLocks noGrp="1"/>
          </p:cNvSpPr>
          <p:nvPr>
            <p:ph type="sldNum" sz="quarter" idx="10"/>
          </p:nvPr>
        </p:nvSpPr>
        <p:spPr/>
        <p:txBody>
          <a:bodyPr/>
          <a:lstStyle/>
          <a:p>
            <a:fld id="{7D6153E3-8AE9-4199-ACDD-FFBB00E855B7}" type="slidenum">
              <a:rPr lang="es-UY" smtClean="0"/>
              <a:pPr/>
              <a:t>16</a:t>
            </a:fld>
            <a:endParaRPr lang="es-UY"/>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UY"/>
          </a:p>
        </p:txBody>
      </p:sp>
      <p:sp>
        <p:nvSpPr>
          <p:cNvPr id="4" name="Slide Number Placeholder 3"/>
          <p:cNvSpPr>
            <a:spLocks noGrp="1"/>
          </p:cNvSpPr>
          <p:nvPr>
            <p:ph type="sldNum" sz="quarter" idx="10"/>
          </p:nvPr>
        </p:nvSpPr>
        <p:spPr/>
        <p:txBody>
          <a:bodyPr/>
          <a:lstStyle/>
          <a:p>
            <a:fld id="{7D6153E3-8AE9-4199-ACDD-FFBB00E855B7}" type="slidenum">
              <a:rPr lang="es-UY" smtClean="0"/>
              <a:pPr/>
              <a:t>17</a:t>
            </a:fld>
            <a:endParaRPr lang="es-UY"/>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UY"/>
          </a:p>
        </p:txBody>
      </p:sp>
      <p:sp>
        <p:nvSpPr>
          <p:cNvPr id="4" name="Slide Number Placeholder 3"/>
          <p:cNvSpPr>
            <a:spLocks noGrp="1"/>
          </p:cNvSpPr>
          <p:nvPr>
            <p:ph type="sldNum" sz="quarter" idx="10"/>
          </p:nvPr>
        </p:nvSpPr>
        <p:spPr/>
        <p:txBody>
          <a:bodyPr/>
          <a:lstStyle/>
          <a:p>
            <a:fld id="{7D6153E3-8AE9-4199-ACDD-FFBB00E855B7}" type="slidenum">
              <a:rPr lang="es-UY" smtClean="0"/>
              <a:pPr/>
              <a:t>18</a:t>
            </a:fld>
            <a:endParaRPr lang="es-UY"/>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UY"/>
          </a:p>
        </p:txBody>
      </p:sp>
      <p:sp>
        <p:nvSpPr>
          <p:cNvPr id="4" name="Slide Number Placeholder 3"/>
          <p:cNvSpPr>
            <a:spLocks noGrp="1"/>
          </p:cNvSpPr>
          <p:nvPr>
            <p:ph type="sldNum" sz="quarter" idx="10"/>
          </p:nvPr>
        </p:nvSpPr>
        <p:spPr/>
        <p:txBody>
          <a:bodyPr/>
          <a:lstStyle/>
          <a:p>
            <a:fld id="{7D6153E3-8AE9-4199-ACDD-FFBB00E855B7}" type="slidenum">
              <a:rPr lang="es-UY" smtClean="0"/>
              <a:pPr/>
              <a:t>19</a:t>
            </a:fld>
            <a:endParaRPr lang="es-UY"/>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UY"/>
          </a:p>
        </p:txBody>
      </p:sp>
      <p:sp>
        <p:nvSpPr>
          <p:cNvPr id="4" name="Slide Number Placeholder 3"/>
          <p:cNvSpPr>
            <a:spLocks noGrp="1"/>
          </p:cNvSpPr>
          <p:nvPr>
            <p:ph type="sldNum" sz="quarter" idx="10"/>
          </p:nvPr>
        </p:nvSpPr>
        <p:spPr/>
        <p:txBody>
          <a:bodyPr/>
          <a:lstStyle/>
          <a:p>
            <a:fld id="{7D6153E3-8AE9-4199-ACDD-FFBB00E855B7}" type="slidenum">
              <a:rPr lang="es-UY" smtClean="0"/>
              <a:pPr/>
              <a:t>2</a:t>
            </a:fld>
            <a:endParaRPr lang="es-UY"/>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UY"/>
          </a:p>
        </p:txBody>
      </p:sp>
      <p:sp>
        <p:nvSpPr>
          <p:cNvPr id="4" name="Slide Number Placeholder 3"/>
          <p:cNvSpPr>
            <a:spLocks noGrp="1"/>
          </p:cNvSpPr>
          <p:nvPr>
            <p:ph type="sldNum" sz="quarter" idx="10"/>
          </p:nvPr>
        </p:nvSpPr>
        <p:spPr/>
        <p:txBody>
          <a:bodyPr/>
          <a:lstStyle/>
          <a:p>
            <a:fld id="{7D6153E3-8AE9-4199-ACDD-FFBB00E855B7}" type="slidenum">
              <a:rPr lang="es-UY" smtClean="0"/>
              <a:pPr/>
              <a:t>3</a:t>
            </a:fld>
            <a:endParaRPr lang="es-UY"/>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UY"/>
          </a:p>
        </p:txBody>
      </p:sp>
      <p:sp>
        <p:nvSpPr>
          <p:cNvPr id="4" name="Slide Number Placeholder 3"/>
          <p:cNvSpPr>
            <a:spLocks noGrp="1"/>
          </p:cNvSpPr>
          <p:nvPr>
            <p:ph type="sldNum" sz="quarter" idx="10"/>
          </p:nvPr>
        </p:nvSpPr>
        <p:spPr/>
        <p:txBody>
          <a:bodyPr/>
          <a:lstStyle/>
          <a:p>
            <a:fld id="{7D6153E3-8AE9-4199-ACDD-FFBB00E855B7}" type="slidenum">
              <a:rPr lang="es-UY" smtClean="0"/>
              <a:pPr/>
              <a:t>4</a:t>
            </a:fld>
            <a:endParaRPr lang="es-UY"/>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UY"/>
          </a:p>
        </p:txBody>
      </p:sp>
      <p:sp>
        <p:nvSpPr>
          <p:cNvPr id="4" name="Slide Number Placeholder 3"/>
          <p:cNvSpPr>
            <a:spLocks noGrp="1"/>
          </p:cNvSpPr>
          <p:nvPr>
            <p:ph type="sldNum" sz="quarter" idx="10"/>
          </p:nvPr>
        </p:nvSpPr>
        <p:spPr/>
        <p:txBody>
          <a:bodyPr/>
          <a:lstStyle/>
          <a:p>
            <a:fld id="{7D6153E3-8AE9-4199-ACDD-FFBB00E855B7}" type="slidenum">
              <a:rPr lang="es-UY" smtClean="0"/>
              <a:pPr/>
              <a:t>5</a:t>
            </a:fld>
            <a:endParaRPr lang="es-UY"/>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UY"/>
          </a:p>
        </p:txBody>
      </p:sp>
      <p:sp>
        <p:nvSpPr>
          <p:cNvPr id="4" name="Slide Number Placeholder 3"/>
          <p:cNvSpPr>
            <a:spLocks noGrp="1"/>
          </p:cNvSpPr>
          <p:nvPr>
            <p:ph type="sldNum" sz="quarter" idx="10"/>
          </p:nvPr>
        </p:nvSpPr>
        <p:spPr/>
        <p:txBody>
          <a:bodyPr/>
          <a:lstStyle/>
          <a:p>
            <a:fld id="{7D6153E3-8AE9-4199-ACDD-FFBB00E855B7}" type="slidenum">
              <a:rPr lang="es-UY" smtClean="0"/>
              <a:pPr/>
              <a:t>6</a:t>
            </a:fld>
            <a:endParaRPr lang="es-UY"/>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UY"/>
          </a:p>
        </p:txBody>
      </p:sp>
      <p:sp>
        <p:nvSpPr>
          <p:cNvPr id="4" name="Slide Number Placeholder 3"/>
          <p:cNvSpPr>
            <a:spLocks noGrp="1"/>
          </p:cNvSpPr>
          <p:nvPr>
            <p:ph type="sldNum" sz="quarter" idx="10"/>
          </p:nvPr>
        </p:nvSpPr>
        <p:spPr/>
        <p:txBody>
          <a:bodyPr/>
          <a:lstStyle/>
          <a:p>
            <a:fld id="{7D6153E3-8AE9-4199-ACDD-FFBB00E855B7}" type="slidenum">
              <a:rPr lang="es-UY" smtClean="0"/>
              <a:pPr/>
              <a:t>7</a:t>
            </a:fld>
            <a:endParaRPr lang="es-UY"/>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UY"/>
          </a:p>
        </p:txBody>
      </p:sp>
      <p:sp>
        <p:nvSpPr>
          <p:cNvPr id="4" name="Slide Number Placeholder 3"/>
          <p:cNvSpPr>
            <a:spLocks noGrp="1"/>
          </p:cNvSpPr>
          <p:nvPr>
            <p:ph type="sldNum" sz="quarter" idx="10"/>
          </p:nvPr>
        </p:nvSpPr>
        <p:spPr/>
        <p:txBody>
          <a:bodyPr/>
          <a:lstStyle/>
          <a:p>
            <a:fld id="{7D6153E3-8AE9-4199-ACDD-FFBB00E855B7}" type="slidenum">
              <a:rPr lang="es-UY" smtClean="0"/>
              <a:pPr/>
              <a:t>8</a:t>
            </a:fld>
            <a:endParaRPr lang="es-UY"/>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UY"/>
          </a:p>
        </p:txBody>
      </p:sp>
      <p:sp>
        <p:nvSpPr>
          <p:cNvPr id="4" name="Slide Number Placeholder 3"/>
          <p:cNvSpPr>
            <a:spLocks noGrp="1"/>
          </p:cNvSpPr>
          <p:nvPr>
            <p:ph type="sldNum" sz="quarter" idx="10"/>
          </p:nvPr>
        </p:nvSpPr>
        <p:spPr/>
        <p:txBody>
          <a:bodyPr/>
          <a:lstStyle/>
          <a:p>
            <a:fld id="{7D6153E3-8AE9-4199-ACDD-FFBB00E855B7}" type="slidenum">
              <a:rPr lang="es-UY" smtClean="0"/>
              <a:pPr/>
              <a:t>9</a:t>
            </a:fld>
            <a:endParaRPr lang="es-UY"/>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2C57975-15E4-40E5-A320-C9FE94653313}" type="datetimeFigureOut">
              <a:rPr lang="es-UY" smtClean="0"/>
              <a:pPr/>
              <a:t>26/04/2010</a:t>
            </a:fld>
            <a:endParaRPr lang="es-UY"/>
          </a:p>
        </p:txBody>
      </p:sp>
      <p:sp>
        <p:nvSpPr>
          <p:cNvPr id="19" name="Footer Placeholder 18"/>
          <p:cNvSpPr>
            <a:spLocks noGrp="1"/>
          </p:cNvSpPr>
          <p:nvPr>
            <p:ph type="ftr" sz="quarter" idx="11"/>
          </p:nvPr>
        </p:nvSpPr>
        <p:spPr/>
        <p:txBody>
          <a:bodyPr/>
          <a:lstStyle/>
          <a:p>
            <a:endParaRPr lang="es-UY"/>
          </a:p>
        </p:txBody>
      </p:sp>
      <p:sp>
        <p:nvSpPr>
          <p:cNvPr id="27" name="Slide Number Placeholder 26"/>
          <p:cNvSpPr>
            <a:spLocks noGrp="1"/>
          </p:cNvSpPr>
          <p:nvPr>
            <p:ph type="sldNum" sz="quarter" idx="12"/>
          </p:nvPr>
        </p:nvSpPr>
        <p:spPr/>
        <p:txBody>
          <a:bodyPr/>
          <a:lstStyle/>
          <a:p>
            <a:fld id="{2346A620-4829-425A-9CC9-85F00E5E5612}" type="slidenum">
              <a:rPr lang="es-UY" smtClean="0"/>
              <a:pPr/>
              <a:t>‹#›</a:t>
            </a:fld>
            <a:endParaRPr lang="es-UY"/>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C57975-15E4-40E5-A320-C9FE94653313}" type="datetimeFigureOut">
              <a:rPr lang="es-UY" smtClean="0"/>
              <a:pPr/>
              <a:t>26/04/2010</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2346A620-4829-425A-9CC9-85F00E5E5612}" type="slidenum">
              <a:rPr lang="es-UY" smtClean="0"/>
              <a:pPr/>
              <a:t>‹#›</a:t>
            </a:fld>
            <a:endParaRPr lang="es-U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C57975-15E4-40E5-A320-C9FE94653313}" type="datetimeFigureOut">
              <a:rPr lang="es-UY" smtClean="0"/>
              <a:pPr/>
              <a:t>26/04/2010</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2346A620-4829-425A-9CC9-85F00E5E5612}" type="slidenum">
              <a:rPr lang="es-UY" smtClean="0"/>
              <a:pPr/>
              <a:t>‹#›</a:t>
            </a:fld>
            <a:endParaRPr lang="es-U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C57975-15E4-40E5-A320-C9FE94653313}" type="datetimeFigureOut">
              <a:rPr lang="es-UY" smtClean="0"/>
              <a:pPr/>
              <a:t>26/04/2010</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2346A620-4829-425A-9CC9-85F00E5E5612}" type="slidenum">
              <a:rPr lang="es-UY" smtClean="0"/>
              <a:pPr/>
              <a:t>‹#›</a:t>
            </a:fld>
            <a:endParaRPr lang="es-U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2C57975-15E4-40E5-A320-C9FE94653313}" type="datetimeFigureOut">
              <a:rPr lang="es-UY" smtClean="0"/>
              <a:pPr/>
              <a:t>26/04/2010</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2346A620-4829-425A-9CC9-85F00E5E5612}" type="slidenum">
              <a:rPr lang="es-UY" smtClean="0"/>
              <a:pPr/>
              <a:t>‹#›</a:t>
            </a:fld>
            <a:endParaRPr lang="es-UY"/>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C57975-15E4-40E5-A320-C9FE94653313}" type="datetimeFigureOut">
              <a:rPr lang="es-UY" smtClean="0"/>
              <a:pPr/>
              <a:t>26/04/2010</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2346A620-4829-425A-9CC9-85F00E5E5612}" type="slidenum">
              <a:rPr lang="es-UY" smtClean="0"/>
              <a:pPr/>
              <a:t>‹#›</a:t>
            </a:fld>
            <a:endParaRPr lang="es-U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2C57975-15E4-40E5-A320-C9FE94653313}" type="datetimeFigureOut">
              <a:rPr lang="es-UY" smtClean="0"/>
              <a:pPr/>
              <a:t>26/04/2010</a:t>
            </a:fld>
            <a:endParaRPr lang="es-UY"/>
          </a:p>
        </p:txBody>
      </p:sp>
      <p:sp>
        <p:nvSpPr>
          <p:cNvPr id="8" name="Footer Placeholder 7"/>
          <p:cNvSpPr>
            <a:spLocks noGrp="1"/>
          </p:cNvSpPr>
          <p:nvPr>
            <p:ph type="ftr" sz="quarter" idx="11"/>
          </p:nvPr>
        </p:nvSpPr>
        <p:spPr/>
        <p:txBody>
          <a:bodyPr/>
          <a:lstStyle/>
          <a:p>
            <a:endParaRPr lang="es-UY"/>
          </a:p>
        </p:txBody>
      </p:sp>
      <p:sp>
        <p:nvSpPr>
          <p:cNvPr id="9" name="Slide Number Placeholder 8"/>
          <p:cNvSpPr>
            <a:spLocks noGrp="1"/>
          </p:cNvSpPr>
          <p:nvPr>
            <p:ph type="sldNum" sz="quarter" idx="12"/>
          </p:nvPr>
        </p:nvSpPr>
        <p:spPr/>
        <p:txBody>
          <a:bodyPr/>
          <a:lstStyle/>
          <a:p>
            <a:fld id="{2346A620-4829-425A-9CC9-85F00E5E5612}" type="slidenum">
              <a:rPr lang="es-UY" smtClean="0"/>
              <a:pPr/>
              <a:t>‹#›</a:t>
            </a:fld>
            <a:endParaRPr lang="es-U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2C57975-15E4-40E5-A320-C9FE94653313}" type="datetimeFigureOut">
              <a:rPr lang="es-UY" smtClean="0"/>
              <a:pPr/>
              <a:t>26/04/2010</a:t>
            </a:fld>
            <a:endParaRPr lang="es-UY"/>
          </a:p>
        </p:txBody>
      </p:sp>
      <p:sp>
        <p:nvSpPr>
          <p:cNvPr id="8" name="Slide Number Placeholder 7"/>
          <p:cNvSpPr>
            <a:spLocks noGrp="1"/>
          </p:cNvSpPr>
          <p:nvPr>
            <p:ph type="sldNum" sz="quarter" idx="11"/>
          </p:nvPr>
        </p:nvSpPr>
        <p:spPr/>
        <p:txBody>
          <a:bodyPr/>
          <a:lstStyle/>
          <a:p>
            <a:fld id="{2346A620-4829-425A-9CC9-85F00E5E5612}" type="slidenum">
              <a:rPr lang="es-UY" smtClean="0"/>
              <a:pPr/>
              <a:t>‹#›</a:t>
            </a:fld>
            <a:endParaRPr lang="es-UY"/>
          </a:p>
        </p:txBody>
      </p:sp>
      <p:sp>
        <p:nvSpPr>
          <p:cNvPr id="9" name="Footer Placeholder 8"/>
          <p:cNvSpPr>
            <a:spLocks noGrp="1"/>
          </p:cNvSpPr>
          <p:nvPr>
            <p:ph type="ftr" sz="quarter" idx="12"/>
          </p:nvPr>
        </p:nvSpPr>
        <p:spPr/>
        <p:txBody>
          <a:bodyPr/>
          <a:lstStyle/>
          <a:p>
            <a:endParaRPr lang="es-U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C57975-15E4-40E5-A320-C9FE94653313}" type="datetimeFigureOut">
              <a:rPr lang="es-UY" smtClean="0"/>
              <a:pPr/>
              <a:t>26/04/2010</a:t>
            </a:fld>
            <a:endParaRPr lang="es-UY"/>
          </a:p>
        </p:txBody>
      </p:sp>
      <p:sp>
        <p:nvSpPr>
          <p:cNvPr id="3" name="Footer Placeholder 2"/>
          <p:cNvSpPr>
            <a:spLocks noGrp="1"/>
          </p:cNvSpPr>
          <p:nvPr>
            <p:ph type="ftr" sz="quarter" idx="11"/>
          </p:nvPr>
        </p:nvSpPr>
        <p:spPr/>
        <p:txBody>
          <a:bodyPr/>
          <a:lstStyle/>
          <a:p>
            <a:endParaRPr lang="es-UY"/>
          </a:p>
        </p:txBody>
      </p:sp>
      <p:sp>
        <p:nvSpPr>
          <p:cNvPr id="4" name="Slide Number Placeholder 3"/>
          <p:cNvSpPr>
            <a:spLocks noGrp="1"/>
          </p:cNvSpPr>
          <p:nvPr>
            <p:ph type="sldNum" sz="quarter" idx="12"/>
          </p:nvPr>
        </p:nvSpPr>
        <p:spPr/>
        <p:txBody>
          <a:bodyPr/>
          <a:lstStyle/>
          <a:p>
            <a:fld id="{2346A620-4829-425A-9CC9-85F00E5E5612}" type="slidenum">
              <a:rPr lang="es-UY" smtClean="0"/>
              <a:pPr/>
              <a:t>‹#›</a:t>
            </a:fld>
            <a:endParaRPr lang="es-U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C57975-15E4-40E5-A320-C9FE94653313}" type="datetimeFigureOut">
              <a:rPr lang="es-UY" smtClean="0"/>
              <a:pPr/>
              <a:t>26/04/2010</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a:xfrm>
            <a:off x="8156448" y="6422064"/>
            <a:ext cx="762000" cy="365125"/>
          </a:xfrm>
        </p:spPr>
        <p:txBody>
          <a:bodyPr/>
          <a:lstStyle/>
          <a:p>
            <a:fld id="{2346A620-4829-425A-9CC9-85F00E5E5612}" type="slidenum">
              <a:rPr lang="es-UY" smtClean="0"/>
              <a:pPr/>
              <a:t>‹#›</a:t>
            </a:fld>
            <a:endParaRPr lang="es-U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62C57975-15E4-40E5-A320-C9FE94653313}" type="datetimeFigureOut">
              <a:rPr lang="es-UY" smtClean="0"/>
              <a:pPr/>
              <a:t>26/04/2010</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2346A620-4829-425A-9CC9-85F00E5E5612}" type="slidenum">
              <a:rPr lang="es-UY" smtClean="0"/>
              <a:pPr/>
              <a:t>‹#›</a:t>
            </a:fld>
            <a:endParaRPr lang="es-U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62C57975-15E4-40E5-A320-C9FE94653313}" type="datetimeFigureOut">
              <a:rPr lang="es-UY" smtClean="0"/>
              <a:pPr/>
              <a:t>26/04/2010</a:t>
            </a:fld>
            <a:endParaRPr lang="es-UY"/>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s-UY"/>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346A620-4829-425A-9CC9-85F00E5E5612}" type="slidenum">
              <a:rPr lang="es-UY" smtClean="0"/>
              <a:pPr/>
              <a:t>‹#›</a:t>
            </a:fld>
            <a:endParaRPr lang="es-UY"/>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file:///C:\Users\Sofia\Desktop\Demo\Intro.wmv"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ideo" Target="file:///C:\Users\Sofia\Desktop\Demo\VideoPres.wmv" TargetMode="Externa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Users\Sofia\Desktop\Demo\DemoPres.wmv" TargetMode="External"/><Relationship Id="rId1" Type="http://schemas.openxmlformats.org/officeDocument/2006/relationships/video" Target="file:///C:\Users\Sofia\Desktop\Demo\Botones.wmv" TargetMode="Externa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oleObject" Target="file:///C:\Users\Sofia\Desktop\Respaldo%20PenDrive%2014042010\Proyecto\Documentaci&#243;n\Esquema%20modular.vsd\Drawing\~P&#225;gina-1\Rect&#225;ngulo.15"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file:///C:\Users\Sofia\Desktop\Respaldo%20PenDrive%2014042010\Proyecto\Documentaci&#243;n\Esquema%20modular.vsd\Drawing\~P&#225;gina-1\SELECTION" TargetMode="External"/><Relationship Id="rId5" Type="http://schemas.openxmlformats.org/officeDocument/2006/relationships/oleObject" Target="Desktop/Respaldo%20PenDrive%2014042010/Proyecto/Documentaci&#243;n/Esquema%20modular.vsd/Drawing/~P&#225;gina-1/SELECTION" TargetMode="Externa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oleObject" Target="file:///C:\Users\Sofia\Desktop\Respaldo%20PenDrive%2014042010\Proyecto\Documentaci&#243;n\Esquema%20modular.vsd\Drawing\~P&#225;gina-1\Rect&#225;ngulo.15"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file:///C:\Users\Sofia\Desktop\Respaldo%20PenDrive%2014042010\Proyecto\Documentaci&#243;n\Esquema%20modular.vsd\Drawing\~P&#225;gina-1\SELECTION" TargetMode="External"/><Relationship Id="rId5" Type="http://schemas.openxmlformats.org/officeDocument/2006/relationships/oleObject" Target="Desktop/Respaldo%20PenDrive%2014042010/Proyecto/Documentaci&#243;n/Esquema%20modular.vsd/Drawing/~P&#225;gina-1/SELECTION" TargetMode="Externa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tro.wmv">
            <a:hlinkClick r:id="" action="ppaction://media"/>
          </p:cNvPr>
          <p:cNvPicPr>
            <a:picLocks noGrp="1" noRot="1" noChangeAspect="1"/>
          </p:cNvPicPr>
          <p:nvPr>
            <p:ph idx="1"/>
            <a:videoFile r:link="rId1"/>
          </p:nvPr>
        </p:nvPicPr>
        <p:blipFill>
          <a:blip r:embed="rId4" cstate="print"/>
          <a:stretch>
            <a:fillRect/>
          </a:stretch>
        </p:blipFill>
        <p:spPr>
          <a:xfrm>
            <a:off x="142843" y="214290"/>
            <a:ext cx="8858313" cy="65008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36192"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repeatCount="indefinite" fill="hold" display="0">
                  <p:stCondLst>
                    <p:cond delay="indefinite"/>
                  </p:stCondLst>
                  <p:endCondLst>
                    <p:cond evt="onNext" delay="0">
                      <p:tgtEl>
                        <p:sldTgt/>
                      </p:tgtEl>
                    </p:cond>
                    <p:cond evt="onPrev" delay="0">
                      <p:tgtEl>
                        <p:sldTgt/>
                      </p:tgtEl>
                    </p:cond>
                  </p:end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92"/>
            <a:ext cx="7467600" cy="1143000"/>
          </a:xfrm>
        </p:spPr>
        <p:txBody>
          <a:bodyPr>
            <a:normAutofit/>
          </a:bodyPr>
          <a:lstStyle/>
          <a:p>
            <a:pPr algn="ctr"/>
            <a:r>
              <a:rPr lang="es-UY" dirty="0" smtClean="0"/>
              <a:t>Resultados</a:t>
            </a:r>
            <a:endParaRPr lang="es-UY" dirty="0"/>
          </a:p>
        </p:txBody>
      </p:sp>
      <p:pic>
        <p:nvPicPr>
          <p:cNvPr id="4" name="Content Placeholder 3" descr="DSC00457.JPG"/>
          <p:cNvPicPr>
            <a:picLocks noGrp="1" noChangeAspect="1"/>
          </p:cNvPicPr>
          <p:nvPr>
            <p:ph idx="1"/>
          </p:nvPr>
        </p:nvPicPr>
        <p:blipFill>
          <a:blip r:embed="rId3" cstate="print"/>
          <a:stretch>
            <a:fillRect/>
          </a:stretch>
        </p:blipFill>
        <p:spPr>
          <a:xfrm>
            <a:off x="142844" y="928671"/>
            <a:ext cx="3429024" cy="4572032"/>
          </a:xfrm>
        </p:spPr>
      </p:pic>
      <p:pic>
        <p:nvPicPr>
          <p:cNvPr id="5" name="Picture 4" descr="aplicacion.png"/>
          <p:cNvPicPr>
            <a:picLocks noChangeAspect="1"/>
          </p:cNvPicPr>
          <p:nvPr/>
        </p:nvPicPr>
        <p:blipFill>
          <a:blip r:embed="rId4" cstate="print"/>
          <a:stretch>
            <a:fillRect/>
          </a:stretch>
        </p:blipFill>
        <p:spPr>
          <a:xfrm>
            <a:off x="3786214" y="2928934"/>
            <a:ext cx="5214942" cy="37940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38"/>
            <a:ext cx="8229600" cy="1143000"/>
          </a:xfrm>
        </p:spPr>
        <p:txBody>
          <a:bodyPr/>
          <a:lstStyle/>
          <a:p>
            <a:r>
              <a:rPr lang="es-UY" dirty="0" smtClean="0"/>
              <a:t>Conclusiones</a:t>
            </a:r>
            <a:endParaRPr lang="es-UY" dirty="0"/>
          </a:p>
        </p:txBody>
      </p:sp>
      <p:sp>
        <p:nvSpPr>
          <p:cNvPr id="3" name="Content Placeholder 2"/>
          <p:cNvSpPr>
            <a:spLocks noGrp="1"/>
          </p:cNvSpPr>
          <p:nvPr>
            <p:ph idx="1"/>
          </p:nvPr>
        </p:nvSpPr>
        <p:spPr>
          <a:xfrm>
            <a:off x="428596" y="928670"/>
            <a:ext cx="8429684" cy="5643602"/>
          </a:xfrm>
        </p:spPr>
        <p:txBody>
          <a:bodyPr>
            <a:normAutofit fontScale="55000" lnSpcReduction="20000"/>
          </a:bodyPr>
          <a:lstStyle/>
          <a:p>
            <a:pPr>
              <a:buNone/>
            </a:pPr>
            <a:r>
              <a:rPr lang="es-UY" sz="4500" dirty="0" smtClean="0"/>
              <a:t>Primera etapa</a:t>
            </a:r>
          </a:p>
          <a:p>
            <a:endParaRPr lang="es-UY" sz="4500" dirty="0" smtClean="0"/>
          </a:p>
          <a:p>
            <a:r>
              <a:rPr lang="es-UY" sz="4500" dirty="0" smtClean="0"/>
              <a:t>Se cumplieron los objetivos correspondientes, pero fue necesario posponer ciertas tareas para cumplir con la documentación y realizar </a:t>
            </a:r>
            <a:r>
              <a:rPr lang="es-UY" sz="4500" dirty="0" err="1" smtClean="0"/>
              <a:t>testeos</a:t>
            </a:r>
            <a:r>
              <a:rPr lang="es-UY" sz="4500" dirty="0" smtClean="0"/>
              <a:t>. Consecuencia: Demoras en la segunda etapa.</a:t>
            </a:r>
          </a:p>
          <a:p>
            <a:pPr>
              <a:buNone/>
            </a:pPr>
            <a:endParaRPr lang="es-UY" sz="4500" dirty="0" smtClean="0"/>
          </a:p>
          <a:p>
            <a:r>
              <a:rPr lang="es-UY" sz="4500" dirty="0" smtClean="0"/>
              <a:t>Dificultades:</a:t>
            </a:r>
          </a:p>
          <a:p>
            <a:pPr lvl="1"/>
            <a:r>
              <a:rPr lang="es-UY" sz="4400" dirty="0" smtClean="0"/>
              <a:t>Falta de desarrollo en el </a:t>
            </a:r>
            <a:r>
              <a:rPr lang="es-UY" sz="4400" dirty="0" err="1" smtClean="0"/>
              <a:t>kernel</a:t>
            </a:r>
            <a:r>
              <a:rPr lang="es-UY" sz="4400" dirty="0" smtClean="0"/>
              <a:t> de Linux utilizado. (Comunicación inalámbrica)</a:t>
            </a:r>
          </a:p>
          <a:p>
            <a:pPr lvl="1"/>
            <a:r>
              <a:rPr lang="es-UY" sz="4400" dirty="0" smtClean="0"/>
              <a:t>Dificultades al testear circuitos.(Simulación vs realidad)</a:t>
            </a:r>
          </a:p>
          <a:p>
            <a:pPr lvl="1"/>
            <a:r>
              <a:rPr lang="es-UY" sz="4400" dirty="0" smtClean="0"/>
              <a:t>Distintos niveles lógicos.(PIC y BB)</a:t>
            </a:r>
          </a:p>
          <a:p>
            <a:pPr lvl="1"/>
            <a:r>
              <a:rPr lang="es-UY" sz="4400" dirty="0" smtClean="0"/>
              <a:t>Subestimación de tiempo requerido para documentación.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38"/>
            <a:ext cx="8229600" cy="1143000"/>
          </a:xfrm>
        </p:spPr>
        <p:txBody>
          <a:bodyPr/>
          <a:lstStyle/>
          <a:p>
            <a:r>
              <a:rPr lang="es-UY" dirty="0" smtClean="0"/>
              <a:t>Conclusiones</a:t>
            </a:r>
            <a:endParaRPr lang="es-UY" dirty="0"/>
          </a:p>
        </p:txBody>
      </p:sp>
      <p:sp>
        <p:nvSpPr>
          <p:cNvPr id="3" name="Content Placeholder 2"/>
          <p:cNvSpPr>
            <a:spLocks noGrp="1"/>
          </p:cNvSpPr>
          <p:nvPr>
            <p:ph idx="1"/>
          </p:nvPr>
        </p:nvSpPr>
        <p:spPr>
          <a:xfrm>
            <a:off x="428596" y="928670"/>
            <a:ext cx="8229600" cy="5500726"/>
          </a:xfrm>
        </p:spPr>
        <p:txBody>
          <a:bodyPr>
            <a:normAutofit/>
          </a:bodyPr>
          <a:lstStyle/>
          <a:p>
            <a:pPr>
              <a:buNone/>
            </a:pPr>
            <a:r>
              <a:rPr lang="es-UY" sz="2400" dirty="0" smtClean="0"/>
              <a:t>Segunda etapa</a:t>
            </a:r>
          </a:p>
          <a:p>
            <a:endParaRPr lang="es-UY" sz="2400" dirty="0" smtClean="0"/>
          </a:p>
          <a:p>
            <a:r>
              <a:rPr lang="es-UY" sz="2400" dirty="0" smtClean="0"/>
              <a:t>Se decidió no implementar movimiento automatizado y evasión de obstáculos.</a:t>
            </a:r>
          </a:p>
          <a:p>
            <a:pPr>
              <a:buNone/>
            </a:pPr>
            <a:endParaRPr lang="es-UY" sz="2400" dirty="0" smtClean="0"/>
          </a:p>
          <a:p>
            <a:r>
              <a:rPr lang="es-UY" sz="2400" dirty="0" smtClean="0"/>
              <a:t>Los restantes objetivos fueron cumplidos de forma satisfactoria.</a:t>
            </a:r>
          </a:p>
          <a:p>
            <a:pPr>
              <a:buNone/>
            </a:pPr>
            <a:endParaRPr lang="es-UY" sz="2400" dirty="0" smtClean="0"/>
          </a:p>
          <a:p>
            <a:r>
              <a:rPr lang="es-UY" sz="2400" dirty="0" smtClean="0"/>
              <a:t>Dificultades:</a:t>
            </a:r>
          </a:p>
          <a:p>
            <a:pPr lvl="1"/>
            <a:r>
              <a:rPr lang="es-UY" sz="2400" dirty="0" smtClean="0"/>
              <a:t>Comunicación con receptor GPS con interfaz USB.</a:t>
            </a:r>
          </a:p>
          <a:p>
            <a:pPr lvl="1"/>
            <a:r>
              <a:rPr lang="es-UY" sz="2400" dirty="0" smtClean="0"/>
              <a:t>Manejo de interrupciones en la placa BB.</a:t>
            </a:r>
          </a:p>
          <a:p>
            <a:pPr lvl="1"/>
            <a:r>
              <a:rPr lang="es-UY" sz="2400" dirty="0" smtClean="0"/>
              <a:t>Configuración de pines GPIO.</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74"/>
            <a:ext cx="7467600" cy="989034"/>
          </a:xfrm>
        </p:spPr>
        <p:txBody>
          <a:bodyPr/>
          <a:lstStyle/>
          <a:p>
            <a:r>
              <a:rPr lang="es-UY" dirty="0" smtClean="0"/>
              <a:t>Recomendaciones</a:t>
            </a:r>
            <a:endParaRPr lang="es-UY" dirty="0"/>
          </a:p>
        </p:txBody>
      </p:sp>
      <p:sp>
        <p:nvSpPr>
          <p:cNvPr id="3" name="Content Placeholder 2"/>
          <p:cNvSpPr>
            <a:spLocks noGrp="1"/>
          </p:cNvSpPr>
          <p:nvPr>
            <p:ph idx="1"/>
          </p:nvPr>
        </p:nvSpPr>
        <p:spPr>
          <a:xfrm>
            <a:off x="457200" y="1214422"/>
            <a:ext cx="8229600" cy="5500726"/>
          </a:xfrm>
        </p:spPr>
        <p:txBody>
          <a:bodyPr>
            <a:normAutofit fontScale="85000" lnSpcReduction="20000"/>
          </a:bodyPr>
          <a:lstStyle/>
          <a:p>
            <a:r>
              <a:rPr lang="es-UY" dirty="0" smtClean="0"/>
              <a:t>Mejoras en el vehículo.</a:t>
            </a:r>
            <a:endParaRPr lang="es-UY" dirty="0" smtClean="0">
              <a:solidFill>
                <a:srgbClr val="FF0000"/>
              </a:solidFill>
            </a:endParaRPr>
          </a:p>
          <a:p>
            <a:pPr>
              <a:buNone/>
            </a:pPr>
            <a:endParaRPr lang="es-ES" dirty="0" smtClean="0"/>
          </a:p>
          <a:p>
            <a:r>
              <a:rPr lang="es-ES" dirty="0" smtClean="0"/>
              <a:t>Adaptar </a:t>
            </a:r>
            <a:r>
              <a:rPr lang="es-ES" dirty="0"/>
              <a:t>mejor </a:t>
            </a:r>
            <a:r>
              <a:rPr lang="es-ES" dirty="0" smtClean="0"/>
              <a:t>los </a:t>
            </a:r>
            <a:r>
              <a:rPr lang="es-ES" dirty="0"/>
              <a:t>componentes </a:t>
            </a:r>
            <a:r>
              <a:rPr lang="es-ES" dirty="0" smtClean="0"/>
              <a:t>del </a:t>
            </a:r>
            <a:r>
              <a:rPr lang="es-ES" dirty="0" err="1" smtClean="0"/>
              <a:t>kernel</a:t>
            </a:r>
            <a:r>
              <a:rPr lang="es-ES" dirty="0" smtClean="0"/>
              <a:t> de Linux a </a:t>
            </a:r>
            <a:r>
              <a:rPr lang="es-ES" dirty="0"/>
              <a:t>la placa </a:t>
            </a:r>
            <a:r>
              <a:rPr lang="es-ES" dirty="0" smtClean="0"/>
              <a:t>BB para optimizar su rendimiento.</a:t>
            </a:r>
            <a:endParaRPr lang="es-UY" dirty="0"/>
          </a:p>
          <a:p>
            <a:pPr>
              <a:buNone/>
            </a:pPr>
            <a:r>
              <a:rPr lang="es-ES" dirty="0"/>
              <a:t>  </a:t>
            </a:r>
            <a:endParaRPr lang="es-UY" dirty="0"/>
          </a:p>
          <a:p>
            <a:r>
              <a:rPr lang="es-ES" dirty="0" smtClean="0"/>
              <a:t>Almacenar información </a:t>
            </a:r>
            <a:r>
              <a:rPr lang="es-ES" dirty="0"/>
              <a:t>de obstáculos en la </a:t>
            </a:r>
            <a:r>
              <a:rPr lang="es-ES" dirty="0" smtClean="0"/>
              <a:t>BD.</a:t>
            </a:r>
            <a:endParaRPr lang="es-UY" dirty="0"/>
          </a:p>
          <a:p>
            <a:pPr>
              <a:buNone/>
            </a:pPr>
            <a:r>
              <a:rPr lang="es-ES" dirty="0"/>
              <a:t> </a:t>
            </a:r>
            <a:endParaRPr lang="es-UY" dirty="0"/>
          </a:p>
          <a:p>
            <a:r>
              <a:rPr lang="es-ES" dirty="0" smtClean="0"/>
              <a:t>Mejoras en la alimentación.</a:t>
            </a:r>
            <a:endParaRPr lang="es-UY" dirty="0"/>
          </a:p>
          <a:p>
            <a:pPr>
              <a:buNone/>
            </a:pPr>
            <a:r>
              <a:rPr lang="es-ES" dirty="0"/>
              <a:t> </a:t>
            </a:r>
            <a:endParaRPr lang="es-UY" dirty="0"/>
          </a:p>
          <a:p>
            <a:r>
              <a:rPr lang="es-UY" dirty="0" smtClean="0"/>
              <a:t>Mejoras en módulo de posicionamiento.</a:t>
            </a:r>
          </a:p>
          <a:p>
            <a:pPr>
              <a:buNone/>
            </a:pPr>
            <a:endParaRPr lang="es-UY" dirty="0" smtClean="0"/>
          </a:p>
          <a:p>
            <a:r>
              <a:rPr lang="es-ES" dirty="0" smtClean="0"/>
              <a:t>Desarrollo de algoritmo de movimiento automatizado y evasión de obstáculos.</a:t>
            </a: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smtClean="0"/>
              <a:t>¿¿Preguntas??</a:t>
            </a:r>
            <a:endParaRPr lang="es-UY" dirty="0"/>
          </a:p>
        </p:txBody>
      </p:sp>
      <p:sp>
        <p:nvSpPr>
          <p:cNvPr id="4" name="Rectangle 3"/>
          <p:cNvSpPr/>
          <p:nvPr/>
        </p:nvSpPr>
        <p:spPr>
          <a:xfrm>
            <a:off x="2928927" y="1714488"/>
            <a:ext cx="3286147" cy="3154710"/>
          </a:xfrm>
          <a:prstGeom prst="rect">
            <a:avLst/>
          </a:prstGeom>
          <a:noFill/>
        </p:spPr>
        <p:txBody>
          <a:bodyPr wrap="square" lIns="91440" tIns="45720" rIns="91440" bIns="45720">
            <a:spAutoFit/>
          </a:bodyPr>
          <a:lstStyle/>
          <a:p>
            <a:pPr algn="ctr"/>
            <a:r>
              <a:rPr lang="en-US" sz="199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r>
              <a:rPr lang="en-US" sz="199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endParaRPr lang="en-US" sz="199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VideoPres.wmv">
            <a:hlinkClick r:id="" action="ppaction://media"/>
          </p:cNvPr>
          <p:cNvPicPr>
            <a:picLocks noGrp="1" noRot="1" noChangeAspect="1"/>
          </p:cNvPicPr>
          <p:nvPr>
            <p:ph idx="1"/>
            <a:videoFile r:link="rId1"/>
          </p:nvPr>
        </p:nvPicPr>
        <p:blipFill>
          <a:blip r:embed="rId4" cstate="print"/>
          <a:stretch>
            <a:fillRect/>
          </a:stretch>
        </p:blipFill>
        <p:spPr>
          <a:xfrm>
            <a:off x="214282" y="214289"/>
            <a:ext cx="8786874" cy="64829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588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plicacion.png"/>
          <p:cNvPicPr>
            <a:picLocks noGrp="1" noChangeAspect="1"/>
          </p:cNvPicPr>
          <p:nvPr>
            <p:ph idx="1"/>
          </p:nvPr>
        </p:nvPicPr>
        <p:blipFill>
          <a:blip r:embed="rId3" cstate="print"/>
          <a:stretch>
            <a:fillRect/>
          </a:stretch>
        </p:blipFill>
        <p:spPr>
          <a:xfrm>
            <a:off x="727563" y="-24"/>
            <a:ext cx="7702089" cy="6858024"/>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nfiguracion.png"/>
          <p:cNvPicPr>
            <a:picLocks noGrp="1" noChangeAspect="1"/>
          </p:cNvPicPr>
          <p:nvPr>
            <p:ph idx="1"/>
          </p:nvPr>
        </p:nvPicPr>
        <p:blipFill>
          <a:blip r:embed="rId3" cstate="print"/>
          <a:stretch>
            <a:fillRect/>
          </a:stretch>
        </p:blipFill>
        <p:spPr>
          <a:xfrm>
            <a:off x="704028" y="0"/>
            <a:ext cx="7725624" cy="68580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071538" y="3265486"/>
            <a:ext cx="7072362" cy="3643314"/>
          </a:xfrm>
          <a:prstGeom prst="rect">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pic>
        <p:nvPicPr>
          <p:cNvPr id="12" name="Botones.wmv">
            <a:hlinkClick r:id="" action="ppaction://media"/>
          </p:cNvPr>
          <p:cNvPicPr>
            <a:picLocks noRot="1" noChangeAspect="1"/>
          </p:cNvPicPr>
          <p:nvPr>
            <a:videoFile r:link="rId1"/>
          </p:nvPr>
        </p:nvPicPr>
        <p:blipFill>
          <a:blip r:embed="rId5" cstate="print"/>
          <a:stretch>
            <a:fillRect/>
          </a:stretch>
        </p:blipFill>
        <p:spPr>
          <a:xfrm>
            <a:off x="1071538" y="-785842"/>
            <a:ext cx="7072362" cy="4929223"/>
          </a:xfrm>
          <a:prstGeom prst="rect">
            <a:avLst/>
          </a:prstGeom>
        </p:spPr>
      </p:pic>
      <p:pic>
        <p:nvPicPr>
          <p:cNvPr id="4" name="DemoPres.wmv">
            <a:hlinkClick r:id="" action="ppaction://media"/>
          </p:cNvPr>
          <p:cNvPicPr>
            <a:picLocks noGrp="1" noRot="1" noChangeAspect="1"/>
          </p:cNvPicPr>
          <p:nvPr>
            <p:ph idx="1"/>
            <a:videoFile r:link="rId2"/>
          </p:nvPr>
        </p:nvPicPr>
        <p:blipFill>
          <a:blip r:embed="rId6" cstate="print"/>
          <a:stretch>
            <a:fillRect/>
          </a:stretch>
        </p:blipFill>
        <p:spPr>
          <a:xfrm>
            <a:off x="2357422" y="3268241"/>
            <a:ext cx="4786346" cy="35897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3536" fill="hold"/>
                                        <p:tgtEl>
                                          <p:spTgt spid="4"/>
                                        </p:tgtEl>
                                      </p:cBhvr>
                                    </p:cmd>
                                  </p:childTnLst>
                                </p:cTn>
                              </p:par>
                              <p:par>
                                <p:cTn id="7" presetID="1" presetClass="mediacall" presetSubtype="0" fill="hold" nodeType="withEffect">
                                  <p:stCondLst>
                                    <p:cond delay="0"/>
                                  </p:stCondLst>
                                  <p:childTnLst>
                                    <p:cmd type="call" cmd="playFrom(0.0)">
                                      <p:cBhvr>
                                        <p:cTn id="8" dur="33365"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9" fill="hold" display="0">
                  <p:stCondLst>
                    <p:cond delay="indefinite"/>
                  </p:stCondLst>
                  <p:endCondLst>
                    <p:cond evt="onNext" delay="0">
                      <p:tgtEl>
                        <p:sldTgt/>
                      </p:tgtEl>
                    </p:cond>
                    <p:cond evt="onPrev" delay="0">
                      <p:tgtEl>
                        <p:sldTgt/>
                      </p:tgtEl>
                    </p:cond>
                  </p:endCondLst>
                </p:cTn>
                <p:tgtEl>
                  <p:spTgt spid="4"/>
                </p:tgtEl>
              </p:cMediaNode>
            </p:video>
            <p:seq concurrent="1" nextAc="seek">
              <p:cTn id="10" restart="whenNotActive" fill="hold" evtFilter="cancelBubble" nodeType="interactiveSeq">
                <p:stCondLst>
                  <p:cond evt="onClick" delay="0">
                    <p:tgtEl>
                      <p:spTgt spid="4"/>
                    </p:tgtEl>
                  </p:cond>
                </p:stCondLst>
                <p:endSync evt="end" delay="0">
                  <p:rtn val="all"/>
                </p:endSync>
                <p:childTnLst>
                  <p:par>
                    <p:cTn id="11" fill="hold">
                      <p:stCondLst>
                        <p:cond delay="0"/>
                      </p:stCondLst>
                      <p:childTnLst>
                        <p:par>
                          <p:cTn id="12" fill="hold">
                            <p:stCondLst>
                              <p:cond delay="0"/>
                            </p:stCondLst>
                            <p:childTnLst>
                              <p:par>
                                <p:cTn id="13" presetID="2" presetClass="mediacall" presetSubtype="0" fill="hold" nodeType="clickEffect">
                                  <p:stCondLst>
                                    <p:cond delay="0"/>
                                  </p:stCondLst>
                                  <p:childTnLst>
                                    <p:cmd type="call" cmd="togglePause">
                                      <p:cBhvr>
                                        <p:cTn id="14" dur="1" fill="hold"/>
                                        <p:tgtEl>
                                          <p:spTgt spid="4"/>
                                        </p:tgtEl>
                                      </p:cBhvr>
                                    </p:cmd>
                                  </p:childTnLst>
                                </p:cTn>
                              </p:par>
                            </p:childTnLst>
                          </p:cTn>
                        </p:par>
                      </p:childTnLst>
                    </p:cTn>
                  </p:par>
                </p:childTnLst>
              </p:cTn>
              <p:nextCondLst>
                <p:cond evt="onClick" delay="0">
                  <p:tgtEl>
                    <p:spTgt spid="4"/>
                  </p:tgtEl>
                </p:cond>
              </p:nextCondLst>
            </p:seq>
            <p:video>
              <p:cMediaNode>
                <p:cTn id="15" fill="hold" display="0">
                  <p:stCondLst>
                    <p:cond delay="indefinite"/>
                  </p:stCondLst>
                  <p:endCondLst>
                    <p:cond evt="onNext" delay="0">
                      <p:tgtEl>
                        <p:sldTgt/>
                      </p:tgtEl>
                    </p:cond>
                    <p:cond evt="onPrev" delay="0">
                      <p:tgtEl>
                        <p:sldTgt/>
                      </p:tgtEl>
                    </p:cond>
                  </p:endCondLst>
                </p:cTn>
                <p:tgtEl>
                  <p:spTgt spid="12"/>
                </p:tgtEl>
              </p:cMediaNode>
            </p:video>
            <p:seq concurrent="1" nextAc="seek">
              <p:cTn id="16" restart="whenNotActive" fill="hold" evtFilter="cancelBubble" nodeType="interactiveSeq">
                <p:stCondLst>
                  <p:cond evt="onClick" delay="0">
                    <p:tgtEl>
                      <p:spTgt spid="12"/>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withEffect">
                                  <p:stCondLst>
                                    <p:cond delay="0"/>
                                  </p:stCondLst>
                                  <p:childTnLst>
                                    <p:cmd type="call" cmd="togglePause">
                                      <p:cBhvr>
                                        <p:cTn id="20"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116" y="2967335"/>
            <a:ext cx="5029775" cy="923330"/>
          </a:xfrm>
          <a:prstGeom prst="rect">
            <a:avLst/>
          </a:prstGeom>
          <a:noFill/>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r>
              <a:rPr lang="en-U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Muchas</a:t>
            </a: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gracias!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2214554"/>
            <a:ext cx="6480048" cy="1571636"/>
          </a:xfrm>
        </p:spPr>
        <p:txBody>
          <a:bodyPr/>
          <a:lstStyle/>
          <a:p>
            <a:r>
              <a:rPr lang="es-UY" dirty="0" smtClean="0"/>
              <a:t>Proyecto UMix</a:t>
            </a:r>
            <a:br>
              <a:rPr lang="es-UY" dirty="0" smtClean="0"/>
            </a:br>
            <a:r>
              <a:rPr lang="es-UY" sz="3200" dirty="0" smtClean="0"/>
              <a:t>“Búsqueda de supervivientes”</a:t>
            </a:r>
            <a:endParaRPr lang="es-UY" sz="3200" dirty="0"/>
          </a:p>
        </p:txBody>
      </p:sp>
      <p:sp>
        <p:nvSpPr>
          <p:cNvPr id="3" name="Subtitle 2"/>
          <p:cNvSpPr>
            <a:spLocks noGrp="1"/>
          </p:cNvSpPr>
          <p:nvPr>
            <p:ph type="subTitle" idx="1"/>
          </p:nvPr>
        </p:nvSpPr>
        <p:spPr>
          <a:xfrm>
            <a:off x="1371600" y="3886200"/>
            <a:ext cx="6400800" cy="2257444"/>
          </a:xfrm>
        </p:spPr>
        <p:txBody>
          <a:bodyPr>
            <a:normAutofit/>
          </a:bodyPr>
          <a:lstStyle/>
          <a:p>
            <a:fld id="{AA08EB6E-F71D-446E-9B15-16787DFDD779}" type="datetime2">
              <a:rPr lang="es-UY" smtClean="0"/>
              <a:pPr/>
              <a:t>lunes, 26 de abril de 2010</a:t>
            </a:fld>
            <a:endParaRPr lang="es-UY" dirty="0" smtClean="0"/>
          </a:p>
          <a:p>
            <a:endParaRPr lang="es-UY" dirty="0" smtClean="0"/>
          </a:p>
          <a:p>
            <a:r>
              <a:rPr lang="es-UY" sz="2400" dirty="0" smtClean="0"/>
              <a:t>Brenes, Juan</a:t>
            </a:r>
          </a:p>
          <a:p>
            <a:r>
              <a:rPr lang="es-UY" sz="2400" dirty="0" smtClean="0"/>
              <a:t>Silva, Sofía</a:t>
            </a:r>
            <a:endParaRPr lang="es-UY"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UY" dirty="0" smtClean="0"/>
              <a:t>Agenda</a:t>
            </a:r>
            <a:endParaRPr lang="es-UY" dirty="0"/>
          </a:p>
        </p:txBody>
      </p:sp>
      <p:sp>
        <p:nvSpPr>
          <p:cNvPr id="3" name="Content Placeholder 2"/>
          <p:cNvSpPr>
            <a:spLocks noGrp="1"/>
          </p:cNvSpPr>
          <p:nvPr>
            <p:ph idx="1"/>
          </p:nvPr>
        </p:nvSpPr>
        <p:spPr/>
        <p:txBody>
          <a:bodyPr/>
          <a:lstStyle/>
          <a:p>
            <a:r>
              <a:rPr lang="es-UY" dirty="0" smtClean="0"/>
              <a:t>Motivación</a:t>
            </a:r>
          </a:p>
          <a:p>
            <a:r>
              <a:rPr lang="es-UY" dirty="0" smtClean="0"/>
              <a:t>Antecedentes</a:t>
            </a:r>
          </a:p>
          <a:p>
            <a:r>
              <a:rPr lang="es-UY" dirty="0" smtClean="0"/>
              <a:t>Objetivos</a:t>
            </a:r>
          </a:p>
          <a:p>
            <a:r>
              <a:rPr lang="es-UY" dirty="0" smtClean="0"/>
              <a:t>El producto</a:t>
            </a:r>
            <a:endParaRPr lang="es-UY" dirty="0"/>
          </a:p>
          <a:p>
            <a:r>
              <a:rPr lang="es-UY" dirty="0" smtClean="0"/>
              <a:t>Resultados</a:t>
            </a:r>
          </a:p>
          <a:p>
            <a:r>
              <a:rPr lang="es-UY" dirty="0" smtClean="0"/>
              <a:t>Conclusiones</a:t>
            </a:r>
          </a:p>
          <a:p>
            <a:r>
              <a:rPr lang="es-UY" dirty="0" smtClean="0"/>
              <a:t>Recomendaciones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UY" dirty="0" smtClean="0"/>
              <a:t>Motivación</a:t>
            </a:r>
            <a:endParaRPr lang="es-UY" dirty="0"/>
          </a:p>
        </p:txBody>
      </p:sp>
      <p:sp>
        <p:nvSpPr>
          <p:cNvPr id="3" name="Content Placeholder 2"/>
          <p:cNvSpPr>
            <a:spLocks noGrp="1"/>
          </p:cNvSpPr>
          <p:nvPr>
            <p:ph idx="1"/>
          </p:nvPr>
        </p:nvSpPr>
        <p:spPr/>
        <p:txBody>
          <a:bodyPr>
            <a:normAutofit fontScale="92500" lnSpcReduction="20000"/>
          </a:bodyPr>
          <a:lstStyle/>
          <a:p>
            <a:pPr algn="just"/>
            <a:r>
              <a:rPr lang="es-UY" dirty="0" smtClean="0"/>
              <a:t>Contribuir a simplificar el rescate de personas que hayan sobrevivido a catástrofes, desarrollando un sistema automatizado que realice las tareas de búsqueda de supervivientes.</a:t>
            </a:r>
          </a:p>
          <a:p>
            <a:pPr algn="just">
              <a:buNone/>
            </a:pPr>
            <a:endParaRPr lang="es-UY" dirty="0" smtClean="0"/>
          </a:p>
          <a:p>
            <a:pPr algn="just"/>
            <a:r>
              <a:rPr lang="es-UY" dirty="0" smtClean="0"/>
              <a:t>Generar conocimiento sobre manejo de herramientas tales como la placa de desarrollo BeagleBoard (BB), un microcontrolador PIC, otros integrados, el sistema GPS, lenguajes Web, etc., ofreciendo una base para otros proyectos.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71462"/>
            <a:ext cx="8229600" cy="1000124"/>
          </a:xfrm>
        </p:spPr>
        <p:txBody>
          <a:bodyPr>
            <a:normAutofit/>
          </a:bodyPr>
          <a:lstStyle/>
          <a:p>
            <a:r>
              <a:rPr lang="es-UY" dirty="0" smtClean="0"/>
              <a:t>Antecedentes</a:t>
            </a:r>
            <a:endParaRPr lang="es-UY" dirty="0"/>
          </a:p>
        </p:txBody>
      </p:sp>
      <p:sp>
        <p:nvSpPr>
          <p:cNvPr id="3" name="Content Placeholder 2"/>
          <p:cNvSpPr>
            <a:spLocks noGrp="1"/>
          </p:cNvSpPr>
          <p:nvPr>
            <p:ph idx="1"/>
          </p:nvPr>
        </p:nvSpPr>
        <p:spPr>
          <a:xfrm>
            <a:off x="457200" y="1000108"/>
            <a:ext cx="8229600" cy="5786478"/>
          </a:xfrm>
        </p:spPr>
        <p:txBody>
          <a:bodyPr>
            <a:normAutofit lnSpcReduction="10000"/>
          </a:bodyPr>
          <a:lstStyle/>
          <a:p>
            <a:r>
              <a:rPr lang="es-UY" dirty="0" smtClean="0"/>
              <a:t>Proyectos de asignaturas de la carrera, tales como Programación, Sistemas Operativos y Laboratorio de Telemática.</a:t>
            </a:r>
          </a:p>
          <a:p>
            <a:pPr>
              <a:buNone/>
            </a:pPr>
            <a:r>
              <a:rPr lang="es-UY" dirty="0" smtClean="0"/>
              <a:t> </a:t>
            </a:r>
          </a:p>
          <a:p>
            <a:r>
              <a:rPr lang="es-UY" dirty="0" smtClean="0"/>
              <a:t>Componentes del proyecto:</a:t>
            </a:r>
          </a:p>
          <a:p>
            <a:pPr lvl="1"/>
            <a:r>
              <a:rPr lang="es-UY" dirty="0" smtClean="0"/>
              <a:t>Sistemas embebidos que utilizan el </a:t>
            </a:r>
            <a:r>
              <a:rPr lang="es-UY" dirty="0" err="1" smtClean="0"/>
              <a:t>kernel</a:t>
            </a:r>
            <a:r>
              <a:rPr lang="es-UY" dirty="0" smtClean="0"/>
              <a:t> de Linux.</a:t>
            </a:r>
          </a:p>
          <a:p>
            <a:pPr lvl="1"/>
            <a:r>
              <a:rPr lang="es-UY" dirty="0" smtClean="0"/>
              <a:t>Proyectos de robótica con Linux sobre la placa BB. </a:t>
            </a:r>
          </a:p>
          <a:p>
            <a:pPr lvl="1"/>
            <a:r>
              <a:rPr lang="es-UY" dirty="0" smtClean="0"/>
              <a:t>El puerto de expansión de la placa BB como una interfaz de comunicación con un PIC.</a:t>
            </a:r>
          </a:p>
          <a:p>
            <a:pPr lvl="1"/>
            <a:r>
              <a:rPr lang="es-UY" dirty="0" smtClean="0"/>
              <a:t>Proyectos que implementan interfaces de control de motores y manejo de sensores desde un PIC.</a:t>
            </a:r>
          </a:p>
          <a:p>
            <a:endParaRPr lang="es-UY" dirty="0" smtClean="0"/>
          </a:p>
          <a:p>
            <a:pPr>
              <a:buNone/>
            </a:pPr>
            <a:endParaRPr lang="es-UY"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8"/>
            <a:ext cx="8229600" cy="1143000"/>
          </a:xfrm>
        </p:spPr>
        <p:txBody>
          <a:bodyPr/>
          <a:lstStyle/>
          <a:p>
            <a:r>
              <a:rPr lang="es-UY" dirty="0" smtClean="0"/>
              <a:t>Objetivo General</a:t>
            </a:r>
            <a:endParaRPr lang="es-UY" dirty="0"/>
          </a:p>
        </p:txBody>
      </p:sp>
      <p:sp>
        <p:nvSpPr>
          <p:cNvPr id="3" name="Content Placeholder 2"/>
          <p:cNvSpPr>
            <a:spLocks noGrp="1"/>
          </p:cNvSpPr>
          <p:nvPr>
            <p:ph idx="1"/>
          </p:nvPr>
        </p:nvSpPr>
        <p:spPr>
          <a:xfrm>
            <a:off x="457200" y="2357430"/>
            <a:ext cx="8229600" cy="3357586"/>
          </a:xfrm>
        </p:spPr>
        <p:txBody>
          <a:bodyPr>
            <a:normAutofit/>
          </a:bodyPr>
          <a:lstStyle/>
          <a:p>
            <a:pPr algn="ctr">
              <a:buNone/>
            </a:pPr>
            <a:r>
              <a:rPr lang="es-UY" sz="4000" dirty="0" smtClean="0"/>
              <a:t>“Contribuir </a:t>
            </a:r>
            <a:r>
              <a:rPr lang="es-UY" sz="4000" dirty="0"/>
              <a:t>al desarrollo de tecnologías que faciliten la tarea de búsqueda de supervivientes en áreas de </a:t>
            </a:r>
            <a:r>
              <a:rPr lang="es-UY" sz="4000" dirty="0" smtClean="0"/>
              <a:t>catástrofes.”</a:t>
            </a:r>
          </a:p>
          <a:p>
            <a:pPr lvl="0">
              <a:buNone/>
            </a:pPr>
            <a:endParaRPr lang="es-UY" dirty="0" smtClean="0"/>
          </a:p>
          <a:p>
            <a:pPr lvl="0"/>
            <a:endParaRPr lang="es-UY"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smtClean="0"/>
              <a:t>Objetivos específicos</a:t>
            </a:r>
            <a:endParaRPr lang="es-UY" dirty="0"/>
          </a:p>
        </p:txBody>
      </p:sp>
      <p:sp>
        <p:nvSpPr>
          <p:cNvPr id="3" name="Content Placeholder 2"/>
          <p:cNvSpPr>
            <a:spLocks noGrp="1"/>
          </p:cNvSpPr>
          <p:nvPr>
            <p:ph idx="1"/>
          </p:nvPr>
        </p:nvSpPr>
        <p:spPr>
          <a:xfrm>
            <a:off x="457200" y="1571612"/>
            <a:ext cx="7467600" cy="5143536"/>
          </a:xfrm>
        </p:spPr>
        <p:txBody>
          <a:bodyPr>
            <a:normAutofit fontScale="92500" lnSpcReduction="20000"/>
          </a:bodyPr>
          <a:lstStyle/>
          <a:p>
            <a:pPr lvl="0"/>
            <a:r>
              <a:rPr lang="es-UY" dirty="0" smtClean="0"/>
              <a:t>SO Linux sobre placa BB.</a:t>
            </a:r>
          </a:p>
          <a:p>
            <a:pPr lvl="0"/>
            <a:r>
              <a:rPr lang="es-UY" dirty="0" smtClean="0"/>
              <a:t>Comunicación inalámbrica con un PC.  </a:t>
            </a:r>
          </a:p>
          <a:p>
            <a:pPr lvl="0"/>
            <a:r>
              <a:rPr lang="es-UY" dirty="0" smtClean="0"/>
              <a:t>Posicionamiento. (GPS)</a:t>
            </a:r>
          </a:p>
          <a:p>
            <a:r>
              <a:rPr lang="es-UY" dirty="0" smtClean="0"/>
              <a:t>Simulación del módulo de detección de vida con algún otro sensor.</a:t>
            </a:r>
          </a:p>
          <a:p>
            <a:pPr lvl="0"/>
            <a:r>
              <a:rPr lang="es-UY" dirty="0" smtClean="0"/>
              <a:t>Plataforma física de movimiento fácilmente intercambiable. </a:t>
            </a:r>
          </a:p>
          <a:p>
            <a:r>
              <a:rPr lang="es-UY" dirty="0" smtClean="0"/>
              <a:t>Lógica para el control de motores y para interacción con sensores. (PIC)</a:t>
            </a:r>
          </a:p>
          <a:p>
            <a:pPr lvl="0"/>
            <a:r>
              <a:rPr lang="es-UY" dirty="0" smtClean="0"/>
              <a:t>Circuitos integrados para controlar los sensores y los motores.</a:t>
            </a:r>
          </a:p>
          <a:p>
            <a:pPr lvl="0"/>
            <a:r>
              <a:rPr lang="es-UY" dirty="0" smtClean="0"/>
              <a:t>Persistencia. (Base de datos)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5" name="Picture 11"/>
          <p:cNvPicPr>
            <a:picLocks noChangeAspect="1" noChangeArrowheads="1"/>
          </p:cNvPicPr>
          <p:nvPr/>
        </p:nvPicPr>
        <p:blipFill>
          <a:blip r:embed="rId4" cstate="print"/>
          <a:srcRect/>
          <a:stretch>
            <a:fillRect/>
          </a:stretch>
        </p:blipFill>
        <p:spPr bwMode="auto">
          <a:xfrm>
            <a:off x="4079710" y="1643050"/>
            <a:ext cx="4707132" cy="2347922"/>
          </a:xfrm>
          <a:prstGeom prst="rect">
            <a:avLst/>
          </a:prstGeom>
          <a:noFill/>
          <a:ln w="9525">
            <a:noFill/>
            <a:miter lim="800000"/>
            <a:headEnd/>
            <a:tailEnd/>
          </a:ln>
        </p:spPr>
      </p:pic>
      <p:cxnSp>
        <p:nvCxnSpPr>
          <p:cNvPr id="17" name="Straight Connector 16"/>
          <p:cNvCxnSpPr>
            <a:stCxn id="1035" idx="0"/>
            <a:endCxn id="1035" idx="2"/>
          </p:cNvCxnSpPr>
          <p:nvPr/>
        </p:nvCxnSpPr>
        <p:spPr>
          <a:xfrm rot="16200000" flipH="1">
            <a:off x="5259315" y="2817011"/>
            <a:ext cx="234792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Left-Right Arrow 14"/>
          <p:cNvSpPr/>
          <p:nvPr/>
        </p:nvSpPr>
        <p:spPr>
          <a:xfrm>
            <a:off x="5825854" y="3109906"/>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graphicFrame>
        <p:nvGraphicFramePr>
          <p:cNvPr id="1042" name="Object 18"/>
          <p:cNvGraphicFramePr>
            <a:graphicFrameLocks noChangeAspect="1"/>
          </p:cNvGraphicFramePr>
          <p:nvPr/>
        </p:nvGraphicFramePr>
        <p:xfrm>
          <a:off x="4294025" y="3203579"/>
          <a:ext cx="1357321" cy="654049"/>
        </p:xfrm>
        <a:graphic>
          <a:graphicData uri="http://schemas.openxmlformats.org/presentationml/2006/ole">
            <p:oleObj spid="_x0000_s1042" name="Visio" r:id="rId5" imgW="1471672" imgH="724711" progId="Visio.Drawing.11">
              <p:link updateAutomatic="1"/>
            </p:oleObj>
          </a:graphicData>
        </a:graphic>
      </p:graphicFrame>
      <p:graphicFrame>
        <p:nvGraphicFramePr>
          <p:cNvPr id="1043" name="Object 19"/>
          <p:cNvGraphicFramePr>
            <a:graphicFrameLocks noChangeAspect="1"/>
          </p:cNvGraphicFramePr>
          <p:nvPr/>
        </p:nvGraphicFramePr>
        <p:xfrm>
          <a:off x="4319424" y="2508244"/>
          <a:ext cx="1111250" cy="582613"/>
        </p:xfrm>
        <a:graphic>
          <a:graphicData uri="http://schemas.openxmlformats.org/presentationml/2006/ole">
            <p:oleObj spid="_x0000_s1043" name="Visio" r:id="rId5" imgW="1111576" imgH="582849" progId="Visio.Drawing.11">
              <p:link updateAutomatic="1"/>
            </p:oleObj>
          </a:graphicData>
        </a:graphic>
      </p:graphicFrame>
      <p:graphicFrame>
        <p:nvGraphicFramePr>
          <p:cNvPr id="1044" name="Object 20"/>
          <p:cNvGraphicFramePr>
            <a:graphicFrameLocks noChangeAspect="1"/>
          </p:cNvGraphicFramePr>
          <p:nvPr/>
        </p:nvGraphicFramePr>
        <p:xfrm>
          <a:off x="4340062" y="1806564"/>
          <a:ext cx="733425" cy="557213"/>
        </p:xfrm>
        <a:graphic>
          <a:graphicData uri="http://schemas.openxmlformats.org/presentationml/2006/ole">
            <p:oleObj spid="_x0000_s1044" name="Visio" r:id="rId5" imgW="733678" imgH="557989" progId="Visio.Drawing.11">
              <p:link updateAutomatic="1"/>
            </p:oleObj>
          </a:graphicData>
        </a:graphic>
      </p:graphicFrame>
      <p:graphicFrame>
        <p:nvGraphicFramePr>
          <p:cNvPr id="1045" name="Object 21"/>
          <p:cNvGraphicFramePr>
            <a:graphicFrameLocks noChangeAspect="1"/>
          </p:cNvGraphicFramePr>
          <p:nvPr/>
        </p:nvGraphicFramePr>
        <p:xfrm>
          <a:off x="5891060" y="2046278"/>
          <a:ext cx="1111250" cy="582613"/>
        </p:xfrm>
        <a:graphic>
          <a:graphicData uri="http://schemas.openxmlformats.org/presentationml/2006/ole">
            <p:oleObj spid="_x0000_s1045" name="Visio" r:id="rId5" imgW="1111576" imgH="582849" progId="Visio.Drawing.11">
              <p:link updateAutomatic="1"/>
            </p:oleObj>
          </a:graphicData>
        </a:graphic>
      </p:graphicFrame>
      <p:graphicFrame>
        <p:nvGraphicFramePr>
          <p:cNvPr id="1046" name="Object 22"/>
          <p:cNvGraphicFramePr>
            <a:graphicFrameLocks noChangeAspect="1"/>
          </p:cNvGraphicFramePr>
          <p:nvPr/>
        </p:nvGraphicFramePr>
        <p:xfrm>
          <a:off x="7580172" y="2000240"/>
          <a:ext cx="823913" cy="557213"/>
        </p:xfrm>
        <a:graphic>
          <a:graphicData uri="http://schemas.openxmlformats.org/presentationml/2006/ole">
            <p:oleObj spid="_x0000_s1046" name="Visio" r:id="rId5" imgW="823499" imgH="557989" progId="Visio.Drawing.11">
              <p:link updateAutomatic="1"/>
            </p:oleObj>
          </a:graphicData>
        </a:graphic>
      </p:graphicFrame>
      <p:graphicFrame>
        <p:nvGraphicFramePr>
          <p:cNvPr id="1047" name="Object 23"/>
          <p:cNvGraphicFramePr>
            <a:graphicFrameLocks noChangeAspect="1"/>
          </p:cNvGraphicFramePr>
          <p:nvPr/>
        </p:nvGraphicFramePr>
        <p:xfrm>
          <a:off x="7513496" y="3084510"/>
          <a:ext cx="1003300" cy="557213"/>
        </p:xfrm>
        <a:graphic>
          <a:graphicData uri="http://schemas.openxmlformats.org/presentationml/2006/ole">
            <p:oleObj spid="_x0000_s1047" name="Visio" r:id="rId5" imgW="1003682" imgH="557989" progId="Visio.Drawing.11">
              <p:link updateAutomatic="1"/>
            </p:oleObj>
          </a:graphicData>
        </a:graphic>
      </p:graphicFrame>
      <p:sp>
        <p:nvSpPr>
          <p:cNvPr id="30" name="TextBox 29"/>
          <p:cNvSpPr txBox="1"/>
          <p:nvPr/>
        </p:nvSpPr>
        <p:spPr>
          <a:xfrm>
            <a:off x="4079710" y="4071942"/>
            <a:ext cx="1492422" cy="338554"/>
          </a:xfrm>
          <a:prstGeom prst="rect">
            <a:avLst/>
          </a:prstGeom>
          <a:noFill/>
        </p:spPr>
        <p:txBody>
          <a:bodyPr wrap="square" rtlCol="0">
            <a:spAutoFit/>
          </a:bodyPr>
          <a:lstStyle/>
          <a:p>
            <a:r>
              <a:rPr lang="es-UY" sz="1600" b="1" dirty="0" smtClean="0"/>
              <a:t>BeagleBoard</a:t>
            </a:r>
            <a:endParaRPr lang="es-UY" sz="1600" b="1" dirty="0"/>
          </a:p>
        </p:txBody>
      </p:sp>
      <p:sp>
        <p:nvSpPr>
          <p:cNvPr id="31" name="TextBox 30"/>
          <p:cNvSpPr txBox="1"/>
          <p:nvPr/>
        </p:nvSpPr>
        <p:spPr>
          <a:xfrm>
            <a:off x="8189298" y="4071942"/>
            <a:ext cx="526106" cy="338554"/>
          </a:xfrm>
          <a:prstGeom prst="rect">
            <a:avLst/>
          </a:prstGeom>
          <a:noFill/>
        </p:spPr>
        <p:txBody>
          <a:bodyPr wrap="none" rtlCol="0">
            <a:spAutoFit/>
          </a:bodyPr>
          <a:lstStyle/>
          <a:p>
            <a:r>
              <a:rPr lang="es-UY" sz="1600" b="1" dirty="0" smtClean="0"/>
              <a:t>PIC</a:t>
            </a:r>
            <a:endParaRPr lang="es-UY" sz="1600" b="1" dirty="0"/>
          </a:p>
        </p:txBody>
      </p:sp>
      <p:graphicFrame>
        <p:nvGraphicFramePr>
          <p:cNvPr id="1048" name="Object 24"/>
          <p:cNvGraphicFramePr>
            <a:graphicFrameLocks noChangeAspect="1"/>
          </p:cNvGraphicFramePr>
          <p:nvPr/>
        </p:nvGraphicFramePr>
        <p:xfrm>
          <a:off x="714348" y="500042"/>
          <a:ext cx="1214446" cy="915570"/>
        </p:xfrm>
        <a:graphic>
          <a:graphicData uri="http://schemas.openxmlformats.org/presentationml/2006/ole">
            <p:oleObj spid="_x0000_s1048" name="Visio" r:id="rId6" imgW="1831497" imgH="1381598" progId="Visio.Drawing.11">
              <p:link updateAutomatic="1"/>
            </p:oleObj>
          </a:graphicData>
        </a:graphic>
      </p:graphicFrame>
      <p:sp>
        <p:nvSpPr>
          <p:cNvPr id="36" name="Can 35"/>
          <p:cNvSpPr/>
          <p:nvPr/>
        </p:nvSpPr>
        <p:spPr>
          <a:xfrm>
            <a:off x="357158" y="3000372"/>
            <a:ext cx="928694" cy="714380"/>
          </a:xfrm>
          <a:prstGeom prst="can">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graphicFrame>
        <p:nvGraphicFramePr>
          <p:cNvPr id="1051" name="Object 27"/>
          <p:cNvGraphicFramePr>
            <a:graphicFrameLocks noChangeAspect="1"/>
          </p:cNvGraphicFramePr>
          <p:nvPr/>
        </p:nvGraphicFramePr>
        <p:xfrm>
          <a:off x="1714480" y="5429264"/>
          <a:ext cx="1071569" cy="523936"/>
        </p:xfrm>
        <a:graphic>
          <a:graphicData uri="http://schemas.openxmlformats.org/presentationml/2006/ole">
            <p:oleObj spid="_x0000_s1051" name="Visio" r:id="rId7" imgW="1291489" imgH="631217" progId="Visio.Drawing.11">
              <p:link updateAutomatic="1"/>
            </p:oleObj>
          </a:graphicData>
        </a:graphic>
      </p:graphicFrame>
      <p:sp>
        <p:nvSpPr>
          <p:cNvPr id="41" name="Up-Down Arrow 40"/>
          <p:cNvSpPr/>
          <p:nvPr/>
        </p:nvSpPr>
        <p:spPr>
          <a:xfrm rot="2865993">
            <a:off x="3123520" y="3681545"/>
            <a:ext cx="201822" cy="1965778"/>
          </a:xfrm>
          <a:prstGeom prst="upDownArrow">
            <a:avLst>
              <a:gd name="adj1" fmla="val 44920"/>
              <a:gd name="adj2" fmla="val 556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42" name="Up-Down Arrow 41"/>
          <p:cNvSpPr/>
          <p:nvPr/>
        </p:nvSpPr>
        <p:spPr>
          <a:xfrm rot="276266">
            <a:off x="890254" y="1445169"/>
            <a:ext cx="190750" cy="1551619"/>
          </a:xfrm>
          <a:prstGeom prst="upDownArrow">
            <a:avLst>
              <a:gd name="adj1" fmla="val 44920"/>
              <a:gd name="adj2" fmla="val 556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43" name="Up-Down Arrow 42"/>
          <p:cNvSpPr/>
          <p:nvPr/>
        </p:nvSpPr>
        <p:spPr>
          <a:xfrm rot="16200000">
            <a:off x="2571736" y="2071678"/>
            <a:ext cx="214314" cy="2643206"/>
          </a:xfrm>
          <a:prstGeom prst="upDownArrow">
            <a:avLst>
              <a:gd name="adj1" fmla="val 44920"/>
              <a:gd name="adj2" fmla="val 556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44" name="Up-Down Arrow 43"/>
          <p:cNvSpPr/>
          <p:nvPr/>
        </p:nvSpPr>
        <p:spPr>
          <a:xfrm rot="17340755">
            <a:off x="2889430" y="241422"/>
            <a:ext cx="222869" cy="2139244"/>
          </a:xfrm>
          <a:prstGeom prst="upDownArrow">
            <a:avLst>
              <a:gd name="adj1" fmla="val 44920"/>
              <a:gd name="adj2" fmla="val 556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48" name="TextBox 47"/>
          <p:cNvSpPr txBox="1"/>
          <p:nvPr/>
        </p:nvSpPr>
        <p:spPr>
          <a:xfrm>
            <a:off x="-16387" y="3774048"/>
            <a:ext cx="1659429" cy="369332"/>
          </a:xfrm>
          <a:prstGeom prst="rect">
            <a:avLst/>
          </a:prstGeom>
          <a:noFill/>
        </p:spPr>
        <p:txBody>
          <a:bodyPr wrap="none" rtlCol="0">
            <a:spAutoFit/>
          </a:bodyPr>
          <a:lstStyle/>
          <a:p>
            <a:r>
              <a:rPr lang="es-UY" dirty="0" smtClean="0"/>
              <a:t>Base de datos</a:t>
            </a:r>
            <a:endParaRPr lang="es-UY"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endCondLst>
                                    <p:cond evt="onNext" delay="0">
                                      <p:tgtEl>
                                        <p:sldTgt/>
                                      </p:tgtEl>
                                    </p:cond>
                                  </p:endCondLst>
                                  <p:childTnLst>
                                    <p:set>
                                      <p:cBhvr rctx="PPT">
                                        <p:cTn id="6" dur="indefinite"/>
                                        <p:tgtEl>
                                          <p:spTgt spid="1035"/>
                                        </p:tgtEl>
                                        <p:attrNameLst>
                                          <p:attrName>style.opacity</p:attrName>
                                        </p:attrNameLst>
                                      </p:cBhvr>
                                      <p:to>
                                        <p:strVal val="0.25"/>
                                      </p:to>
                                    </p:set>
                                    <p:animEffect filter="image" prLst="opacity: 0.25">
                                      <p:cBhvr rctx="IE">
                                        <p:cTn id="7" dur="indefinite"/>
                                        <p:tgtEl>
                                          <p:spTgt spid="1035"/>
                                        </p:tgtEl>
                                      </p:cBhvr>
                                    </p:animEffect>
                                  </p:childTnLst>
                                </p:cTn>
                              </p:par>
                              <p:par>
                                <p:cTn id="8" presetID="9" presetClass="emph" presetSubtype="0" nodeType="withEffect">
                                  <p:stCondLst>
                                    <p:cond delay="0"/>
                                  </p:stCondLst>
                                  <p:endCondLst>
                                    <p:cond evt="onNext" delay="0">
                                      <p:tgtEl>
                                        <p:sldTgt/>
                                      </p:tgtEl>
                                    </p:cond>
                                  </p:endCondLst>
                                  <p:childTnLst>
                                    <p:set>
                                      <p:cBhvr rctx="PPT">
                                        <p:cTn id="9" dur="indefinite"/>
                                        <p:tgtEl>
                                          <p:spTgt spid="1046"/>
                                        </p:tgtEl>
                                        <p:attrNameLst>
                                          <p:attrName>style.opacity</p:attrName>
                                        </p:attrNameLst>
                                      </p:cBhvr>
                                      <p:to>
                                        <p:strVal val="0.25"/>
                                      </p:to>
                                    </p:set>
                                    <p:animEffect filter="image" prLst="opacity: 0.25">
                                      <p:cBhvr rctx="IE">
                                        <p:cTn id="10" dur="indefinite"/>
                                        <p:tgtEl>
                                          <p:spTgt spid="1046"/>
                                        </p:tgtEl>
                                      </p:cBhvr>
                                    </p:animEffect>
                                  </p:childTnLst>
                                </p:cTn>
                              </p:par>
                              <p:par>
                                <p:cTn id="11" presetID="9" presetClass="emph" presetSubtype="0" nodeType="withEffect">
                                  <p:stCondLst>
                                    <p:cond delay="0"/>
                                  </p:stCondLst>
                                  <p:endCondLst>
                                    <p:cond evt="onNext" delay="0">
                                      <p:tgtEl>
                                        <p:sldTgt/>
                                      </p:tgtEl>
                                    </p:cond>
                                  </p:endCondLst>
                                  <p:childTnLst>
                                    <p:set>
                                      <p:cBhvr rctx="PPT">
                                        <p:cTn id="12" dur="indefinite"/>
                                        <p:tgtEl>
                                          <p:spTgt spid="1045"/>
                                        </p:tgtEl>
                                        <p:attrNameLst>
                                          <p:attrName>style.opacity</p:attrName>
                                        </p:attrNameLst>
                                      </p:cBhvr>
                                      <p:to>
                                        <p:strVal val="0.25"/>
                                      </p:to>
                                    </p:set>
                                    <p:animEffect filter="image" prLst="opacity: 0.25">
                                      <p:cBhvr rctx="IE">
                                        <p:cTn id="13" dur="indefinite"/>
                                        <p:tgtEl>
                                          <p:spTgt spid="1045"/>
                                        </p:tgtEl>
                                      </p:cBhvr>
                                    </p:animEffect>
                                  </p:childTnLst>
                                </p:cTn>
                              </p:par>
                              <p:par>
                                <p:cTn id="14" presetID="9" presetClass="emph" presetSubtype="0" nodeType="withEffect">
                                  <p:stCondLst>
                                    <p:cond delay="0"/>
                                  </p:stCondLst>
                                  <p:endCondLst>
                                    <p:cond evt="onNext" delay="0">
                                      <p:tgtEl>
                                        <p:sldTgt/>
                                      </p:tgtEl>
                                    </p:cond>
                                  </p:endCondLst>
                                  <p:childTnLst>
                                    <p:set>
                                      <p:cBhvr rctx="PPT">
                                        <p:cTn id="15" dur="indefinite"/>
                                        <p:tgtEl>
                                          <p:spTgt spid="1044"/>
                                        </p:tgtEl>
                                        <p:attrNameLst>
                                          <p:attrName>style.opacity</p:attrName>
                                        </p:attrNameLst>
                                      </p:cBhvr>
                                      <p:to>
                                        <p:strVal val="0.25"/>
                                      </p:to>
                                    </p:set>
                                    <p:animEffect filter="image" prLst="opacity: 0.25">
                                      <p:cBhvr rctx="IE">
                                        <p:cTn id="16" dur="indefinite"/>
                                        <p:tgtEl>
                                          <p:spTgt spid="1044"/>
                                        </p:tgtEl>
                                      </p:cBhvr>
                                    </p:animEffect>
                                  </p:childTnLst>
                                </p:cTn>
                              </p:par>
                              <p:par>
                                <p:cTn id="17" presetID="9" presetClass="emph" presetSubtype="0" nodeType="withEffect">
                                  <p:stCondLst>
                                    <p:cond delay="0"/>
                                  </p:stCondLst>
                                  <p:endCondLst>
                                    <p:cond evt="onNext" delay="0">
                                      <p:tgtEl>
                                        <p:sldTgt/>
                                      </p:tgtEl>
                                    </p:cond>
                                  </p:endCondLst>
                                  <p:childTnLst>
                                    <p:set>
                                      <p:cBhvr rctx="PPT">
                                        <p:cTn id="18" dur="indefinite"/>
                                        <p:tgtEl>
                                          <p:spTgt spid="1043"/>
                                        </p:tgtEl>
                                        <p:attrNameLst>
                                          <p:attrName>style.opacity</p:attrName>
                                        </p:attrNameLst>
                                      </p:cBhvr>
                                      <p:to>
                                        <p:strVal val="0.25"/>
                                      </p:to>
                                    </p:set>
                                    <p:animEffect filter="image" prLst="opacity: 0.25">
                                      <p:cBhvr rctx="IE">
                                        <p:cTn id="19" dur="indefinite"/>
                                        <p:tgtEl>
                                          <p:spTgt spid="1043"/>
                                        </p:tgtEl>
                                      </p:cBhvr>
                                    </p:animEffect>
                                  </p:childTnLst>
                                </p:cTn>
                              </p:par>
                              <p:par>
                                <p:cTn id="20" presetID="9" presetClass="emph" presetSubtype="0" nodeType="withEffect">
                                  <p:stCondLst>
                                    <p:cond delay="0"/>
                                  </p:stCondLst>
                                  <p:endCondLst>
                                    <p:cond evt="onNext" delay="0">
                                      <p:tgtEl>
                                        <p:sldTgt/>
                                      </p:tgtEl>
                                    </p:cond>
                                  </p:endCondLst>
                                  <p:childTnLst>
                                    <p:set>
                                      <p:cBhvr rctx="PPT">
                                        <p:cTn id="21" dur="indefinite"/>
                                        <p:tgtEl>
                                          <p:spTgt spid="1042"/>
                                        </p:tgtEl>
                                        <p:attrNameLst>
                                          <p:attrName>style.opacity</p:attrName>
                                        </p:attrNameLst>
                                      </p:cBhvr>
                                      <p:to>
                                        <p:strVal val="0.25"/>
                                      </p:to>
                                    </p:set>
                                    <p:animEffect filter="image" prLst="opacity: 0.25">
                                      <p:cBhvr rctx="IE">
                                        <p:cTn id="22" dur="indefinite"/>
                                        <p:tgtEl>
                                          <p:spTgt spid="1042"/>
                                        </p:tgtEl>
                                      </p:cBhvr>
                                    </p:animEffect>
                                  </p:childTnLst>
                                </p:cTn>
                              </p:par>
                              <p:par>
                                <p:cTn id="23" presetID="9" presetClass="emph" presetSubtype="0" grpId="0" nodeType="withEffect">
                                  <p:stCondLst>
                                    <p:cond delay="0"/>
                                  </p:stCondLst>
                                  <p:endCondLst>
                                    <p:cond evt="onNext" delay="0">
                                      <p:tgtEl>
                                        <p:sldTgt/>
                                      </p:tgtEl>
                                    </p:cond>
                                  </p:endCondLst>
                                  <p:childTnLst>
                                    <p:set>
                                      <p:cBhvr rctx="PPT">
                                        <p:cTn id="24" dur="indefinite"/>
                                        <p:tgtEl>
                                          <p:spTgt spid="15"/>
                                        </p:tgtEl>
                                        <p:attrNameLst>
                                          <p:attrName>style.opacity</p:attrName>
                                        </p:attrNameLst>
                                      </p:cBhvr>
                                      <p:to>
                                        <p:strVal val="0.25"/>
                                      </p:to>
                                    </p:set>
                                    <p:animEffect filter="image" prLst="opacity: 0.25">
                                      <p:cBhvr rctx="IE">
                                        <p:cTn id="25" dur="indefinite"/>
                                        <p:tgtEl>
                                          <p:spTgt spid="15"/>
                                        </p:tgtEl>
                                      </p:cBhvr>
                                    </p:animEffect>
                                  </p:childTnLst>
                                </p:cTn>
                              </p:par>
                              <p:par>
                                <p:cTn id="26" presetID="9" presetClass="emph" presetSubtype="0" grpId="0" nodeType="withEffect">
                                  <p:stCondLst>
                                    <p:cond delay="0"/>
                                  </p:stCondLst>
                                  <p:endCondLst>
                                    <p:cond evt="onNext" delay="0">
                                      <p:tgtEl>
                                        <p:sldTgt/>
                                      </p:tgtEl>
                                    </p:cond>
                                  </p:endCondLst>
                                  <p:childTnLst>
                                    <p:set>
                                      <p:cBhvr rctx="PPT">
                                        <p:cTn id="27" dur="indefinite"/>
                                        <p:tgtEl>
                                          <p:spTgt spid="43"/>
                                        </p:tgtEl>
                                        <p:attrNameLst>
                                          <p:attrName>style.opacity</p:attrName>
                                        </p:attrNameLst>
                                      </p:cBhvr>
                                      <p:to>
                                        <p:strVal val="0.25"/>
                                      </p:to>
                                    </p:set>
                                    <p:animEffect filter="image" prLst="opacity: 0.25">
                                      <p:cBhvr rctx="IE">
                                        <p:cTn id="28" dur="indefinite"/>
                                        <p:tgtEl>
                                          <p:spTgt spid="43"/>
                                        </p:tgtEl>
                                      </p:cBhvr>
                                    </p:animEffect>
                                  </p:childTnLst>
                                </p:cTn>
                              </p:par>
                              <p:par>
                                <p:cTn id="29" presetID="9" presetClass="emph" presetSubtype="0" grpId="0" nodeType="withEffect">
                                  <p:stCondLst>
                                    <p:cond delay="0"/>
                                  </p:stCondLst>
                                  <p:endCondLst>
                                    <p:cond evt="onNext" delay="0">
                                      <p:tgtEl>
                                        <p:sldTgt/>
                                      </p:tgtEl>
                                    </p:cond>
                                  </p:endCondLst>
                                  <p:childTnLst>
                                    <p:set>
                                      <p:cBhvr rctx="PPT">
                                        <p:cTn id="30" dur="indefinite"/>
                                        <p:tgtEl>
                                          <p:spTgt spid="44"/>
                                        </p:tgtEl>
                                        <p:attrNameLst>
                                          <p:attrName>style.opacity</p:attrName>
                                        </p:attrNameLst>
                                      </p:cBhvr>
                                      <p:to>
                                        <p:strVal val="0.25"/>
                                      </p:to>
                                    </p:set>
                                    <p:animEffect filter="image" prLst="opacity: 0.25">
                                      <p:cBhvr rctx="IE">
                                        <p:cTn id="31" dur="indefinite"/>
                                        <p:tgtEl>
                                          <p:spTgt spid="44"/>
                                        </p:tgtEl>
                                      </p:cBhvr>
                                    </p:animEffect>
                                  </p:childTnLst>
                                </p:cTn>
                              </p:par>
                              <p:par>
                                <p:cTn id="32" presetID="9" presetClass="emph" presetSubtype="0" nodeType="withEffect">
                                  <p:stCondLst>
                                    <p:cond delay="0"/>
                                  </p:stCondLst>
                                  <p:endCondLst>
                                    <p:cond evt="onNext" delay="0">
                                      <p:tgtEl>
                                        <p:sldTgt/>
                                      </p:tgtEl>
                                    </p:cond>
                                  </p:endCondLst>
                                  <p:childTnLst>
                                    <p:set>
                                      <p:cBhvr rctx="PPT">
                                        <p:cTn id="33" dur="indefinite"/>
                                        <p:tgtEl>
                                          <p:spTgt spid="1048"/>
                                        </p:tgtEl>
                                        <p:attrNameLst>
                                          <p:attrName>style.opacity</p:attrName>
                                        </p:attrNameLst>
                                      </p:cBhvr>
                                      <p:to>
                                        <p:strVal val="0.25"/>
                                      </p:to>
                                    </p:set>
                                    <p:animEffect filter="image" prLst="opacity: 0.25">
                                      <p:cBhvr rctx="IE">
                                        <p:cTn id="34" dur="indefinite"/>
                                        <p:tgtEl>
                                          <p:spTgt spid="1048"/>
                                        </p:tgtEl>
                                      </p:cBhvr>
                                    </p:animEffect>
                                  </p:childTnLst>
                                </p:cTn>
                              </p:par>
                              <p:par>
                                <p:cTn id="35" presetID="9" presetClass="emph" presetSubtype="0" grpId="0" nodeType="withEffect">
                                  <p:stCondLst>
                                    <p:cond delay="0"/>
                                  </p:stCondLst>
                                  <p:endCondLst>
                                    <p:cond evt="onNext" delay="0">
                                      <p:tgtEl>
                                        <p:sldTgt/>
                                      </p:tgtEl>
                                    </p:cond>
                                  </p:endCondLst>
                                  <p:childTnLst>
                                    <p:set>
                                      <p:cBhvr rctx="PPT">
                                        <p:cTn id="36" dur="indefinite"/>
                                        <p:tgtEl>
                                          <p:spTgt spid="36"/>
                                        </p:tgtEl>
                                        <p:attrNameLst>
                                          <p:attrName>style.opacity</p:attrName>
                                        </p:attrNameLst>
                                      </p:cBhvr>
                                      <p:to>
                                        <p:strVal val="0.25"/>
                                      </p:to>
                                    </p:set>
                                    <p:animEffect filter="image" prLst="opacity: 0.25">
                                      <p:cBhvr rctx="IE">
                                        <p:cTn id="37" dur="indefinite"/>
                                        <p:tgtEl>
                                          <p:spTgt spid="36"/>
                                        </p:tgtEl>
                                      </p:cBhvr>
                                    </p:animEffect>
                                  </p:childTnLst>
                                </p:cTn>
                              </p:par>
                              <p:par>
                                <p:cTn id="38" presetID="9" presetClass="emph" presetSubtype="0" grpId="0" nodeType="withEffect">
                                  <p:stCondLst>
                                    <p:cond delay="0"/>
                                  </p:stCondLst>
                                  <p:endCondLst>
                                    <p:cond evt="onNext" delay="0">
                                      <p:tgtEl>
                                        <p:sldTgt/>
                                      </p:tgtEl>
                                    </p:cond>
                                  </p:endCondLst>
                                  <p:childTnLst>
                                    <p:set>
                                      <p:cBhvr rctx="PPT">
                                        <p:cTn id="39" dur="indefinite"/>
                                        <p:tgtEl>
                                          <p:spTgt spid="41"/>
                                        </p:tgtEl>
                                        <p:attrNameLst>
                                          <p:attrName>style.opacity</p:attrName>
                                        </p:attrNameLst>
                                      </p:cBhvr>
                                      <p:to>
                                        <p:strVal val="0.25"/>
                                      </p:to>
                                    </p:set>
                                    <p:animEffect filter="image" prLst="opacity: 0.25">
                                      <p:cBhvr rctx="IE">
                                        <p:cTn id="40" dur="indefinite"/>
                                        <p:tgtEl>
                                          <p:spTgt spid="41"/>
                                        </p:tgtEl>
                                      </p:cBhvr>
                                    </p:animEffect>
                                  </p:childTnLst>
                                </p:cTn>
                              </p:par>
                              <p:par>
                                <p:cTn id="41" presetID="9" presetClass="emph" presetSubtype="0" nodeType="withEffect">
                                  <p:stCondLst>
                                    <p:cond delay="0"/>
                                  </p:stCondLst>
                                  <p:endCondLst>
                                    <p:cond evt="onNext" delay="0">
                                      <p:tgtEl>
                                        <p:sldTgt/>
                                      </p:tgtEl>
                                    </p:cond>
                                  </p:endCondLst>
                                  <p:childTnLst>
                                    <p:set>
                                      <p:cBhvr rctx="PPT">
                                        <p:cTn id="42" dur="indefinite"/>
                                        <p:tgtEl>
                                          <p:spTgt spid="1051"/>
                                        </p:tgtEl>
                                        <p:attrNameLst>
                                          <p:attrName>style.opacity</p:attrName>
                                        </p:attrNameLst>
                                      </p:cBhvr>
                                      <p:to>
                                        <p:strVal val="0.25"/>
                                      </p:to>
                                    </p:set>
                                    <p:animEffect filter="image" prLst="opacity: 0.25">
                                      <p:cBhvr rctx="IE">
                                        <p:cTn id="43" dur="indefinite"/>
                                        <p:tgtEl>
                                          <p:spTgt spid="1051"/>
                                        </p:tgtEl>
                                      </p:cBhvr>
                                    </p:animEffect>
                                  </p:childTnLst>
                                </p:cTn>
                              </p:par>
                              <p:par>
                                <p:cTn id="44" presetID="9" presetClass="emph" presetSubtype="0" grpId="0" nodeType="withEffect">
                                  <p:stCondLst>
                                    <p:cond delay="0"/>
                                  </p:stCondLst>
                                  <p:endCondLst>
                                    <p:cond evt="onNext" delay="0">
                                      <p:tgtEl>
                                        <p:sldTgt/>
                                      </p:tgtEl>
                                    </p:cond>
                                  </p:endCondLst>
                                  <p:childTnLst>
                                    <p:set>
                                      <p:cBhvr rctx="PPT">
                                        <p:cTn id="45" dur="indefinite"/>
                                        <p:tgtEl>
                                          <p:spTgt spid="30"/>
                                        </p:tgtEl>
                                        <p:attrNameLst>
                                          <p:attrName>style.opacity</p:attrName>
                                        </p:attrNameLst>
                                      </p:cBhvr>
                                      <p:to>
                                        <p:strVal val="0.25"/>
                                      </p:to>
                                    </p:set>
                                    <p:animEffect filter="image" prLst="opacity: 0.25">
                                      <p:cBhvr rctx="IE">
                                        <p:cTn id="46" dur="indefinite"/>
                                        <p:tgtEl>
                                          <p:spTgt spid="30"/>
                                        </p:tgtEl>
                                      </p:cBhvr>
                                    </p:animEffect>
                                  </p:childTnLst>
                                </p:cTn>
                              </p:par>
                              <p:par>
                                <p:cTn id="47" presetID="9" presetClass="emph" presetSubtype="0" grpId="0" nodeType="withEffect">
                                  <p:stCondLst>
                                    <p:cond delay="0"/>
                                  </p:stCondLst>
                                  <p:endCondLst>
                                    <p:cond evt="onNext" delay="0">
                                      <p:tgtEl>
                                        <p:sldTgt/>
                                      </p:tgtEl>
                                    </p:cond>
                                  </p:endCondLst>
                                  <p:childTnLst>
                                    <p:set>
                                      <p:cBhvr rctx="PPT">
                                        <p:cTn id="48" dur="indefinite"/>
                                        <p:tgtEl>
                                          <p:spTgt spid="31"/>
                                        </p:tgtEl>
                                        <p:attrNameLst>
                                          <p:attrName>style.opacity</p:attrName>
                                        </p:attrNameLst>
                                      </p:cBhvr>
                                      <p:to>
                                        <p:strVal val="0.25"/>
                                      </p:to>
                                    </p:set>
                                    <p:animEffect filter="image" prLst="opacity: 0.25">
                                      <p:cBhvr rctx="IE">
                                        <p:cTn id="49" dur="indefinite"/>
                                        <p:tgtEl>
                                          <p:spTgt spid="31"/>
                                        </p:tgtEl>
                                      </p:cBhvr>
                                    </p:animEffect>
                                  </p:childTnLst>
                                </p:cTn>
                              </p:par>
                              <p:par>
                                <p:cTn id="50" presetID="9" presetClass="emph" presetSubtype="0" grpId="0" nodeType="withEffect">
                                  <p:stCondLst>
                                    <p:cond delay="0"/>
                                  </p:stCondLst>
                                  <p:endCondLst>
                                    <p:cond evt="onNext" delay="0">
                                      <p:tgtEl>
                                        <p:sldTgt/>
                                      </p:tgtEl>
                                    </p:cond>
                                  </p:endCondLst>
                                  <p:childTnLst>
                                    <p:set>
                                      <p:cBhvr rctx="PPT">
                                        <p:cTn id="51" dur="indefinite"/>
                                        <p:tgtEl>
                                          <p:spTgt spid="42"/>
                                        </p:tgtEl>
                                        <p:attrNameLst>
                                          <p:attrName>style.opacity</p:attrName>
                                        </p:attrNameLst>
                                      </p:cBhvr>
                                      <p:to>
                                        <p:strVal val="0.25"/>
                                      </p:to>
                                    </p:set>
                                    <p:animEffect filter="image" prLst="opacity: 0.25">
                                      <p:cBhvr rctx="IE">
                                        <p:cTn id="52" dur="indefinite"/>
                                        <p:tgtEl>
                                          <p:spTgt spid="42"/>
                                        </p:tgtEl>
                                      </p:cBhvr>
                                    </p:animEffect>
                                  </p:childTnLst>
                                </p:cTn>
                              </p:par>
                              <p:par>
                                <p:cTn id="53" presetID="9" presetClass="emph" presetSubtype="0" grpId="0" nodeType="withEffect">
                                  <p:stCondLst>
                                    <p:cond delay="0"/>
                                  </p:stCondLst>
                                  <p:endCondLst>
                                    <p:cond evt="onNext" delay="0">
                                      <p:tgtEl>
                                        <p:sldTgt/>
                                      </p:tgtEl>
                                    </p:cond>
                                  </p:endCondLst>
                                  <p:childTnLst>
                                    <p:set>
                                      <p:cBhvr rctx="PPT">
                                        <p:cTn id="54" dur="indefinite"/>
                                        <p:tgtEl>
                                          <p:spTgt spid="48"/>
                                        </p:tgtEl>
                                        <p:attrNameLst>
                                          <p:attrName>style.opacity</p:attrName>
                                        </p:attrNameLst>
                                      </p:cBhvr>
                                      <p:to>
                                        <p:strVal val="0.25"/>
                                      </p:to>
                                    </p:set>
                                    <p:animEffect filter="image" prLst="opacity: 0.25">
                                      <p:cBhvr rctx="IE">
                                        <p:cTn id="55" dur="indefinite"/>
                                        <p:tgtEl>
                                          <p:spTgt spid="48"/>
                                        </p:tgtEl>
                                      </p:cBhvr>
                                    </p:animEffect>
                                  </p:childTnLst>
                                </p:cTn>
                              </p:par>
                              <p:par>
                                <p:cTn id="56" presetID="9" presetClass="emph" presetSubtype="0" nodeType="withEffect">
                                  <p:stCondLst>
                                    <p:cond delay="0"/>
                                  </p:stCondLst>
                                  <p:endCondLst>
                                    <p:cond evt="onNext" delay="0">
                                      <p:tgtEl>
                                        <p:sldTgt/>
                                      </p:tgtEl>
                                    </p:cond>
                                  </p:endCondLst>
                                  <p:childTnLst>
                                    <p:set>
                                      <p:cBhvr rctx="PPT">
                                        <p:cTn id="57" dur="indefinite"/>
                                        <p:tgtEl>
                                          <p:spTgt spid="17"/>
                                        </p:tgtEl>
                                        <p:attrNameLst>
                                          <p:attrName>style.opacity</p:attrName>
                                        </p:attrNameLst>
                                      </p:cBhvr>
                                      <p:to>
                                        <p:strVal val="0.25"/>
                                      </p:to>
                                    </p:set>
                                    <p:animEffect filter="image" prLst="opacity: 0.25">
                                      <p:cBhvr rctx="IE">
                                        <p:cTn id="58" dur="indefinite"/>
                                        <p:tgtEl>
                                          <p:spTgt spid="17"/>
                                        </p:tgtEl>
                                      </p:cBhvr>
                                    </p:animEffect>
                                  </p:childTnLst>
                                </p:cTn>
                              </p:par>
                              <p:par>
                                <p:cTn id="59" presetID="6" presetClass="emph" presetSubtype="0" fill="hold" nodeType="withEffect">
                                  <p:stCondLst>
                                    <p:cond delay="0"/>
                                  </p:stCondLst>
                                  <p:childTnLst>
                                    <p:animScale>
                                      <p:cBhvr>
                                        <p:cTn id="60" dur="500" fill="hold"/>
                                        <p:tgtEl>
                                          <p:spTgt spid="1047"/>
                                        </p:tgtEl>
                                      </p:cBhvr>
                                      <p:by x="110000" y="110000"/>
                                    </p:animScale>
                                  </p:childTnLst>
                                </p:cTn>
                              </p:par>
                            </p:childTnLst>
                          </p:cTn>
                        </p:par>
                      </p:childTnLst>
                    </p:cTn>
                  </p:par>
                  <p:par>
                    <p:cTn id="61" fill="hold">
                      <p:stCondLst>
                        <p:cond delay="indefinite"/>
                      </p:stCondLst>
                      <p:childTnLst>
                        <p:par>
                          <p:cTn id="62" fill="hold">
                            <p:stCondLst>
                              <p:cond delay="0"/>
                            </p:stCondLst>
                            <p:childTnLst>
                              <p:par>
                                <p:cTn id="63" presetID="9" presetClass="emph" presetSubtype="0" nodeType="clickEffect">
                                  <p:stCondLst>
                                    <p:cond delay="0"/>
                                  </p:stCondLst>
                                  <p:endCondLst>
                                    <p:cond evt="onNext" delay="0">
                                      <p:tgtEl>
                                        <p:sldTgt/>
                                      </p:tgtEl>
                                    </p:cond>
                                  </p:endCondLst>
                                  <p:childTnLst>
                                    <p:set>
                                      <p:cBhvr rctx="PPT">
                                        <p:cTn id="64" dur="indefinite"/>
                                        <p:tgtEl>
                                          <p:spTgt spid="1035"/>
                                        </p:tgtEl>
                                        <p:attrNameLst>
                                          <p:attrName>style.opacity</p:attrName>
                                        </p:attrNameLst>
                                      </p:cBhvr>
                                      <p:to>
                                        <p:strVal val="0.25"/>
                                      </p:to>
                                    </p:set>
                                    <p:animEffect filter="image" prLst="opacity: 0.25">
                                      <p:cBhvr rctx="IE">
                                        <p:cTn id="65" dur="indefinite"/>
                                        <p:tgtEl>
                                          <p:spTgt spid="1035"/>
                                        </p:tgtEl>
                                      </p:cBhvr>
                                    </p:animEffect>
                                  </p:childTnLst>
                                </p:cTn>
                              </p:par>
                              <p:par>
                                <p:cTn id="66" presetID="9" presetClass="emph" presetSubtype="0" nodeType="withEffect">
                                  <p:stCondLst>
                                    <p:cond delay="0"/>
                                  </p:stCondLst>
                                  <p:endCondLst>
                                    <p:cond evt="onNext" delay="0">
                                      <p:tgtEl>
                                        <p:sldTgt/>
                                      </p:tgtEl>
                                    </p:cond>
                                  </p:endCondLst>
                                  <p:childTnLst>
                                    <p:set>
                                      <p:cBhvr rctx="PPT">
                                        <p:cTn id="67" dur="indefinite"/>
                                        <p:tgtEl>
                                          <p:spTgt spid="17"/>
                                        </p:tgtEl>
                                        <p:attrNameLst>
                                          <p:attrName>style.opacity</p:attrName>
                                        </p:attrNameLst>
                                      </p:cBhvr>
                                      <p:to>
                                        <p:strVal val="0.25"/>
                                      </p:to>
                                    </p:set>
                                    <p:animEffect filter="image" prLst="opacity: 0.25">
                                      <p:cBhvr rctx="IE">
                                        <p:cTn id="68" dur="indefinite"/>
                                        <p:tgtEl>
                                          <p:spTgt spid="17"/>
                                        </p:tgtEl>
                                      </p:cBhvr>
                                    </p:animEffect>
                                  </p:childTnLst>
                                </p:cTn>
                              </p:par>
                              <p:par>
                                <p:cTn id="69" presetID="9" presetClass="emph" presetSubtype="0" grpId="1" nodeType="withEffect">
                                  <p:stCondLst>
                                    <p:cond delay="0"/>
                                  </p:stCondLst>
                                  <p:endCondLst>
                                    <p:cond evt="onNext" delay="0">
                                      <p:tgtEl>
                                        <p:sldTgt/>
                                      </p:tgtEl>
                                    </p:cond>
                                  </p:endCondLst>
                                  <p:childTnLst>
                                    <p:set>
                                      <p:cBhvr rctx="PPT">
                                        <p:cTn id="70" dur="indefinite"/>
                                        <p:tgtEl>
                                          <p:spTgt spid="15"/>
                                        </p:tgtEl>
                                        <p:attrNameLst>
                                          <p:attrName>style.opacity</p:attrName>
                                        </p:attrNameLst>
                                      </p:cBhvr>
                                      <p:to>
                                        <p:strVal val="0.25"/>
                                      </p:to>
                                    </p:set>
                                    <p:animEffect filter="image" prLst="opacity: 0.25">
                                      <p:cBhvr rctx="IE">
                                        <p:cTn id="71" dur="indefinite"/>
                                        <p:tgtEl>
                                          <p:spTgt spid="15"/>
                                        </p:tgtEl>
                                      </p:cBhvr>
                                    </p:animEffect>
                                  </p:childTnLst>
                                </p:cTn>
                              </p:par>
                              <p:par>
                                <p:cTn id="72" presetID="9" presetClass="emph" presetSubtype="0" nodeType="withEffect">
                                  <p:stCondLst>
                                    <p:cond delay="0"/>
                                  </p:stCondLst>
                                  <p:endCondLst>
                                    <p:cond evt="onNext" delay="0">
                                      <p:tgtEl>
                                        <p:sldTgt/>
                                      </p:tgtEl>
                                    </p:cond>
                                  </p:endCondLst>
                                  <p:childTnLst>
                                    <p:set>
                                      <p:cBhvr rctx="PPT">
                                        <p:cTn id="73" dur="indefinite"/>
                                        <p:tgtEl>
                                          <p:spTgt spid="1042"/>
                                        </p:tgtEl>
                                        <p:attrNameLst>
                                          <p:attrName>style.opacity</p:attrName>
                                        </p:attrNameLst>
                                      </p:cBhvr>
                                      <p:to>
                                        <p:strVal val="0.25"/>
                                      </p:to>
                                    </p:set>
                                    <p:animEffect filter="image" prLst="opacity: 0.25">
                                      <p:cBhvr rctx="IE">
                                        <p:cTn id="74" dur="indefinite"/>
                                        <p:tgtEl>
                                          <p:spTgt spid="1042"/>
                                        </p:tgtEl>
                                      </p:cBhvr>
                                    </p:animEffect>
                                  </p:childTnLst>
                                </p:cTn>
                              </p:par>
                              <p:par>
                                <p:cTn id="75" presetID="9" presetClass="emph" presetSubtype="0" nodeType="withEffect">
                                  <p:stCondLst>
                                    <p:cond delay="0"/>
                                  </p:stCondLst>
                                  <p:endCondLst>
                                    <p:cond evt="onNext" delay="0">
                                      <p:tgtEl>
                                        <p:sldTgt/>
                                      </p:tgtEl>
                                    </p:cond>
                                  </p:endCondLst>
                                  <p:childTnLst>
                                    <p:set>
                                      <p:cBhvr rctx="PPT">
                                        <p:cTn id="76" dur="indefinite"/>
                                        <p:tgtEl>
                                          <p:spTgt spid="1043"/>
                                        </p:tgtEl>
                                        <p:attrNameLst>
                                          <p:attrName>style.opacity</p:attrName>
                                        </p:attrNameLst>
                                      </p:cBhvr>
                                      <p:to>
                                        <p:strVal val="0.25"/>
                                      </p:to>
                                    </p:set>
                                    <p:animEffect filter="image" prLst="opacity: 0.25">
                                      <p:cBhvr rctx="IE">
                                        <p:cTn id="77" dur="indefinite"/>
                                        <p:tgtEl>
                                          <p:spTgt spid="1043"/>
                                        </p:tgtEl>
                                      </p:cBhvr>
                                    </p:animEffect>
                                  </p:childTnLst>
                                </p:cTn>
                              </p:par>
                              <p:par>
                                <p:cTn id="78" presetID="9" presetClass="emph" presetSubtype="0" nodeType="withEffect">
                                  <p:stCondLst>
                                    <p:cond delay="0"/>
                                  </p:stCondLst>
                                  <p:endCondLst>
                                    <p:cond evt="onNext" delay="0">
                                      <p:tgtEl>
                                        <p:sldTgt/>
                                      </p:tgtEl>
                                    </p:cond>
                                  </p:endCondLst>
                                  <p:childTnLst>
                                    <p:set>
                                      <p:cBhvr rctx="PPT">
                                        <p:cTn id="79" dur="indefinite"/>
                                        <p:tgtEl>
                                          <p:spTgt spid="1044"/>
                                        </p:tgtEl>
                                        <p:attrNameLst>
                                          <p:attrName>style.opacity</p:attrName>
                                        </p:attrNameLst>
                                      </p:cBhvr>
                                      <p:to>
                                        <p:strVal val="0.25"/>
                                      </p:to>
                                    </p:set>
                                    <p:animEffect filter="image" prLst="opacity: 0.25">
                                      <p:cBhvr rctx="IE">
                                        <p:cTn id="80" dur="indefinite"/>
                                        <p:tgtEl>
                                          <p:spTgt spid="1044"/>
                                        </p:tgtEl>
                                      </p:cBhvr>
                                    </p:animEffect>
                                  </p:childTnLst>
                                </p:cTn>
                              </p:par>
                              <p:par>
                                <p:cTn id="81" presetID="9" presetClass="emph" presetSubtype="0" nodeType="withEffect">
                                  <p:stCondLst>
                                    <p:cond delay="0"/>
                                  </p:stCondLst>
                                  <p:endCondLst>
                                    <p:cond evt="onNext" delay="0">
                                      <p:tgtEl>
                                        <p:sldTgt/>
                                      </p:tgtEl>
                                    </p:cond>
                                  </p:endCondLst>
                                  <p:childTnLst>
                                    <p:set>
                                      <p:cBhvr rctx="PPT">
                                        <p:cTn id="82" dur="indefinite"/>
                                        <p:tgtEl>
                                          <p:spTgt spid="1045"/>
                                        </p:tgtEl>
                                        <p:attrNameLst>
                                          <p:attrName>style.opacity</p:attrName>
                                        </p:attrNameLst>
                                      </p:cBhvr>
                                      <p:to>
                                        <p:strVal val="0.25"/>
                                      </p:to>
                                    </p:set>
                                    <p:animEffect filter="image" prLst="opacity: 0.25">
                                      <p:cBhvr rctx="IE">
                                        <p:cTn id="83" dur="indefinite"/>
                                        <p:tgtEl>
                                          <p:spTgt spid="1045"/>
                                        </p:tgtEl>
                                      </p:cBhvr>
                                    </p:animEffect>
                                  </p:childTnLst>
                                </p:cTn>
                              </p:par>
                              <p:par>
                                <p:cTn id="84" presetID="9" presetClass="emph" presetSubtype="0" nodeType="withEffect">
                                  <p:stCondLst>
                                    <p:cond delay="0"/>
                                  </p:stCondLst>
                                  <p:endCondLst>
                                    <p:cond evt="onNext" delay="0">
                                      <p:tgtEl>
                                        <p:sldTgt/>
                                      </p:tgtEl>
                                    </p:cond>
                                  </p:endCondLst>
                                  <p:childTnLst>
                                    <p:set>
                                      <p:cBhvr rctx="PPT">
                                        <p:cTn id="85" dur="indefinite"/>
                                        <p:tgtEl>
                                          <p:spTgt spid="1047"/>
                                        </p:tgtEl>
                                        <p:attrNameLst>
                                          <p:attrName>style.opacity</p:attrName>
                                        </p:attrNameLst>
                                      </p:cBhvr>
                                      <p:to>
                                        <p:strVal val="0.25"/>
                                      </p:to>
                                    </p:set>
                                    <p:animEffect filter="image" prLst="opacity: 0.25">
                                      <p:cBhvr rctx="IE">
                                        <p:cTn id="86" dur="indefinite"/>
                                        <p:tgtEl>
                                          <p:spTgt spid="1047"/>
                                        </p:tgtEl>
                                      </p:cBhvr>
                                    </p:animEffect>
                                  </p:childTnLst>
                                </p:cTn>
                              </p:par>
                              <p:par>
                                <p:cTn id="87" presetID="9" presetClass="emph" presetSubtype="0" grpId="1" nodeType="withEffect">
                                  <p:stCondLst>
                                    <p:cond delay="0"/>
                                  </p:stCondLst>
                                  <p:endCondLst>
                                    <p:cond evt="onNext" delay="0">
                                      <p:tgtEl>
                                        <p:sldTgt/>
                                      </p:tgtEl>
                                    </p:cond>
                                  </p:endCondLst>
                                  <p:childTnLst>
                                    <p:set>
                                      <p:cBhvr rctx="PPT">
                                        <p:cTn id="88" dur="indefinite"/>
                                        <p:tgtEl>
                                          <p:spTgt spid="30"/>
                                        </p:tgtEl>
                                        <p:attrNameLst>
                                          <p:attrName>style.opacity</p:attrName>
                                        </p:attrNameLst>
                                      </p:cBhvr>
                                      <p:to>
                                        <p:strVal val="0.25"/>
                                      </p:to>
                                    </p:set>
                                    <p:animEffect filter="image" prLst="opacity: 0.25">
                                      <p:cBhvr rctx="IE">
                                        <p:cTn id="89" dur="indefinite"/>
                                        <p:tgtEl>
                                          <p:spTgt spid="30"/>
                                        </p:tgtEl>
                                      </p:cBhvr>
                                    </p:animEffect>
                                  </p:childTnLst>
                                </p:cTn>
                              </p:par>
                              <p:par>
                                <p:cTn id="90" presetID="9" presetClass="emph" presetSubtype="0" grpId="1" nodeType="withEffect">
                                  <p:stCondLst>
                                    <p:cond delay="0"/>
                                  </p:stCondLst>
                                  <p:endCondLst>
                                    <p:cond evt="onNext" delay="0">
                                      <p:tgtEl>
                                        <p:sldTgt/>
                                      </p:tgtEl>
                                    </p:cond>
                                  </p:endCondLst>
                                  <p:childTnLst>
                                    <p:set>
                                      <p:cBhvr rctx="PPT">
                                        <p:cTn id="91" dur="indefinite"/>
                                        <p:tgtEl>
                                          <p:spTgt spid="31"/>
                                        </p:tgtEl>
                                        <p:attrNameLst>
                                          <p:attrName>style.opacity</p:attrName>
                                        </p:attrNameLst>
                                      </p:cBhvr>
                                      <p:to>
                                        <p:strVal val="0.25"/>
                                      </p:to>
                                    </p:set>
                                    <p:animEffect filter="image" prLst="opacity: 0.25">
                                      <p:cBhvr rctx="IE">
                                        <p:cTn id="92" dur="indefinite"/>
                                        <p:tgtEl>
                                          <p:spTgt spid="31"/>
                                        </p:tgtEl>
                                      </p:cBhvr>
                                    </p:animEffect>
                                  </p:childTnLst>
                                </p:cTn>
                              </p:par>
                              <p:par>
                                <p:cTn id="93" presetID="9" presetClass="emph" presetSubtype="0" nodeType="withEffect">
                                  <p:stCondLst>
                                    <p:cond delay="0"/>
                                  </p:stCondLst>
                                  <p:endCondLst>
                                    <p:cond evt="onNext" delay="0">
                                      <p:tgtEl>
                                        <p:sldTgt/>
                                      </p:tgtEl>
                                    </p:cond>
                                  </p:endCondLst>
                                  <p:childTnLst>
                                    <p:set>
                                      <p:cBhvr rctx="PPT">
                                        <p:cTn id="94" dur="indefinite"/>
                                        <p:tgtEl>
                                          <p:spTgt spid="1048"/>
                                        </p:tgtEl>
                                        <p:attrNameLst>
                                          <p:attrName>style.opacity</p:attrName>
                                        </p:attrNameLst>
                                      </p:cBhvr>
                                      <p:to>
                                        <p:strVal val="0.25"/>
                                      </p:to>
                                    </p:set>
                                    <p:animEffect filter="image" prLst="opacity: 0.25">
                                      <p:cBhvr rctx="IE">
                                        <p:cTn id="95" dur="indefinite"/>
                                        <p:tgtEl>
                                          <p:spTgt spid="1048"/>
                                        </p:tgtEl>
                                      </p:cBhvr>
                                    </p:animEffect>
                                  </p:childTnLst>
                                </p:cTn>
                              </p:par>
                              <p:par>
                                <p:cTn id="96" presetID="9" presetClass="emph" presetSubtype="0" grpId="1" nodeType="withEffect">
                                  <p:stCondLst>
                                    <p:cond delay="0"/>
                                  </p:stCondLst>
                                  <p:endCondLst>
                                    <p:cond evt="onNext" delay="0">
                                      <p:tgtEl>
                                        <p:sldTgt/>
                                      </p:tgtEl>
                                    </p:cond>
                                  </p:endCondLst>
                                  <p:childTnLst>
                                    <p:set>
                                      <p:cBhvr rctx="PPT">
                                        <p:cTn id="97" dur="indefinite"/>
                                        <p:tgtEl>
                                          <p:spTgt spid="36"/>
                                        </p:tgtEl>
                                        <p:attrNameLst>
                                          <p:attrName>style.opacity</p:attrName>
                                        </p:attrNameLst>
                                      </p:cBhvr>
                                      <p:to>
                                        <p:strVal val="0.25"/>
                                      </p:to>
                                    </p:set>
                                    <p:animEffect filter="image" prLst="opacity: 0.25">
                                      <p:cBhvr rctx="IE">
                                        <p:cTn id="98" dur="indefinite"/>
                                        <p:tgtEl>
                                          <p:spTgt spid="36"/>
                                        </p:tgtEl>
                                      </p:cBhvr>
                                    </p:animEffect>
                                  </p:childTnLst>
                                </p:cTn>
                              </p:par>
                              <p:par>
                                <p:cTn id="99" presetID="9" presetClass="emph" presetSubtype="0" nodeType="withEffect">
                                  <p:stCondLst>
                                    <p:cond delay="0"/>
                                  </p:stCondLst>
                                  <p:endCondLst>
                                    <p:cond evt="onNext" delay="0">
                                      <p:tgtEl>
                                        <p:sldTgt/>
                                      </p:tgtEl>
                                    </p:cond>
                                  </p:endCondLst>
                                  <p:childTnLst>
                                    <p:set>
                                      <p:cBhvr rctx="PPT">
                                        <p:cTn id="100" dur="indefinite"/>
                                        <p:tgtEl>
                                          <p:spTgt spid="1051"/>
                                        </p:tgtEl>
                                        <p:attrNameLst>
                                          <p:attrName>style.opacity</p:attrName>
                                        </p:attrNameLst>
                                      </p:cBhvr>
                                      <p:to>
                                        <p:strVal val="0.25"/>
                                      </p:to>
                                    </p:set>
                                    <p:animEffect filter="image" prLst="opacity: 0.25">
                                      <p:cBhvr rctx="IE">
                                        <p:cTn id="101" dur="indefinite"/>
                                        <p:tgtEl>
                                          <p:spTgt spid="1051"/>
                                        </p:tgtEl>
                                      </p:cBhvr>
                                    </p:animEffect>
                                  </p:childTnLst>
                                </p:cTn>
                              </p:par>
                              <p:par>
                                <p:cTn id="102" presetID="9" presetClass="emph" presetSubtype="0" grpId="1" nodeType="withEffect">
                                  <p:stCondLst>
                                    <p:cond delay="0"/>
                                  </p:stCondLst>
                                  <p:endCondLst>
                                    <p:cond evt="onNext" delay="0">
                                      <p:tgtEl>
                                        <p:sldTgt/>
                                      </p:tgtEl>
                                    </p:cond>
                                  </p:endCondLst>
                                  <p:childTnLst>
                                    <p:set>
                                      <p:cBhvr rctx="PPT">
                                        <p:cTn id="103" dur="indefinite"/>
                                        <p:tgtEl>
                                          <p:spTgt spid="41"/>
                                        </p:tgtEl>
                                        <p:attrNameLst>
                                          <p:attrName>style.opacity</p:attrName>
                                        </p:attrNameLst>
                                      </p:cBhvr>
                                      <p:to>
                                        <p:strVal val="0.25"/>
                                      </p:to>
                                    </p:set>
                                    <p:animEffect filter="image" prLst="opacity: 0.25">
                                      <p:cBhvr rctx="IE">
                                        <p:cTn id="104" dur="indefinite"/>
                                        <p:tgtEl>
                                          <p:spTgt spid="41"/>
                                        </p:tgtEl>
                                      </p:cBhvr>
                                    </p:animEffect>
                                  </p:childTnLst>
                                </p:cTn>
                              </p:par>
                              <p:par>
                                <p:cTn id="105" presetID="9" presetClass="emph" presetSubtype="0" grpId="1" nodeType="withEffect">
                                  <p:stCondLst>
                                    <p:cond delay="0"/>
                                  </p:stCondLst>
                                  <p:endCondLst>
                                    <p:cond evt="onNext" delay="0">
                                      <p:tgtEl>
                                        <p:sldTgt/>
                                      </p:tgtEl>
                                    </p:cond>
                                  </p:endCondLst>
                                  <p:childTnLst>
                                    <p:set>
                                      <p:cBhvr rctx="PPT">
                                        <p:cTn id="106" dur="indefinite"/>
                                        <p:tgtEl>
                                          <p:spTgt spid="42"/>
                                        </p:tgtEl>
                                        <p:attrNameLst>
                                          <p:attrName>style.opacity</p:attrName>
                                        </p:attrNameLst>
                                      </p:cBhvr>
                                      <p:to>
                                        <p:strVal val="0.25"/>
                                      </p:to>
                                    </p:set>
                                    <p:animEffect filter="image" prLst="opacity: 0.25">
                                      <p:cBhvr rctx="IE">
                                        <p:cTn id="107" dur="indefinite"/>
                                        <p:tgtEl>
                                          <p:spTgt spid="42"/>
                                        </p:tgtEl>
                                      </p:cBhvr>
                                    </p:animEffect>
                                  </p:childTnLst>
                                </p:cTn>
                              </p:par>
                              <p:par>
                                <p:cTn id="108" presetID="9" presetClass="emph" presetSubtype="0" grpId="1" nodeType="withEffect">
                                  <p:stCondLst>
                                    <p:cond delay="0"/>
                                  </p:stCondLst>
                                  <p:endCondLst>
                                    <p:cond evt="onNext" delay="0">
                                      <p:tgtEl>
                                        <p:sldTgt/>
                                      </p:tgtEl>
                                    </p:cond>
                                  </p:endCondLst>
                                  <p:childTnLst>
                                    <p:set>
                                      <p:cBhvr rctx="PPT">
                                        <p:cTn id="109" dur="indefinite"/>
                                        <p:tgtEl>
                                          <p:spTgt spid="43"/>
                                        </p:tgtEl>
                                        <p:attrNameLst>
                                          <p:attrName>style.opacity</p:attrName>
                                        </p:attrNameLst>
                                      </p:cBhvr>
                                      <p:to>
                                        <p:strVal val="0.25"/>
                                      </p:to>
                                    </p:set>
                                    <p:animEffect filter="image" prLst="opacity: 0.25">
                                      <p:cBhvr rctx="IE">
                                        <p:cTn id="110" dur="indefinite"/>
                                        <p:tgtEl>
                                          <p:spTgt spid="43"/>
                                        </p:tgtEl>
                                      </p:cBhvr>
                                    </p:animEffect>
                                  </p:childTnLst>
                                </p:cTn>
                              </p:par>
                              <p:par>
                                <p:cTn id="111" presetID="9" presetClass="emph" presetSubtype="0" grpId="1" nodeType="withEffect">
                                  <p:stCondLst>
                                    <p:cond delay="0"/>
                                  </p:stCondLst>
                                  <p:endCondLst>
                                    <p:cond evt="onNext" delay="0">
                                      <p:tgtEl>
                                        <p:sldTgt/>
                                      </p:tgtEl>
                                    </p:cond>
                                  </p:endCondLst>
                                  <p:childTnLst>
                                    <p:set>
                                      <p:cBhvr rctx="PPT">
                                        <p:cTn id="112" dur="indefinite"/>
                                        <p:tgtEl>
                                          <p:spTgt spid="44"/>
                                        </p:tgtEl>
                                        <p:attrNameLst>
                                          <p:attrName>style.opacity</p:attrName>
                                        </p:attrNameLst>
                                      </p:cBhvr>
                                      <p:to>
                                        <p:strVal val="0.25"/>
                                      </p:to>
                                    </p:set>
                                    <p:animEffect filter="image" prLst="opacity: 0.25">
                                      <p:cBhvr rctx="IE">
                                        <p:cTn id="113" dur="indefinite"/>
                                        <p:tgtEl>
                                          <p:spTgt spid="44"/>
                                        </p:tgtEl>
                                      </p:cBhvr>
                                    </p:animEffect>
                                  </p:childTnLst>
                                </p:cTn>
                              </p:par>
                              <p:par>
                                <p:cTn id="114" presetID="9" presetClass="emph" presetSubtype="0" grpId="1" nodeType="withEffect">
                                  <p:stCondLst>
                                    <p:cond delay="0"/>
                                  </p:stCondLst>
                                  <p:endCondLst>
                                    <p:cond evt="onNext" delay="0">
                                      <p:tgtEl>
                                        <p:sldTgt/>
                                      </p:tgtEl>
                                    </p:cond>
                                  </p:endCondLst>
                                  <p:childTnLst>
                                    <p:set>
                                      <p:cBhvr rctx="PPT">
                                        <p:cTn id="115" dur="indefinite"/>
                                        <p:tgtEl>
                                          <p:spTgt spid="48"/>
                                        </p:tgtEl>
                                        <p:attrNameLst>
                                          <p:attrName>style.opacity</p:attrName>
                                        </p:attrNameLst>
                                      </p:cBhvr>
                                      <p:to>
                                        <p:strVal val="0.25"/>
                                      </p:to>
                                    </p:set>
                                    <p:animEffect filter="image" prLst="opacity: 0.25">
                                      <p:cBhvr rctx="IE">
                                        <p:cTn id="116" dur="indefinite"/>
                                        <p:tgtEl>
                                          <p:spTgt spid="48"/>
                                        </p:tgtEl>
                                      </p:cBhvr>
                                    </p:animEffect>
                                  </p:childTnLst>
                                </p:cTn>
                              </p:par>
                              <p:par>
                                <p:cTn id="117" presetID="6" presetClass="emph" presetSubtype="0" fill="hold" nodeType="withEffect">
                                  <p:stCondLst>
                                    <p:cond delay="0"/>
                                  </p:stCondLst>
                                  <p:childTnLst>
                                    <p:animScale>
                                      <p:cBhvr>
                                        <p:cTn id="118" dur="500" fill="hold"/>
                                        <p:tgtEl>
                                          <p:spTgt spid="1046"/>
                                        </p:tgtEl>
                                      </p:cBhvr>
                                      <p:by x="110000" y="110000"/>
                                    </p:animScale>
                                  </p:childTnLst>
                                </p:cTn>
                              </p:par>
                            </p:childTnLst>
                          </p:cTn>
                        </p:par>
                      </p:childTnLst>
                    </p:cTn>
                  </p:par>
                  <p:par>
                    <p:cTn id="119" fill="hold">
                      <p:stCondLst>
                        <p:cond delay="indefinite"/>
                      </p:stCondLst>
                      <p:childTnLst>
                        <p:par>
                          <p:cTn id="120" fill="hold">
                            <p:stCondLst>
                              <p:cond delay="0"/>
                            </p:stCondLst>
                            <p:childTnLst>
                              <p:par>
                                <p:cTn id="121" presetID="9" presetClass="emph" presetSubtype="0" nodeType="clickEffect">
                                  <p:stCondLst>
                                    <p:cond delay="0"/>
                                  </p:stCondLst>
                                  <p:endCondLst>
                                    <p:cond evt="onNext" delay="0">
                                      <p:tgtEl>
                                        <p:sldTgt/>
                                      </p:tgtEl>
                                    </p:cond>
                                  </p:endCondLst>
                                  <p:childTnLst>
                                    <p:set>
                                      <p:cBhvr rctx="PPT">
                                        <p:cTn id="122" dur="indefinite"/>
                                        <p:tgtEl>
                                          <p:spTgt spid="1035"/>
                                        </p:tgtEl>
                                        <p:attrNameLst>
                                          <p:attrName>style.opacity</p:attrName>
                                        </p:attrNameLst>
                                      </p:cBhvr>
                                      <p:to>
                                        <p:strVal val="0.25"/>
                                      </p:to>
                                    </p:set>
                                    <p:animEffect filter="image" prLst="opacity: 0.25">
                                      <p:cBhvr rctx="IE">
                                        <p:cTn id="123" dur="indefinite"/>
                                        <p:tgtEl>
                                          <p:spTgt spid="1035"/>
                                        </p:tgtEl>
                                      </p:cBhvr>
                                    </p:animEffect>
                                  </p:childTnLst>
                                </p:cTn>
                              </p:par>
                              <p:par>
                                <p:cTn id="124" presetID="9" presetClass="emph" presetSubtype="0" nodeType="withEffect">
                                  <p:stCondLst>
                                    <p:cond delay="0"/>
                                  </p:stCondLst>
                                  <p:endCondLst>
                                    <p:cond evt="onNext" delay="0">
                                      <p:tgtEl>
                                        <p:sldTgt/>
                                      </p:tgtEl>
                                    </p:cond>
                                  </p:endCondLst>
                                  <p:childTnLst>
                                    <p:set>
                                      <p:cBhvr rctx="PPT">
                                        <p:cTn id="125" dur="indefinite"/>
                                        <p:tgtEl>
                                          <p:spTgt spid="17"/>
                                        </p:tgtEl>
                                        <p:attrNameLst>
                                          <p:attrName>style.opacity</p:attrName>
                                        </p:attrNameLst>
                                      </p:cBhvr>
                                      <p:to>
                                        <p:strVal val="0.25"/>
                                      </p:to>
                                    </p:set>
                                    <p:animEffect filter="image" prLst="opacity: 0.25">
                                      <p:cBhvr rctx="IE">
                                        <p:cTn id="126" dur="indefinite"/>
                                        <p:tgtEl>
                                          <p:spTgt spid="17"/>
                                        </p:tgtEl>
                                      </p:cBhvr>
                                    </p:animEffect>
                                  </p:childTnLst>
                                </p:cTn>
                              </p:par>
                              <p:par>
                                <p:cTn id="127" presetID="9" presetClass="emph" presetSubtype="0" nodeType="withEffect">
                                  <p:stCondLst>
                                    <p:cond delay="0"/>
                                  </p:stCondLst>
                                  <p:endCondLst>
                                    <p:cond evt="onNext" delay="0">
                                      <p:tgtEl>
                                        <p:sldTgt/>
                                      </p:tgtEl>
                                    </p:cond>
                                  </p:endCondLst>
                                  <p:childTnLst>
                                    <p:set>
                                      <p:cBhvr rctx="PPT">
                                        <p:cTn id="128" dur="indefinite"/>
                                        <p:tgtEl>
                                          <p:spTgt spid="1042"/>
                                        </p:tgtEl>
                                        <p:attrNameLst>
                                          <p:attrName>style.opacity</p:attrName>
                                        </p:attrNameLst>
                                      </p:cBhvr>
                                      <p:to>
                                        <p:strVal val="0.25"/>
                                      </p:to>
                                    </p:set>
                                    <p:animEffect filter="image" prLst="opacity: 0.25">
                                      <p:cBhvr rctx="IE">
                                        <p:cTn id="129" dur="indefinite"/>
                                        <p:tgtEl>
                                          <p:spTgt spid="1042"/>
                                        </p:tgtEl>
                                      </p:cBhvr>
                                    </p:animEffect>
                                  </p:childTnLst>
                                </p:cTn>
                              </p:par>
                              <p:par>
                                <p:cTn id="130" presetID="9" presetClass="emph" presetSubtype="0" nodeType="withEffect">
                                  <p:stCondLst>
                                    <p:cond delay="0"/>
                                  </p:stCondLst>
                                  <p:endCondLst>
                                    <p:cond evt="onNext" delay="0">
                                      <p:tgtEl>
                                        <p:sldTgt/>
                                      </p:tgtEl>
                                    </p:cond>
                                  </p:endCondLst>
                                  <p:childTnLst>
                                    <p:set>
                                      <p:cBhvr rctx="PPT">
                                        <p:cTn id="131" dur="indefinite"/>
                                        <p:tgtEl>
                                          <p:spTgt spid="1043"/>
                                        </p:tgtEl>
                                        <p:attrNameLst>
                                          <p:attrName>style.opacity</p:attrName>
                                        </p:attrNameLst>
                                      </p:cBhvr>
                                      <p:to>
                                        <p:strVal val="0.25"/>
                                      </p:to>
                                    </p:set>
                                    <p:animEffect filter="image" prLst="opacity: 0.25">
                                      <p:cBhvr rctx="IE">
                                        <p:cTn id="132" dur="indefinite"/>
                                        <p:tgtEl>
                                          <p:spTgt spid="1043"/>
                                        </p:tgtEl>
                                      </p:cBhvr>
                                    </p:animEffect>
                                  </p:childTnLst>
                                </p:cTn>
                              </p:par>
                              <p:par>
                                <p:cTn id="133" presetID="9" presetClass="emph" presetSubtype="0" nodeType="withEffect">
                                  <p:stCondLst>
                                    <p:cond delay="0"/>
                                  </p:stCondLst>
                                  <p:endCondLst>
                                    <p:cond evt="onNext" delay="0">
                                      <p:tgtEl>
                                        <p:sldTgt/>
                                      </p:tgtEl>
                                    </p:cond>
                                  </p:endCondLst>
                                  <p:childTnLst>
                                    <p:set>
                                      <p:cBhvr rctx="PPT">
                                        <p:cTn id="134" dur="indefinite"/>
                                        <p:tgtEl>
                                          <p:spTgt spid="1044"/>
                                        </p:tgtEl>
                                        <p:attrNameLst>
                                          <p:attrName>style.opacity</p:attrName>
                                        </p:attrNameLst>
                                      </p:cBhvr>
                                      <p:to>
                                        <p:strVal val="0.25"/>
                                      </p:to>
                                    </p:set>
                                    <p:animEffect filter="image" prLst="opacity: 0.25">
                                      <p:cBhvr rctx="IE">
                                        <p:cTn id="135" dur="indefinite"/>
                                        <p:tgtEl>
                                          <p:spTgt spid="1044"/>
                                        </p:tgtEl>
                                      </p:cBhvr>
                                    </p:animEffect>
                                  </p:childTnLst>
                                </p:cTn>
                              </p:par>
                              <p:par>
                                <p:cTn id="136" presetID="9" presetClass="emph" presetSubtype="0" nodeType="withEffect">
                                  <p:stCondLst>
                                    <p:cond delay="0"/>
                                  </p:stCondLst>
                                  <p:endCondLst>
                                    <p:cond evt="onNext" delay="0">
                                      <p:tgtEl>
                                        <p:sldTgt/>
                                      </p:tgtEl>
                                    </p:cond>
                                  </p:endCondLst>
                                  <p:childTnLst>
                                    <p:set>
                                      <p:cBhvr rctx="PPT">
                                        <p:cTn id="137" dur="indefinite"/>
                                        <p:tgtEl>
                                          <p:spTgt spid="1046"/>
                                        </p:tgtEl>
                                        <p:attrNameLst>
                                          <p:attrName>style.opacity</p:attrName>
                                        </p:attrNameLst>
                                      </p:cBhvr>
                                      <p:to>
                                        <p:strVal val="0.25"/>
                                      </p:to>
                                    </p:set>
                                    <p:animEffect filter="image" prLst="opacity: 0.25">
                                      <p:cBhvr rctx="IE">
                                        <p:cTn id="138" dur="indefinite"/>
                                        <p:tgtEl>
                                          <p:spTgt spid="1046"/>
                                        </p:tgtEl>
                                      </p:cBhvr>
                                    </p:animEffect>
                                  </p:childTnLst>
                                </p:cTn>
                              </p:par>
                              <p:par>
                                <p:cTn id="139" presetID="9" presetClass="emph" presetSubtype="0" nodeType="withEffect">
                                  <p:stCondLst>
                                    <p:cond delay="0"/>
                                  </p:stCondLst>
                                  <p:endCondLst>
                                    <p:cond evt="onNext" delay="0">
                                      <p:tgtEl>
                                        <p:sldTgt/>
                                      </p:tgtEl>
                                    </p:cond>
                                  </p:endCondLst>
                                  <p:childTnLst>
                                    <p:set>
                                      <p:cBhvr rctx="PPT">
                                        <p:cTn id="140" dur="indefinite"/>
                                        <p:tgtEl>
                                          <p:spTgt spid="1047"/>
                                        </p:tgtEl>
                                        <p:attrNameLst>
                                          <p:attrName>style.opacity</p:attrName>
                                        </p:attrNameLst>
                                      </p:cBhvr>
                                      <p:to>
                                        <p:strVal val="0.25"/>
                                      </p:to>
                                    </p:set>
                                    <p:animEffect filter="image" prLst="opacity: 0.25">
                                      <p:cBhvr rctx="IE">
                                        <p:cTn id="141" dur="indefinite"/>
                                        <p:tgtEl>
                                          <p:spTgt spid="1047"/>
                                        </p:tgtEl>
                                      </p:cBhvr>
                                    </p:animEffect>
                                  </p:childTnLst>
                                </p:cTn>
                              </p:par>
                              <p:par>
                                <p:cTn id="142" presetID="9" presetClass="emph" presetSubtype="0" grpId="2" nodeType="withEffect">
                                  <p:stCondLst>
                                    <p:cond delay="0"/>
                                  </p:stCondLst>
                                  <p:endCondLst>
                                    <p:cond evt="onNext" delay="0">
                                      <p:tgtEl>
                                        <p:sldTgt/>
                                      </p:tgtEl>
                                    </p:cond>
                                  </p:endCondLst>
                                  <p:childTnLst>
                                    <p:set>
                                      <p:cBhvr rctx="PPT">
                                        <p:cTn id="143" dur="indefinite"/>
                                        <p:tgtEl>
                                          <p:spTgt spid="30"/>
                                        </p:tgtEl>
                                        <p:attrNameLst>
                                          <p:attrName>style.opacity</p:attrName>
                                        </p:attrNameLst>
                                      </p:cBhvr>
                                      <p:to>
                                        <p:strVal val="0.25"/>
                                      </p:to>
                                    </p:set>
                                    <p:animEffect filter="image" prLst="opacity: 0.25">
                                      <p:cBhvr rctx="IE">
                                        <p:cTn id="144" dur="indefinite"/>
                                        <p:tgtEl>
                                          <p:spTgt spid="30"/>
                                        </p:tgtEl>
                                      </p:cBhvr>
                                    </p:animEffect>
                                  </p:childTnLst>
                                </p:cTn>
                              </p:par>
                              <p:par>
                                <p:cTn id="145" presetID="9" presetClass="emph" presetSubtype="0" grpId="2" nodeType="withEffect">
                                  <p:stCondLst>
                                    <p:cond delay="0"/>
                                  </p:stCondLst>
                                  <p:endCondLst>
                                    <p:cond evt="onNext" delay="0">
                                      <p:tgtEl>
                                        <p:sldTgt/>
                                      </p:tgtEl>
                                    </p:cond>
                                  </p:endCondLst>
                                  <p:childTnLst>
                                    <p:set>
                                      <p:cBhvr rctx="PPT">
                                        <p:cTn id="146" dur="indefinite"/>
                                        <p:tgtEl>
                                          <p:spTgt spid="31"/>
                                        </p:tgtEl>
                                        <p:attrNameLst>
                                          <p:attrName>style.opacity</p:attrName>
                                        </p:attrNameLst>
                                      </p:cBhvr>
                                      <p:to>
                                        <p:strVal val="0.25"/>
                                      </p:to>
                                    </p:set>
                                    <p:animEffect filter="image" prLst="opacity: 0.25">
                                      <p:cBhvr rctx="IE">
                                        <p:cTn id="147" dur="indefinite"/>
                                        <p:tgtEl>
                                          <p:spTgt spid="31"/>
                                        </p:tgtEl>
                                      </p:cBhvr>
                                    </p:animEffect>
                                  </p:childTnLst>
                                </p:cTn>
                              </p:par>
                              <p:par>
                                <p:cTn id="148" presetID="9" presetClass="emph" presetSubtype="0" nodeType="withEffect">
                                  <p:stCondLst>
                                    <p:cond delay="0"/>
                                  </p:stCondLst>
                                  <p:endCondLst>
                                    <p:cond evt="onNext" delay="0">
                                      <p:tgtEl>
                                        <p:sldTgt/>
                                      </p:tgtEl>
                                    </p:cond>
                                  </p:endCondLst>
                                  <p:childTnLst>
                                    <p:set>
                                      <p:cBhvr rctx="PPT">
                                        <p:cTn id="149" dur="indefinite"/>
                                        <p:tgtEl>
                                          <p:spTgt spid="1048"/>
                                        </p:tgtEl>
                                        <p:attrNameLst>
                                          <p:attrName>style.opacity</p:attrName>
                                        </p:attrNameLst>
                                      </p:cBhvr>
                                      <p:to>
                                        <p:strVal val="0.25"/>
                                      </p:to>
                                    </p:set>
                                    <p:animEffect filter="image" prLst="opacity: 0.25">
                                      <p:cBhvr rctx="IE">
                                        <p:cTn id="150" dur="indefinite"/>
                                        <p:tgtEl>
                                          <p:spTgt spid="1048"/>
                                        </p:tgtEl>
                                      </p:cBhvr>
                                    </p:animEffect>
                                  </p:childTnLst>
                                </p:cTn>
                              </p:par>
                              <p:par>
                                <p:cTn id="151" presetID="9" presetClass="emph" presetSubtype="0" grpId="2" nodeType="withEffect">
                                  <p:stCondLst>
                                    <p:cond delay="0"/>
                                  </p:stCondLst>
                                  <p:endCondLst>
                                    <p:cond evt="onNext" delay="0">
                                      <p:tgtEl>
                                        <p:sldTgt/>
                                      </p:tgtEl>
                                    </p:cond>
                                  </p:endCondLst>
                                  <p:childTnLst>
                                    <p:set>
                                      <p:cBhvr rctx="PPT">
                                        <p:cTn id="152" dur="indefinite"/>
                                        <p:tgtEl>
                                          <p:spTgt spid="36"/>
                                        </p:tgtEl>
                                        <p:attrNameLst>
                                          <p:attrName>style.opacity</p:attrName>
                                        </p:attrNameLst>
                                      </p:cBhvr>
                                      <p:to>
                                        <p:strVal val="0.25"/>
                                      </p:to>
                                    </p:set>
                                    <p:animEffect filter="image" prLst="opacity: 0.25">
                                      <p:cBhvr rctx="IE">
                                        <p:cTn id="153" dur="indefinite"/>
                                        <p:tgtEl>
                                          <p:spTgt spid="36"/>
                                        </p:tgtEl>
                                      </p:cBhvr>
                                    </p:animEffect>
                                  </p:childTnLst>
                                </p:cTn>
                              </p:par>
                              <p:par>
                                <p:cTn id="154" presetID="9" presetClass="emph" presetSubtype="0" nodeType="withEffect">
                                  <p:stCondLst>
                                    <p:cond delay="0"/>
                                  </p:stCondLst>
                                  <p:endCondLst>
                                    <p:cond evt="onNext" delay="0">
                                      <p:tgtEl>
                                        <p:sldTgt/>
                                      </p:tgtEl>
                                    </p:cond>
                                  </p:endCondLst>
                                  <p:childTnLst>
                                    <p:set>
                                      <p:cBhvr rctx="PPT">
                                        <p:cTn id="155" dur="indefinite"/>
                                        <p:tgtEl>
                                          <p:spTgt spid="1051"/>
                                        </p:tgtEl>
                                        <p:attrNameLst>
                                          <p:attrName>style.opacity</p:attrName>
                                        </p:attrNameLst>
                                      </p:cBhvr>
                                      <p:to>
                                        <p:strVal val="0.25"/>
                                      </p:to>
                                    </p:set>
                                    <p:animEffect filter="image" prLst="opacity: 0.25">
                                      <p:cBhvr rctx="IE">
                                        <p:cTn id="156" dur="indefinite"/>
                                        <p:tgtEl>
                                          <p:spTgt spid="1051"/>
                                        </p:tgtEl>
                                      </p:cBhvr>
                                    </p:animEffect>
                                  </p:childTnLst>
                                </p:cTn>
                              </p:par>
                              <p:par>
                                <p:cTn id="157" presetID="9" presetClass="emph" presetSubtype="0" grpId="2" nodeType="withEffect">
                                  <p:stCondLst>
                                    <p:cond delay="0"/>
                                  </p:stCondLst>
                                  <p:endCondLst>
                                    <p:cond evt="onNext" delay="0">
                                      <p:tgtEl>
                                        <p:sldTgt/>
                                      </p:tgtEl>
                                    </p:cond>
                                  </p:endCondLst>
                                  <p:childTnLst>
                                    <p:set>
                                      <p:cBhvr rctx="PPT">
                                        <p:cTn id="158" dur="indefinite"/>
                                        <p:tgtEl>
                                          <p:spTgt spid="41"/>
                                        </p:tgtEl>
                                        <p:attrNameLst>
                                          <p:attrName>style.opacity</p:attrName>
                                        </p:attrNameLst>
                                      </p:cBhvr>
                                      <p:to>
                                        <p:strVal val="0.25"/>
                                      </p:to>
                                    </p:set>
                                    <p:animEffect filter="image" prLst="opacity: 0.25">
                                      <p:cBhvr rctx="IE">
                                        <p:cTn id="159" dur="indefinite"/>
                                        <p:tgtEl>
                                          <p:spTgt spid="41"/>
                                        </p:tgtEl>
                                      </p:cBhvr>
                                    </p:animEffect>
                                  </p:childTnLst>
                                </p:cTn>
                              </p:par>
                              <p:par>
                                <p:cTn id="160" presetID="9" presetClass="emph" presetSubtype="0" grpId="2" nodeType="withEffect">
                                  <p:stCondLst>
                                    <p:cond delay="0"/>
                                  </p:stCondLst>
                                  <p:endCondLst>
                                    <p:cond evt="onNext" delay="0">
                                      <p:tgtEl>
                                        <p:sldTgt/>
                                      </p:tgtEl>
                                    </p:cond>
                                  </p:endCondLst>
                                  <p:childTnLst>
                                    <p:set>
                                      <p:cBhvr rctx="PPT">
                                        <p:cTn id="161" dur="indefinite"/>
                                        <p:tgtEl>
                                          <p:spTgt spid="42"/>
                                        </p:tgtEl>
                                        <p:attrNameLst>
                                          <p:attrName>style.opacity</p:attrName>
                                        </p:attrNameLst>
                                      </p:cBhvr>
                                      <p:to>
                                        <p:strVal val="0.25"/>
                                      </p:to>
                                    </p:set>
                                    <p:animEffect filter="image" prLst="opacity: 0.25">
                                      <p:cBhvr rctx="IE">
                                        <p:cTn id="162" dur="indefinite"/>
                                        <p:tgtEl>
                                          <p:spTgt spid="42"/>
                                        </p:tgtEl>
                                      </p:cBhvr>
                                    </p:animEffect>
                                  </p:childTnLst>
                                </p:cTn>
                              </p:par>
                              <p:par>
                                <p:cTn id="163" presetID="9" presetClass="emph" presetSubtype="0" grpId="2" nodeType="withEffect">
                                  <p:stCondLst>
                                    <p:cond delay="0"/>
                                  </p:stCondLst>
                                  <p:endCondLst>
                                    <p:cond evt="onNext" delay="0">
                                      <p:tgtEl>
                                        <p:sldTgt/>
                                      </p:tgtEl>
                                    </p:cond>
                                  </p:endCondLst>
                                  <p:childTnLst>
                                    <p:set>
                                      <p:cBhvr rctx="PPT">
                                        <p:cTn id="164" dur="indefinite"/>
                                        <p:tgtEl>
                                          <p:spTgt spid="43"/>
                                        </p:tgtEl>
                                        <p:attrNameLst>
                                          <p:attrName>style.opacity</p:attrName>
                                        </p:attrNameLst>
                                      </p:cBhvr>
                                      <p:to>
                                        <p:strVal val="0.25"/>
                                      </p:to>
                                    </p:set>
                                    <p:animEffect filter="image" prLst="opacity: 0.25">
                                      <p:cBhvr rctx="IE">
                                        <p:cTn id="165" dur="indefinite"/>
                                        <p:tgtEl>
                                          <p:spTgt spid="43"/>
                                        </p:tgtEl>
                                      </p:cBhvr>
                                    </p:animEffect>
                                  </p:childTnLst>
                                </p:cTn>
                              </p:par>
                              <p:par>
                                <p:cTn id="166" presetID="9" presetClass="emph" presetSubtype="0" grpId="2" nodeType="withEffect">
                                  <p:stCondLst>
                                    <p:cond delay="0"/>
                                  </p:stCondLst>
                                  <p:endCondLst>
                                    <p:cond evt="onNext" delay="0">
                                      <p:tgtEl>
                                        <p:sldTgt/>
                                      </p:tgtEl>
                                    </p:cond>
                                  </p:endCondLst>
                                  <p:childTnLst>
                                    <p:set>
                                      <p:cBhvr rctx="PPT">
                                        <p:cTn id="167" dur="indefinite"/>
                                        <p:tgtEl>
                                          <p:spTgt spid="44"/>
                                        </p:tgtEl>
                                        <p:attrNameLst>
                                          <p:attrName>style.opacity</p:attrName>
                                        </p:attrNameLst>
                                      </p:cBhvr>
                                      <p:to>
                                        <p:strVal val="0.25"/>
                                      </p:to>
                                    </p:set>
                                    <p:animEffect filter="image" prLst="opacity: 0.25">
                                      <p:cBhvr rctx="IE">
                                        <p:cTn id="168" dur="indefinite"/>
                                        <p:tgtEl>
                                          <p:spTgt spid="44"/>
                                        </p:tgtEl>
                                      </p:cBhvr>
                                    </p:animEffect>
                                  </p:childTnLst>
                                </p:cTn>
                              </p:par>
                              <p:par>
                                <p:cTn id="169" presetID="9" presetClass="emph" presetSubtype="0" grpId="2" nodeType="withEffect">
                                  <p:stCondLst>
                                    <p:cond delay="0"/>
                                  </p:stCondLst>
                                  <p:endCondLst>
                                    <p:cond evt="onNext" delay="0">
                                      <p:tgtEl>
                                        <p:sldTgt/>
                                      </p:tgtEl>
                                    </p:cond>
                                  </p:endCondLst>
                                  <p:childTnLst>
                                    <p:set>
                                      <p:cBhvr rctx="PPT">
                                        <p:cTn id="170" dur="indefinite"/>
                                        <p:tgtEl>
                                          <p:spTgt spid="48"/>
                                        </p:tgtEl>
                                        <p:attrNameLst>
                                          <p:attrName>style.opacity</p:attrName>
                                        </p:attrNameLst>
                                      </p:cBhvr>
                                      <p:to>
                                        <p:strVal val="0.25"/>
                                      </p:to>
                                    </p:set>
                                    <p:animEffect filter="image" prLst="opacity: 0.25">
                                      <p:cBhvr rctx="IE">
                                        <p:cTn id="171" dur="indefinite"/>
                                        <p:tgtEl>
                                          <p:spTgt spid="48"/>
                                        </p:tgtEl>
                                      </p:cBhvr>
                                    </p:animEffect>
                                  </p:childTnLst>
                                </p:cTn>
                              </p:par>
                              <p:par>
                                <p:cTn id="172" presetID="6" presetClass="emph" presetSubtype="0" fill="hold" nodeType="withEffect">
                                  <p:stCondLst>
                                    <p:cond delay="0"/>
                                  </p:stCondLst>
                                  <p:childTnLst>
                                    <p:animScale>
                                      <p:cBhvr>
                                        <p:cTn id="173" dur="500" fill="hold"/>
                                        <p:tgtEl>
                                          <p:spTgt spid="1045"/>
                                        </p:tgtEl>
                                      </p:cBhvr>
                                      <p:by x="110000" y="110000"/>
                                    </p:animScale>
                                  </p:childTnLst>
                                </p:cTn>
                              </p:par>
                            </p:childTnLst>
                          </p:cTn>
                        </p:par>
                      </p:childTnLst>
                    </p:cTn>
                  </p:par>
                  <p:par>
                    <p:cTn id="174" fill="hold">
                      <p:stCondLst>
                        <p:cond delay="indefinite"/>
                      </p:stCondLst>
                      <p:childTnLst>
                        <p:par>
                          <p:cTn id="175" fill="hold">
                            <p:stCondLst>
                              <p:cond delay="0"/>
                            </p:stCondLst>
                            <p:childTnLst>
                              <p:par>
                                <p:cTn id="176" presetID="9" presetClass="emph" presetSubtype="0" nodeType="clickEffect">
                                  <p:stCondLst>
                                    <p:cond delay="0"/>
                                  </p:stCondLst>
                                  <p:endCondLst>
                                    <p:cond evt="onNext" delay="0">
                                      <p:tgtEl>
                                        <p:sldTgt/>
                                      </p:tgtEl>
                                    </p:cond>
                                  </p:endCondLst>
                                  <p:childTnLst>
                                    <p:set>
                                      <p:cBhvr rctx="PPT">
                                        <p:cTn id="177" dur="indefinite"/>
                                        <p:tgtEl>
                                          <p:spTgt spid="1035"/>
                                        </p:tgtEl>
                                        <p:attrNameLst>
                                          <p:attrName>style.opacity</p:attrName>
                                        </p:attrNameLst>
                                      </p:cBhvr>
                                      <p:to>
                                        <p:strVal val="0.25"/>
                                      </p:to>
                                    </p:set>
                                    <p:animEffect filter="image" prLst="opacity: 0.25">
                                      <p:cBhvr rctx="IE">
                                        <p:cTn id="178" dur="indefinite"/>
                                        <p:tgtEl>
                                          <p:spTgt spid="1035"/>
                                        </p:tgtEl>
                                      </p:cBhvr>
                                    </p:animEffect>
                                  </p:childTnLst>
                                </p:cTn>
                              </p:par>
                              <p:par>
                                <p:cTn id="179" presetID="9" presetClass="emph" presetSubtype="0" nodeType="withEffect">
                                  <p:stCondLst>
                                    <p:cond delay="0"/>
                                  </p:stCondLst>
                                  <p:endCondLst>
                                    <p:cond evt="onNext" delay="0">
                                      <p:tgtEl>
                                        <p:sldTgt/>
                                      </p:tgtEl>
                                    </p:cond>
                                  </p:endCondLst>
                                  <p:childTnLst>
                                    <p:set>
                                      <p:cBhvr rctx="PPT">
                                        <p:cTn id="180" dur="indefinite"/>
                                        <p:tgtEl>
                                          <p:spTgt spid="17"/>
                                        </p:tgtEl>
                                        <p:attrNameLst>
                                          <p:attrName>style.opacity</p:attrName>
                                        </p:attrNameLst>
                                      </p:cBhvr>
                                      <p:to>
                                        <p:strVal val="0.25"/>
                                      </p:to>
                                    </p:set>
                                    <p:animEffect filter="image" prLst="opacity: 0.25">
                                      <p:cBhvr rctx="IE">
                                        <p:cTn id="181" dur="indefinite"/>
                                        <p:tgtEl>
                                          <p:spTgt spid="17"/>
                                        </p:tgtEl>
                                      </p:cBhvr>
                                    </p:animEffect>
                                  </p:childTnLst>
                                </p:cTn>
                              </p:par>
                              <p:par>
                                <p:cTn id="182" presetID="9" presetClass="emph" presetSubtype="0" grpId="2" nodeType="withEffect">
                                  <p:stCondLst>
                                    <p:cond delay="0"/>
                                  </p:stCondLst>
                                  <p:endCondLst>
                                    <p:cond evt="onNext" delay="0">
                                      <p:tgtEl>
                                        <p:sldTgt/>
                                      </p:tgtEl>
                                    </p:cond>
                                  </p:endCondLst>
                                  <p:childTnLst>
                                    <p:set>
                                      <p:cBhvr rctx="PPT">
                                        <p:cTn id="183" dur="indefinite"/>
                                        <p:tgtEl>
                                          <p:spTgt spid="15"/>
                                        </p:tgtEl>
                                        <p:attrNameLst>
                                          <p:attrName>style.opacity</p:attrName>
                                        </p:attrNameLst>
                                      </p:cBhvr>
                                      <p:to>
                                        <p:strVal val="0.25"/>
                                      </p:to>
                                    </p:set>
                                    <p:animEffect filter="image" prLst="opacity: 0.25">
                                      <p:cBhvr rctx="IE">
                                        <p:cTn id="184" dur="indefinite"/>
                                        <p:tgtEl>
                                          <p:spTgt spid="15"/>
                                        </p:tgtEl>
                                      </p:cBhvr>
                                    </p:animEffect>
                                  </p:childTnLst>
                                </p:cTn>
                              </p:par>
                              <p:par>
                                <p:cTn id="185" presetID="9" presetClass="emph" presetSubtype="0" nodeType="withEffect">
                                  <p:stCondLst>
                                    <p:cond delay="0"/>
                                  </p:stCondLst>
                                  <p:endCondLst>
                                    <p:cond evt="onNext" delay="0">
                                      <p:tgtEl>
                                        <p:sldTgt/>
                                      </p:tgtEl>
                                    </p:cond>
                                  </p:endCondLst>
                                  <p:childTnLst>
                                    <p:set>
                                      <p:cBhvr rctx="PPT">
                                        <p:cTn id="186" dur="indefinite"/>
                                        <p:tgtEl>
                                          <p:spTgt spid="1043"/>
                                        </p:tgtEl>
                                        <p:attrNameLst>
                                          <p:attrName>style.opacity</p:attrName>
                                        </p:attrNameLst>
                                      </p:cBhvr>
                                      <p:to>
                                        <p:strVal val="0.25"/>
                                      </p:to>
                                    </p:set>
                                    <p:animEffect filter="image" prLst="opacity: 0.25">
                                      <p:cBhvr rctx="IE">
                                        <p:cTn id="187" dur="indefinite"/>
                                        <p:tgtEl>
                                          <p:spTgt spid="1043"/>
                                        </p:tgtEl>
                                      </p:cBhvr>
                                    </p:animEffect>
                                  </p:childTnLst>
                                </p:cTn>
                              </p:par>
                              <p:par>
                                <p:cTn id="188" presetID="9" presetClass="emph" presetSubtype="0" nodeType="withEffect">
                                  <p:stCondLst>
                                    <p:cond delay="0"/>
                                  </p:stCondLst>
                                  <p:endCondLst>
                                    <p:cond evt="onNext" delay="0">
                                      <p:tgtEl>
                                        <p:sldTgt/>
                                      </p:tgtEl>
                                    </p:cond>
                                  </p:endCondLst>
                                  <p:childTnLst>
                                    <p:set>
                                      <p:cBhvr rctx="PPT">
                                        <p:cTn id="189" dur="indefinite"/>
                                        <p:tgtEl>
                                          <p:spTgt spid="1044"/>
                                        </p:tgtEl>
                                        <p:attrNameLst>
                                          <p:attrName>style.opacity</p:attrName>
                                        </p:attrNameLst>
                                      </p:cBhvr>
                                      <p:to>
                                        <p:strVal val="0.25"/>
                                      </p:to>
                                    </p:set>
                                    <p:animEffect filter="image" prLst="opacity: 0.25">
                                      <p:cBhvr rctx="IE">
                                        <p:cTn id="190" dur="indefinite"/>
                                        <p:tgtEl>
                                          <p:spTgt spid="1044"/>
                                        </p:tgtEl>
                                      </p:cBhvr>
                                    </p:animEffect>
                                  </p:childTnLst>
                                </p:cTn>
                              </p:par>
                              <p:par>
                                <p:cTn id="191" presetID="9" presetClass="emph" presetSubtype="0" nodeType="withEffect">
                                  <p:stCondLst>
                                    <p:cond delay="0"/>
                                  </p:stCondLst>
                                  <p:endCondLst>
                                    <p:cond evt="onNext" delay="0">
                                      <p:tgtEl>
                                        <p:sldTgt/>
                                      </p:tgtEl>
                                    </p:cond>
                                  </p:endCondLst>
                                  <p:childTnLst>
                                    <p:set>
                                      <p:cBhvr rctx="PPT">
                                        <p:cTn id="192" dur="indefinite"/>
                                        <p:tgtEl>
                                          <p:spTgt spid="1045"/>
                                        </p:tgtEl>
                                        <p:attrNameLst>
                                          <p:attrName>style.opacity</p:attrName>
                                        </p:attrNameLst>
                                      </p:cBhvr>
                                      <p:to>
                                        <p:strVal val="0.25"/>
                                      </p:to>
                                    </p:set>
                                    <p:animEffect filter="image" prLst="opacity: 0.25">
                                      <p:cBhvr rctx="IE">
                                        <p:cTn id="193" dur="indefinite"/>
                                        <p:tgtEl>
                                          <p:spTgt spid="1045"/>
                                        </p:tgtEl>
                                      </p:cBhvr>
                                    </p:animEffect>
                                  </p:childTnLst>
                                </p:cTn>
                              </p:par>
                              <p:par>
                                <p:cTn id="194" presetID="9" presetClass="emph" presetSubtype="0" nodeType="withEffect">
                                  <p:stCondLst>
                                    <p:cond delay="0"/>
                                  </p:stCondLst>
                                  <p:endCondLst>
                                    <p:cond evt="onNext" delay="0">
                                      <p:tgtEl>
                                        <p:sldTgt/>
                                      </p:tgtEl>
                                    </p:cond>
                                  </p:endCondLst>
                                  <p:childTnLst>
                                    <p:set>
                                      <p:cBhvr rctx="PPT">
                                        <p:cTn id="195" dur="indefinite"/>
                                        <p:tgtEl>
                                          <p:spTgt spid="1046"/>
                                        </p:tgtEl>
                                        <p:attrNameLst>
                                          <p:attrName>style.opacity</p:attrName>
                                        </p:attrNameLst>
                                      </p:cBhvr>
                                      <p:to>
                                        <p:strVal val="0.25"/>
                                      </p:to>
                                    </p:set>
                                    <p:animEffect filter="image" prLst="opacity: 0.25">
                                      <p:cBhvr rctx="IE">
                                        <p:cTn id="196" dur="indefinite"/>
                                        <p:tgtEl>
                                          <p:spTgt spid="1046"/>
                                        </p:tgtEl>
                                      </p:cBhvr>
                                    </p:animEffect>
                                  </p:childTnLst>
                                </p:cTn>
                              </p:par>
                              <p:par>
                                <p:cTn id="197" presetID="9" presetClass="emph" presetSubtype="0" nodeType="withEffect">
                                  <p:stCondLst>
                                    <p:cond delay="0"/>
                                  </p:stCondLst>
                                  <p:endCondLst>
                                    <p:cond evt="onNext" delay="0">
                                      <p:tgtEl>
                                        <p:sldTgt/>
                                      </p:tgtEl>
                                    </p:cond>
                                  </p:endCondLst>
                                  <p:childTnLst>
                                    <p:set>
                                      <p:cBhvr rctx="PPT">
                                        <p:cTn id="198" dur="indefinite"/>
                                        <p:tgtEl>
                                          <p:spTgt spid="1047"/>
                                        </p:tgtEl>
                                        <p:attrNameLst>
                                          <p:attrName>style.opacity</p:attrName>
                                        </p:attrNameLst>
                                      </p:cBhvr>
                                      <p:to>
                                        <p:strVal val="0.25"/>
                                      </p:to>
                                    </p:set>
                                    <p:animEffect filter="image" prLst="opacity: 0.25">
                                      <p:cBhvr rctx="IE">
                                        <p:cTn id="199" dur="indefinite"/>
                                        <p:tgtEl>
                                          <p:spTgt spid="1047"/>
                                        </p:tgtEl>
                                      </p:cBhvr>
                                    </p:animEffect>
                                  </p:childTnLst>
                                </p:cTn>
                              </p:par>
                              <p:par>
                                <p:cTn id="200" presetID="9" presetClass="emph" presetSubtype="0" grpId="3" nodeType="withEffect">
                                  <p:stCondLst>
                                    <p:cond delay="0"/>
                                  </p:stCondLst>
                                  <p:endCondLst>
                                    <p:cond evt="onNext" delay="0">
                                      <p:tgtEl>
                                        <p:sldTgt/>
                                      </p:tgtEl>
                                    </p:cond>
                                  </p:endCondLst>
                                  <p:childTnLst>
                                    <p:set>
                                      <p:cBhvr rctx="PPT">
                                        <p:cTn id="201" dur="indefinite"/>
                                        <p:tgtEl>
                                          <p:spTgt spid="30"/>
                                        </p:tgtEl>
                                        <p:attrNameLst>
                                          <p:attrName>style.opacity</p:attrName>
                                        </p:attrNameLst>
                                      </p:cBhvr>
                                      <p:to>
                                        <p:strVal val="0.25"/>
                                      </p:to>
                                    </p:set>
                                    <p:animEffect filter="image" prLst="opacity: 0.25">
                                      <p:cBhvr rctx="IE">
                                        <p:cTn id="202" dur="indefinite"/>
                                        <p:tgtEl>
                                          <p:spTgt spid="30"/>
                                        </p:tgtEl>
                                      </p:cBhvr>
                                    </p:animEffect>
                                  </p:childTnLst>
                                </p:cTn>
                              </p:par>
                              <p:par>
                                <p:cTn id="203" presetID="9" presetClass="emph" presetSubtype="0" grpId="3" nodeType="withEffect">
                                  <p:stCondLst>
                                    <p:cond delay="0"/>
                                  </p:stCondLst>
                                  <p:endCondLst>
                                    <p:cond evt="onNext" delay="0">
                                      <p:tgtEl>
                                        <p:sldTgt/>
                                      </p:tgtEl>
                                    </p:cond>
                                  </p:endCondLst>
                                  <p:childTnLst>
                                    <p:set>
                                      <p:cBhvr rctx="PPT">
                                        <p:cTn id="204" dur="indefinite"/>
                                        <p:tgtEl>
                                          <p:spTgt spid="31"/>
                                        </p:tgtEl>
                                        <p:attrNameLst>
                                          <p:attrName>style.opacity</p:attrName>
                                        </p:attrNameLst>
                                      </p:cBhvr>
                                      <p:to>
                                        <p:strVal val="0.25"/>
                                      </p:to>
                                    </p:set>
                                    <p:animEffect filter="image" prLst="opacity: 0.25">
                                      <p:cBhvr rctx="IE">
                                        <p:cTn id="205" dur="indefinite"/>
                                        <p:tgtEl>
                                          <p:spTgt spid="31"/>
                                        </p:tgtEl>
                                      </p:cBhvr>
                                    </p:animEffect>
                                  </p:childTnLst>
                                </p:cTn>
                              </p:par>
                              <p:par>
                                <p:cTn id="206" presetID="9" presetClass="emph" presetSubtype="0" nodeType="withEffect">
                                  <p:stCondLst>
                                    <p:cond delay="0"/>
                                  </p:stCondLst>
                                  <p:endCondLst>
                                    <p:cond evt="onNext" delay="0">
                                      <p:tgtEl>
                                        <p:sldTgt/>
                                      </p:tgtEl>
                                    </p:cond>
                                  </p:endCondLst>
                                  <p:childTnLst>
                                    <p:set>
                                      <p:cBhvr rctx="PPT">
                                        <p:cTn id="207" dur="indefinite"/>
                                        <p:tgtEl>
                                          <p:spTgt spid="1048"/>
                                        </p:tgtEl>
                                        <p:attrNameLst>
                                          <p:attrName>style.opacity</p:attrName>
                                        </p:attrNameLst>
                                      </p:cBhvr>
                                      <p:to>
                                        <p:strVal val="0.25"/>
                                      </p:to>
                                    </p:set>
                                    <p:animEffect filter="image" prLst="opacity: 0.25">
                                      <p:cBhvr rctx="IE">
                                        <p:cTn id="208" dur="indefinite"/>
                                        <p:tgtEl>
                                          <p:spTgt spid="1048"/>
                                        </p:tgtEl>
                                      </p:cBhvr>
                                    </p:animEffect>
                                  </p:childTnLst>
                                </p:cTn>
                              </p:par>
                              <p:par>
                                <p:cTn id="209" presetID="9" presetClass="emph" presetSubtype="0" grpId="3" nodeType="withEffect">
                                  <p:stCondLst>
                                    <p:cond delay="0"/>
                                  </p:stCondLst>
                                  <p:endCondLst>
                                    <p:cond evt="onNext" delay="0">
                                      <p:tgtEl>
                                        <p:sldTgt/>
                                      </p:tgtEl>
                                    </p:cond>
                                  </p:endCondLst>
                                  <p:childTnLst>
                                    <p:set>
                                      <p:cBhvr rctx="PPT">
                                        <p:cTn id="210" dur="indefinite"/>
                                        <p:tgtEl>
                                          <p:spTgt spid="36"/>
                                        </p:tgtEl>
                                        <p:attrNameLst>
                                          <p:attrName>style.opacity</p:attrName>
                                        </p:attrNameLst>
                                      </p:cBhvr>
                                      <p:to>
                                        <p:strVal val="0.25"/>
                                      </p:to>
                                    </p:set>
                                    <p:animEffect filter="image" prLst="opacity: 0.25">
                                      <p:cBhvr rctx="IE">
                                        <p:cTn id="211" dur="indefinite"/>
                                        <p:tgtEl>
                                          <p:spTgt spid="36"/>
                                        </p:tgtEl>
                                      </p:cBhvr>
                                    </p:animEffect>
                                  </p:childTnLst>
                                </p:cTn>
                              </p:par>
                              <p:par>
                                <p:cTn id="212" presetID="9" presetClass="emph" presetSubtype="0" grpId="3" nodeType="withEffect">
                                  <p:stCondLst>
                                    <p:cond delay="0"/>
                                  </p:stCondLst>
                                  <p:endCondLst>
                                    <p:cond evt="onNext" delay="0">
                                      <p:tgtEl>
                                        <p:sldTgt/>
                                      </p:tgtEl>
                                    </p:cond>
                                  </p:endCondLst>
                                  <p:childTnLst>
                                    <p:set>
                                      <p:cBhvr rctx="PPT">
                                        <p:cTn id="213" dur="indefinite"/>
                                        <p:tgtEl>
                                          <p:spTgt spid="42"/>
                                        </p:tgtEl>
                                        <p:attrNameLst>
                                          <p:attrName>style.opacity</p:attrName>
                                        </p:attrNameLst>
                                      </p:cBhvr>
                                      <p:to>
                                        <p:strVal val="0.25"/>
                                      </p:to>
                                    </p:set>
                                    <p:animEffect filter="image" prLst="opacity: 0.25">
                                      <p:cBhvr rctx="IE">
                                        <p:cTn id="214" dur="indefinite"/>
                                        <p:tgtEl>
                                          <p:spTgt spid="42"/>
                                        </p:tgtEl>
                                      </p:cBhvr>
                                    </p:animEffect>
                                  </p:childTnLst>
                                </p:cTn>
                              </p:par>
                              <p:par>
                                <p:cTn id="215" presetID="9" presetClass="emph" presetSubtype="0" grpId="3" nodeType="withEffect">
                                  <p:stCondLst>
                                    <p:cond delay="0"/>
                                  </p:stCondLst>
                                  <p:endCondLst>
                                    <p:cond evt="onNext" delay="0">
                                      <p:tgtEl>
                                        <p:sldTgt/>
                                      </p:tgtEl>
                                    </p:cond>
                                  </p:endCondLst>
                                  <p:childTnLst>
                                    <p:set>
                                      <p:cBhvr rctx="PPT">
                                        <p:cTn id="216" dur="indefinite"/>
                                        <p:tgtEl>
                                          <p:spTgt spid="43"/>
                                        </p:tgtEl>
                                        <p:attrNameLst>
                                          <p:attrName>style.opacity</p:attrName>
                                        </p:attrNameLst>
                                      </p:cBhvr>
                                      <p:to>
                                        <p:strVal val="0.25"/>
                                      </p:to>
                                    </p:set>
                                    <p:animEffect filter="image" prLst="opacity: 0.25">
                                      <p:cBhvr rctx="IE">
                                        <p:cTn id="217" dur="indefinite"/>
                                        <p:tgtEl>
                                          <p:spTgt spid="43"/>
                                        </p:tgtEl>
                                      </p:cBhvr>
                                    </p:animEffect>
                                  </p:childTnLst>
                                </p:cTn>
                              </p:par>
                              <p:par>
                                <p:cTn id="218" presetID="9" presetClass="emph" presetSubtype="0" grpId="3" nodeType="withEffect">
                                  <p:stCondLst>
                                    <p:cond delay="0"/>
                                  </p:stCondLst>
                                  <p:endCondLst>
                                    <p:cond evt="onNext" delay="0">
                                      <p:tgtEl>
                                        <p:sldTgt/>
                                      </p:tgtEl>
                                    </p:cond>
                                  </p:endCondLst>
                                  <p:childTnLst>
                                    <p:set>
                                      <p:cBhvr rctx="PPT">
                                        <p:cTn id="219" dur="indefinite"/>
                                        <p:tgtEl>
                                          <p:spTgt spid="44"/>
                                        </p:tgtEl>
                                        <p:attrNameLst>
                                          <p:attrName>style.opacity</p:attrName>
                                        </p:attrNameLst>
                                      </p:cBhvr>
                                      <p:to>
                                        <p:strVal val="0.25"/>
                                      </p:to>
                                    </p:set>
                                    <p:animEffect filter="image" prLst="opacity: 0.25">
                                      <p:cBhvr rctx="IE">
                                        <p:cTn id="220" dur="indefinite"/>
                                        <p:tgtEl>
                                          <p:spTgt spid="44"/>
                                        </p:tgtEl>
                                      </p:cBhvr>
                                    </p:animEffect>
                                  </p:childTnLst>
                                </p:cTn>
                              </p:par>
                              <p:par>
                                <p:cTn id="221" presetID="9" presetClass="emph" presetSubtype="0" grpId="3" nodeType="withEffect">
                                  <p:stCondLst>
                                    <p:cond delay="0"/>
                                  </p:stCondLst>
                                  <p:endCondLst>
                                    <p:cond evt="onNext" delay="0">
                                      <p:tgtEl>
                                        <p:sldTgt/>
                                      </p:tgtEl>
                                    </p:cond>
                                  </p:endCondLst>
                                  <p:childTnLst>
                                    <p:set>
                                      <p:cBhvr rctx="PPT">
                                        <p:cTn id="222" dur="indefinite"/>
                                        <p:tgtEl>
                                          <p:spTgt spid="48"/>
                                        </p:tgtEl>
                                        <p:attrNameLst>
                                          <p:attrName>style.opacity</p:attrName>
                                        </p:attrNameLst>
                                      </p:cBhvr>
                                      <p:to>
                                        <p:strVal val="0.25"/>
                                      </p:to>
                                    </p:set>
                                    <p:animEffect filter="image" prLst="opacity: 0.25">
                                      <p:cBhvr rctx="IE">
                                        <p:cTn id="223" dur="indefinite"/>
                                        <p:tgtEl>
                                          <p:spTgt spid="48"/>
                                        </p:tgtEl>
                                      </p:cBhvr>
                                    </p:animEffect>
                                  </p:childTnLst>
                                </p:cTn>
                              </p:par>
                              <p:par>
                                <p:cTn id="224" presetID="6" presetClass="emph" presetSubtype="0" fill="hold" nodeType="withEffect">
                                  <p:stCondLst>
                                    <p:cond delay="0"/>
                                  </p:stCondLst>
                                  <p:childTnLst>
                                    <p:animScale>
                                      <p:cBhvr>
                                        <p:cTn id="225" dur="500" fill="hold"/>
                                        <p:tgtEl>
                                          <p:spTgt spid="1051"/>
                                        </p:tgtEl>
                                      </p:cBhvr>
                                      <p:by x="110000" y="110000"/>
                                    </p:animScale>
                                  </p:childTnLst>
                                </p:cTn>
                              </p:par>
                              <p:par>
                                <p:cTn id="226" presetID="6" presetClass="emph" presetSubtype="0" fill="hold" nodeType="withEffect">
                                  <p:stCondLst>
                                    <p:cond delay="0"/>
                                  </p:stCondLst>
                                  <p:childTnLst>
                                    <p:animScale>
                                      <p:cBhvr>
                                        <p:cTn id="227" dur="500" fill="hold"/>
                                        <p:tgtEl>
                                          <p:spTgt spid="1042"/>
                                        </p:tgtEl>
                                      </p:cBhvr>
                                      <p:by x="110000" y="110000"/>
                                    </p:animScale>
                                  </p:childTnLst>
                                </p:cTn>
                              </p:par>
                            </p:childTnLst>
                          </p:cTn>
                        </p:par>
                      </p:childTnLst>
                    </p:cTn>
                  </p:par>
                  <p:par>
                    <p:cTn id="228" fill="hold">
                      <p:stCondLst>
                        <p:cond delay="indefinite"/>
                      </p:stCondLst>
                      <p:childTnLst>
                        <p:par>
                          <p:cTn id="229" fill="hold">
                            <p:stCondLst>
                              <p:cond delay="0"/>
                            </p:stCondLst>
                            <p:childTnLst>
                              <p:par>
                                <p:cTn id="230" presetID="9" presetClass="emph" presetSubtype="0" nodeType="clickEffect">
                                  <p:stCondLst>
                                    <p:cond delay="0"/>
                                  </p:stCondLst>
                                  <p:endCondLst>
                                    <p:cond evt="onNext" delay="0">
                                      <p:tgtEl>
                                        <p:sldTgt/>
                                      </p:tgtEl>
                                    </p:cond>
                                  </p:endCondLst>
                                  <p:childTnLst>
                                    <p:set>
                                      <p:cBhvr rctx="PPT">
                                        <p:cTn id="231" dur="indefinite"/>
                                        <p:tgtEl>
                                          <p:spTgt spid="1035"/>
                                        </p:tgtEl>
                                        <p:attrNameLst>
                                          <p:attrName>style.opacity</p:attrName>
                                        </p:attrNameLst>
                                      </p:cBhvr>
                                      <p:to>
                                        <p:strVal val="0.25"/>
                                      </p:to>
                                    </p:set>
                                    <p:animEffect filter="image" prLst="opacity: 0.25">
                                      <p:cBhvr rctx="IE">
                                        <p:cTn id="232" dur="indefinite"/>
                                        <p:tgtEl>
                                          <p:spTgt spid="1035"/>
                                        </p:tgtEl>
                                      </p:cBhvr>
                                    </p:animEffect>
                                  </p:childTnLst>
                                </p:cTn>
                              </p:par>
                              <p:par>
                                <p:cTn id="233" presetID="9" presetClass="emph" presetSubtype="0" nodeType="withEffect">
                                  <p:stCondLst>
                                    <p:cond delay="0"/>
                                  </p:stCondLst>
                                  <p:endCondLst>
                                    <p:cond evt="onNext" delay="0">
                                      <p:tgtEl>
                                        <p:sldTgt/>
                                      </p:tgtEl>
                                    </p:cond>
                                  </p:endCondLst>
                                  <p:childTnLst>
                                    <p:set>
                                      <p:cBhvr rctx="PPT">
                                        <p:cTn id="234" dur="indefinite"/>
                                        <p:tgtEl>
                                          <p:spTgt spid="17"/>
                                        </p:tgtEl>
                                        <p:attrNameLst>
                                          <p:attrName>style.opacity</p:attrName>
                                        </p:attrNameLst>
                                      </p:cBhvr>
                                      <p:to>
                                        <p:strVal val="0.25"/>
                                      </p:to>
                                    </p:set>
                                    <p:animEffect filter="image" prLst="opacity: 0.25">
                                      <p:cBhvr rctx="IE">
                                        <p:cTn id="235" dur="indefinite"/>
                                        <p:tgtEl>
                                          <p:spTgt spid="17"/>
                                        </p:tgtEl>
                                      </p:cBhvr>
                                    </p:animEffect>
                                  </p:childTnLst>
                                </p:cTn>
                              </p:par>
                              <p:par>
                                <p:cTn id="236" presetID="9" presetClass="emph" presetSubtype="0" grpId="3" nodeType="withEffect">
                                  <p:stCondLst>
                                    <p:cond delay="0"/>
                                  </p:stCondLst>
                                  <p:endCondLst>
                                    <p:cond evt="onNext" delay="0">
                                      <p:tgtEl>
                                        <p:sldTgt/>
                                      </p:tgtEl>
                                    </p:cond>
                                  </p:endCondLst>
                                  <p:childTnLst>
                                    <p:set>
                                      <p:cBhvr rctx="PPT">
                                        <p:cTn id="237" dur="indefinite"/>
                                        <p:tgtEl>
                                          <p:spTgt spid="15"/>
                                        </p:tgtEl>
                                        <p:attrNameLst>
                                          <p:attrName>style.opacity</p:attrName>
                                        </p:attrNameLst>
                                      </p:cBhvr>
                                      <p:to>
                                        <p:strVal val="0.25"/>
                                      </p:to>
                                    </p:set>
                                    <p:animEffect filter="image" prLst="opacity: 0.25">
                                      <p:cBhvr rctx="IE">
                                        <p:cTn id="238" dur="indefinite"/>
                                        <p:tgtEl>
                                          <p:spTgt spid="15"/>
                                        </p:tgtEl>
                                      </p:cBhvr>
                                    </p:animEffect>
                                  </p:childTnLst>
                                </p:cTn>
                              </p:par>
                              <p:par>
                                <p:cTn id="239" presetID="9" presetClass="emph" presetSubtype="0" nodeType="withEffect">
                                  <p:stCondLst>
                                    <p:cond delay="0"/>
                                  </p:stCondLst>
                                  <p:endCondLst>
                                    <p:cond evt="onNext" delay="0">
                                      <p:tgtEl>
                                        <p:sldTgt/>
                                      </p:tgtEl>
                                    </p:cond>
                                  </p:endCondLst>
                                  <p:childTnLst>
                                    <p:set>
                                      <p:cBhvr rctx="PPT">
                                        <p:cTn id="240" dur="indefinite"/>
                                        <p:tgtEl>
                                          <p:spTgt spid="1042"/>
                                        </p:tgtEl>
                                        <p:attrNameLst>
                                          <p:attrName>style.opacity</p:attrName>
                                        </p:attrNameLst>
                                      </p:cBhvr>
                                      <p:to>
                                        <p:strVal val="0.25"/>
                                      </p:to>
                                    </p:set>
                                    <p:animEffect filter="image" prLst="opacity: 0.25">
                                      <p:cBhvr rctx="IE">
                                        <p:cTn id="241" dur="indefinite"/>
                                        <p:tgtEl>
                                          <p:spTgt spid="1042"/>
                                        </p:tgtEl>
                                      </p:cBhvr>
                                    </p:animEffect>
                                  </p:childTnLst>
                                </p:cTn>
                              </p:par>
                              <p:par>
                                <p:cTn id="242" presetID="9" presetClass="emph" presetSubtype="0" nodeType="withEffect">
                                  <p:stCondLst>
                                    <p:cond delay="0"/>
                                  </p:stCondLst>
                                  <p:endCondLst>
                                    <p:cond evt="onNext" delay="0">
                                      <p:tgtEl>
                                        <p:sldTgt/>
                                      </p:tgtEl>
                                    </p:cond>
                                  </p:endCondLst>
                                  <p:childTnLst>
                                    <p:set>
                                      <p:cBhvr rctx="PPT">
                                        <p:cTn id="243" dur="indefinite"/>
                                        <p:tgtEl>
                                          <p:spTgt spid="1044"/>
                                        </p:tgtEl>
                                        <p:attrNameLst>
                                          <p:attrName>style.opacity</p:attrName>
                                        </p:attrNameLst>
                                      </p:cBhvr>
                                      <p:to>
                                        <p:strVal val="0.25"/>
                                      </p:to>
                                    </p:set>
                                    <p:animEffect filter="image" prLst="opacity: 0.25">
                                      <p:cBhvr rctx="IE">
                                        <p:cTn id="244" dur="indefinite"/>
                                        <p:tgtEl>
                                          <p:spTgt spid="1044"/>
                                        </p:tgtEl>
                                      </p:cBhvr>
                                    </p:animEffect>
                                  </p:childTnLst>
                                </p:cTn>
                              </p:par>
                              <p:par>
                                <p:cTn id="245" presetID="9" presetClass="emph" presetSubtype="0" nodeType="withEffect">
                                  <p:stCondLst>
                                    <p:cond delay="0"/>
                                  </p:stCondLst>
                                  <p:endCondLst>
                                    <p:cond evt="onNext" delay="0">
                                      <p:tgtEl>
                                        <p:sldTgt/>
                                      </p:tgtEl>
                                    </p:cond>
                                  </p:endCondLst>
                                  <p:childTnLst>
                                    <p:set>
                                      <p:cBhvr rctx="PPT">
                                        <p:cTn id="246" dur="indefinite"/>
                                        <p:tgtEl>
                                          <p:spTgt spid="1045"/>
                                        </p:tgtEl>
                                        <p:attrNameLst>
                                          <p:attrName>style.opacity</p:attrName>
                                        </p:attrNameLst>
                                      </p:cBhvr>
                                      <p:to>
                                        <p:strVal val="0.25"/>
                                      </p:to>
                                    </p:set>
                                    <p:animEffect filter="image" prLst="opacity: 0.25">
                                      <p:cBhvr rctx="IE">
                                        <p:cTn id="247" dur="indefinite"/>
                                        <p:tgtEl>
                                          <p:spTgt spid="1045"/>
                                        </p:tgtEl>
                                      </p:cBhvr>
                                    </p:animEffect>
                                  </p:childTnLst>
                                </p:cTn>
                              </p:par>
                              <p:par>
                                <p:cTn id="248" presetID="9" presetClass="emph" presetSubtype="0" nodeType="withEffect">
                                  <p:stCondLst>
                                    <p:cond delay="0"/>
                                  </p:stCondLst>
                                  <p:endCondLst>
                                    <p:cond evt="onNext" delay="0">
                                      <p:tgtEl>
                                        <p:sldTgt/>
                                      </p:tgtEl>
                                    </p:cond>
                                  </p:endCondLst>
                                  <p:childTnLst>
                                    <p:set>
                                      <p:cBhvr rctx="PPT">
                                        <p:cTn id="249" dur="indefinite"/>
                                        <p:tgtEl>
                                          <p:spTgt spid="1046"/>
                                        </p:tgtEl>
                                        <p:attrNameLst>
                                          <p:attrName>style.opacity</p:attrName>
                                        </p:attrNameLst>
                                      </p:cBhvr>
                                      <p:to>
                                        <p:strVal val="0.25"/>
                                      </p:to>
                                    </p:set>
                                    <p:animEffect filter="image" prLst="opacity: 0.25">
                                      <p:cBhvr rctx="IE">
                                        <p:cTn id="250" dur="indefinite"/>
                                        <p:tgtEl>
                                          <p:spTgt spid="1046"/>
                                        </p:tgtEl>
                                      </p:cBhvr>
                                    </p:animEffect>
                                  </p:childTnLst>
                                </p:cTn>
                              </p:par>
                              <p:par>
                                <p:cTn id="251" presetID="9" presetClass="emph" presetSubtype="0" nodeType="withEffect">
                                  <p:stCondLst>
                                    <p:cond delay="0"/>
                                  </p:stCondLst>
                                  <p:endCondLst>
                                    <p:cond evt="onNext" delay="0">
                                      <p:tgtEl>
                                        <p:sldTgt/>
                                      </p:tgtEl>
                                    </p:cond>
                                  </p:endCondLst>
                                  <p:childTnLst>
                                    <p:set>
                                      <p:cBhvr rctx="PPT">
                                        <p:cTn id="252" dur="indefinite"/>
                                        <p:tgtEl>
                                          <p:spTgt spid="1047"/>
                                        </p:tgtEl>
                                        <p:attrNameLst>
                                          <p:attrName>style.opacity</p:attrName>
                                        </p:attrNameLst>
                                      </p:cBhvr>
                                      <p:to>
                                        <p:strVal val="0.25"/>
                                      </p:to>
                                    </p:set>
                                    <p:animEffect filter="image" prLst="opacity: 0.25">
                                      <p:cBhvr rctx="IE">
                                        <p:cTn id="253" dur="indefinite"/>
                                        <p:tgtEl>
                                          <p:spTgt spid="1047"/>
                                        </p:tgtEl>
                                      </p:cBhvr>
                                    </p:animEffect>
                                  </p:childTnLst>
                                </p:cTn>
                              </p:par>
                              <p:par>
                                <p:cTn id="254" presetID="9" presetClass="emph" presetSubtype="0" grpId="4" nodeType="withEffect">
                                  <p:stCondLst>
                                    <p:cond delay="0"/>
                                  </p:stCondLst>
                                  <p:endCondLst>
                                    <p:cond evt="onNext" delay="0">
                                      <p:tgtEl>
                                        <p:sldTgt/>
                                      </p:tgtEl>
                                    </p:cond>
                                  </p:endCondLst>
                                  <p:childTnLst>
                                    <p:set>
                                      <p:cBhvr rctx="PPT">
                                        <p:cTn id="255" dur="indefinite"/>
                                        <p:tgtEl>
                                          <p:spTgt spid="30"/>
                                        </p:tgtEl>
                                        <p:attrNameLst>
                                          <p:attrName>style.opacity</p:attrName>
                                        </p:attrNameLst>
                                      </p:cBhvr>
                                      <p:to>
                                        <p:strVal val="0.25"/>
                                      </p:to>
                                    </p:set>
                                    <p:animEffect filter="image" prLst="opacity: 0.25">
                                      <p:cBhvr rctx="IE">
                                        <p:cTn id="256" dur="indefinite"/>
                                        <p:tgtEl>
                                          <p:spTgt spid="30"/>
                                        </p:tgtEl>
                                      </p:cBhvr>
                                    </p:animEffect>
                                  </p:childTnLst>
                                </p:cTn>
                              </p:par>
                              <p:par>
                                <p:cTn id="257" presetID="9" presetClass="emph" presetSubtype="0" grpId="4" nodeType="withEffect">
                                  <p:stCondLst>
                                    <p:cond delay="0"/>
                                  </p:stCondLst>
                                  <p:endCondLst>
                                    <p:cond evt="onNext" delay="0">
                                      <p:tgtEl>
                                        <p:sldTgt/>
                                      </p:tgtEl>
                                    </p:cond>
                                  </p:endCondLst>
                                  <p:childTnLst>
                                    <p:set>
                                      <p:cBhvr rctx="PPT">
                                        <p:cTn id="258" dur="indefinite"/>
                                        <p:tgtEl>
                                          <p:spTgt spid="31"/>
                                        </p:tgtEl>
                                        <p:attrNameLst>
                                          <p:attrName>style.opacity</p:attrName>
                                        </p:attrNameLst>
                                      </p:cBhvr>
                                      <p:to>
                                        <p:strVal val="0.25"/>
                                      </p:to>
                                    </p:set>
                                    <p:animEffect filter="image" prLst="opacity: 0.25">
                                      <p:cBhvr rctx="IE">
                                        <p:cTn id="259" dur="indefinite"/>
                                        <p:tgtEl>
                                          <p:spTgt spid="31"/>
                                        </p:tgtEl>
                                      </p:cBhvr>
                                    </p:animEffect>
                                  </p:childTnLst>
                                </p:cTn>
                              </p:par>
                              <p:par>
                                <p:cTn id="260" presetID="9" presetClass="emph" presetSubtype="0" nodeType="withEffect">
                                  <p:stCondLst>
                                    <p:cond delay="0"/>
                                  </p:stCondLst>
                                  <p:endCondLst>
                                    <p:cond evt="onNext" delay="0">
                                      <p:tgtEl>
                                        <p:sldTgt/>
                                      </p:tgtEl>
                                    </p:cond>
                                  </p:endCondLst>
                                  <p:childTnLst>
                                    <p:set>
                                      <p:cBhvr rctx="PPT">
                                        <p:cTn id="261" dur="indefinite"/>
                                        <p:tgtEl>
                                          <p:spTgt spid="1048"/>
                                        </p:tgtEl>
                                        <p:attrNameLst>
                                          <p:attrName>style.opacity</p:attrName>
                                        </p:attrNameLst>
                                      </p:cBhvr>
                                      <p:to>
                                        <p:strVal val="0.25"/>
                                      </p:to>
                                    </p:set>
                                    <p:animEffect filter="image" prLst="opacity: 0.25">
                                      <p:cBhvr rctx="IE">
                                        <p:cTn id="262" dur="indefinite"/>
                                        <p:tgtEl>
                                          <p:spTgt spid="1048"/>
                                        </p:tgtEl>
                                      </p:cBhvr>
                                    </p:animEffect>
                                  </p:childTnLst>
                                </p:cTn>
                              </p:par>
                              <p:par>
                                <p:cTn id="263" presetID="9" presetClass="emph" presetSubtype="0" nodeType="withEffect">
                                  <p:stCondLst>
                                    <p:cond delay="0"/>
                                  </p:stCondLst>
                                  <p:endCondLst>
                                    <p:cond evt="onNext" delay="0">
                                      <p:tgtEl>
                                        <p:sldTgt/>
                                      </p:tgtEl>
                                    </p:cond>
                                  </p:endCondLst>
                                  <p:childTnLst>
                                    <p:set>
                                      <p:cBhvr rctx="PPT">
                                        <p:cTn id="264" dur="indefinite"/>
                                        <p:tgtEl>
                                          <p:spTgt spid="1051"/>
                                        </p:tgtEl>
                                        <p:attrNameLst>
                                          <p:attrName>style.opacity</p:attrName>
                                        </p:attrNameLst>
                                      </p:cBhvr>
                                      <p:to>
                                        <p:strVal val="0.25"/>
                                      </p:to>
                                    </p:set>
                                    <p:animEffect filter="image" prLst="opacity: 0.25">
                                      <p:cBhvr rctx="IE">
                                        <p:cTn id="265" dur="indefinite"/>
                                        <p:tgtEl>
                                          <p:spTgt spid="1051"/>
                                        </p:tgtEl>
                                      </p:cBhvr>
                                    </p:animEffect>
                                  </p:childTnLst>
                                </p:cTn>
                              </p:par>
                              <p:par>
                                <p:cTn id="266" presetID="9" presetClass="emph" presetSubtype="0" grpId="3" nodeType="withEffect">
                                  <p:stCondLst>
                                    <p:cond delay="0"/>
                                  </p:stCondLst>
                                  <p:endCondLst>
                                    <p:cond evt="onNext" delay="0">
                                      <p:tgtEl>
                                        <p:sldTgt/>
                                      </p:tgtEl>
                                    </p:cond>
                                  </p:endCondLst>
                                  <p:childTnLst>
                                    <p:set>
                                      <p:cBhvr rctx="PPT">
                                        <p:cTn id="267" dur="indefinite"/>
                                        <p:tgtEl>
                                          <p:spTgt spid="41"/>
                                        </p:tgtEl>
                                        <p:attrNameLst>
                                          <p:attrName>style.opacity</p:attrName>
                                        </p:attrNameLst>
                                      </p:cBhvr>
                                      <p:to>
                                        <p:strVal val="0.25"/>
                                      </p:to>
                                    </p:set>
                                    <p:animEffect filter="image" prLst="opacity: 0.25">
                                      <p:cBhvr rctx="IE">
                                        <p:cTn id="268" dur="indefinite"/>
                                        <p:tgtEl>
                                          <p:spTgt spid="41"/>
                                        </p:tgtEl>
                                      </p:cBhvr>
                                    </p:animEffect>
                                  </p:childTnLst>
                                </p:cTn>
                              </p:par>
                              <p:par>
                                <p:cTn id="269" presetID="9" presetClass="emph" presetSubtype="0" grpId="4" nodeType="withEffect">
                                  <p:stCondLst>
                                    <p:cond delay="0"/>
                                  </p:stCondLst>
                                  <p:endCondLst>
                                    <p:cond evt="onNext" delay="0">
                                      <p:tgtEl>
                                        <p:sldTgt/>
                                      </p:tgtEl>
                                    </p:cond>
                                  </p:endCondLst>
                                  <p:childTnLst>
                                    <p:set>
                                      <p:cBhvr rctx="PPT">
                                        <p:cTn id="270" dur="indefinite"/>
                                        <p:tgtEl>
                                          <p:spTgt spid="42"/>
                                        </p:tgtEl>
                                        <p:attrNameLst>
                                          <p:attrName>style.opacity</p:attrName>
                                        </p:attrNameLst>
                                      </p:cBhvr>
                                      <p:to>
                                        <p:strVal val="0.25"/>
                                      </p:to>
                                    </p:set>
                                    <p:animEffect filter="image" prLst="opacity: 0.25">
                                      <p:cBhvr rctx="IE">
                                        <p:cTn id="271" dur="indefinite"/>
                                        <p:tgtEl>
                                          <p:spTgt spid="42"/>
                                        </p:tgtEl>
                                      </p:cBhvr>
                                    </p:animEffect>
                                  </p:childTnLst>
                                </p:cTn>
                              </p:par>
                              <p:par>
                                <p:cTn id="272" presetID="9" presetClass="emph" presetSubtype="0" grpId="4" nodeType="withEffect">
                                  <p:stCondLst>
                                    <p:cond delay="0"/>
                                  </p:stCondLst>
                                  <p:endCondLst>
                                    <p:cond evt="onNext" delay="0">
                                      <p:tgtEl>
                                        <p:sldTgt/>
                                      </p:tgtEl>
                                    </p:cond>
                                  </p:endCondLst>
                                  <p:childTnLst>
                                    <p:set>
                                      <p:cBhvr rctx="PPT">
                                        <p:cTn id="273" dur="indefinite"/>
                                        <p:tgtEl>
                                          <p:spTgt spid="43"/>
                                        </p:tgtEl>
                                        <p:attrNameLst>
                                          <p:attrName>style.opacity</p:attrName>
                                        </p:attrNameLst>
                                      </p:cBhvr>
                                      <p:to>
                                        <p:strVal val="0.25"/>
                                      </p:to>
                                    </p:set>
                                    <p:animEffect filter="image" prLst="opacity: 0.25">
                                      <p:cBhvr rctx="IE">
                                        <p:cTn id="274" dur="indefinite"/>
                                        <p:tgtEl>
                                          <p:spTgt spid="43"/>
                                        </p:tgtEl>
                                      </p:cBhvr>
                                    </p:animEffect>
                                  </p:childTnLst>
                                </p:cTn>
                              </p:par>
                              <p:par>
                                <p:cTn id="275" presetID="9" presetClass="emph" presetSubtype="0" grpId="4" nodeType="withEffect">
                                  <p:stCondLst>
                                    <p:cond delay="0"/>
                                  </p:stCondLst>
                                  <p:endCondLst>
                                    <p:cond evt="onNext" delay="0">
                                      <p:tgtEl>
                                        <p:sldTgt/>
                                      </p:tgtEl>
                                    </p:cond>
                                  </p:endCondLst>
                                  <p:childTnLst>
                                    <p:set>
                                      <p:cBhvr rctx="PPT">
                                        <p:cTn id="276" dur="indefinite"/>
                                        <p:tgtEl>
                                          <p:spTgt spid="44"/>
                                        </p:tgtEl>
                                        <p:attrNameLst>
                                          <p:attrName>style.opacity</p:attrName>
                                        </p:attrNameLst>
                                      </p:cBhvr>
                                      <p:to>
                                        <p:strVal val="0.25"/>
                                      </p:to>
                                    </p:set>
                                    <p:animEffect filter="image" prLst="opacity: 0.25">
                                      <p:cBhvr rctx="IE">
                                        <p:cTn id="277" dur="indefinite"/>
                                        <p:tgtEl>
                                          <p:spTgt spid="44"/>
                                        </p:tgtEl>
                                      </p:cBhvr>
                                    </p:animEffect>
                                  </p:childTnLst>
                                </p:cTn>
                              </p:par>
                              <p:par>
                                <p:cTn id="278" presetID="9" presetClass="emph" presetSubtype="0" grpId="4" nodeType="withEffect">
                                  <p:stCondLst>
                                    <p:cond delay="0"/>
                                  </p:stCondLst>
                                  <p:endCondLst>
                                    <p:cond evt="onNext" delay="0">
                                      <p:tgtEl>
                                        <p:sldTgt/>
                                      </p:tgtEl>
                                    </p:cond>
                                  </p:endCondLst>
                                  <p:childTnLst>
                                    <p:set>
                                      <p:cBhvr rctx="PPT">
                                        <p:cTn id="279" dur="indefinite"/>
                                        <p:tgtEl>
                                          <p:spTgt spid="48"/>
                                        </p:tgtEl>
                                        <p:attrNameLst>
                                          <p:attrName>style.opacity</p:attrName>
                                        </p:attrNameLst>
                                      </p:cBhvr>
                                      <p:to>
                                        <p:strVal val="0.25"/>
                                      </p:to>
                                    </p:set>
                                    <p:animEffect filter="image" prLst="opacity: 0.25">
                                      <p:cBhvr rctx="IE">
                                        <p:cTn id="280" dur="indefinite"/>
                                        <p:tgtEl>
                                          <p:spTgt spid="48"/>
                                        </p:tgtEl>
                                      </p:cBhvr>
                                    </p:animEffect>
                                  </p:childTnLst>
                                </p:cTn>
                              </p:par>
                              <p:par>
                                <p:cTn id="281" presetID="9" presetClass="emph" presetSubtype="0" grpId="4" nodeType="withEffect">
                                  <p:stCondLst>
                                    <p:cond delay="0"/>
                                  </p:stCondLst>
                                  <p:endCondLst>
                                    <p:cond evt="onNext" delay="0">
                                      <p:tgtEl>
                                        <p:sldTgt/>
                                      </p:tgtEl>
                                    </p:cond>
                                  </p:endCondLst>
                                  <p:childTnLst>
                                    <p:set>
                                      <p:cBhvr rctx="PPT">
                                        <p:cTn id="282" dur="indefinite"/>
                                        <p:tgtEl>
                                          <p:spTgt spid="36"/>
                                        </p:tgtEl>
                                        <p:attrNameLst>
                                          <p:attrName>style.opacity</p:attrName>
                                        </p:attrNameLst>
                                      </p:cBhvr>
                                      <p:to>
                                        <p:strVal val="0.25"/>
                                      </p:to>
                                    </p:set>
                                    <p:animEffect filter="image" prLst="opacity: 0.25">
                                      <p:cBhvr rctx="IE">
                                        <p:cTn id="283" dur="indefinite"/>
                                        <p:tgtEl>
                                          <p:spTgt spid="36"/>
                                        </p:tgtEl>
                                      </p:cBhvr>
                                    </p:animEffect>
                                  </p:childTnLst>
                                </p:cTn>
                              </p:par>
                              <p:par>
                                <p:cTn id="284" presetID="6" presetClass="emph" presetSubtype="0" fill="hold" nodeType="withEffect">
                                  <p:stCondLst>
                                    <p:cond delay="0"/>
                                  </p:stCondLst>
                                  <p:childTnLst>
                                    <p:animScale>
                                      <p:cBhvr>
                                        <p:cTn id="285" dur="500" fill="hold"/>
                                        <p:tgtEl>
                                          <p:spTgt spid="1043"/>
                                        </p:tgtEl>
                                      </p:cBhvr>
                                      <p:by x="110000" y="110000"/>
                                    </p:animScale>
                                  </p:childTnLst>
                                </p:cTn>
                              </p:par>
                            </p:childTnLst>
                          </p:cTn>
                        </p:par>
                      </p:childTnLst>
                    </p:cTn>
                  </p:par>
                  <p:par>
                    <p:cTn id="286" fill="hold">
                      <p:stCondLst>
                        <p:cond delay="indefinite"/>
                      </p:stCondLst>
                      <p:childTnLst>
                        <p:par>
                          <p:cTn id="287" fill="hold">
                            <p:stCondLst>
                              <p:cond delay="0"/>
                            </p:stCondLst>
                            <p:childTnLst>
                              <p:par>
                                <p:cTn id="288" presetID="9" presetClass="emph" presetSubtype="0" nodeType="clickEffect">
                                  <p:stCondLst>
                                    <p:cond delay="0"/>
                                  </p:stCondLst>
                                  <p:endCondLst>
                                    <p:cond evt="onNext" delay="0">
                                      <p:tgtEl>
                                        <p:sldTgt/>
                                      </p:tgtEl>
                                    </p:cond>
                                  </p:endCondLst>
                                  <p:childTnLst>
                                    <p:set>
                                      <p:cBhvr rctx="PPT">
                                        <p:cTn id="289" dur="indefinite"/>
                                        <p:tgtEl>
                                          <p:spTgt spid="1035"/>
                                        </p:tgtEl>
                                        <p:attrNameLst>
                                          <p:attrName>style.opacity</p:attrName>
                                        </p:attrNameLst>
                                      </p:cBhvr>
                                      <p:to>
                                        <p:strVal val="0.25"/>
                                      </p:to>
                                    </p:set>
                                    <p:animEffect filter="image" prLst="opacity: 0.25">
                                      <p:cBhvr rctx="IE">
                                        <p:cTn id="290" dur="indefinite"/>
                                        <p:tgtEl>
                                          <p:spTgt spid="1035"/>
                                        </p:tgtEl>
                                      </p:cBhvr>
                                    </p:animEffect>
                                  </p:childTnLst>
                                </p:cTn>
                              </p:par>
                              <p:par>
                                <p:cTn id="291" presetID="9" presetClass="emph" presetSubtype="0" nodeType="withEffect">
                                  <p:stCondLst>
                                    <p:cond delay="0"/>
                                  </p:stCondLst>
                                  <p:endCondLst>
                                    <p:cond evt="onNext" delay="0">
                                      <p:tgtEl>
                                        <p:sldTgt/>
                                      </p:tgtEl>
                                    </p:cond>
                                  </p:endCondLst>
                                  <p:childTnLst>
                                    <p:set>
                                      <p:cBhvr rctx="PPT">
                                        <p:cTn id="292" dur="indefinite"/>
                                        <p:tgtEl>
                                          <p:spTgt spid="17"/>
                                        </p:tgtEl>
                                        <p:attrNameLst>
                                          <p:attrName>style.opacity</p:attrName>
                                        </p:attrNameLst>
                                      </p:cBhvr>
                                      <p:to>
                                        <p:strVal val="0.25"/>
                                      </p:to>
                                    </p:set>
                                    <p:animEffect filter="image" prLst="opacity: 0.25">
                                      <p:cBhvr rctx="IE">
                                        <p:cTn id="293" dur="indefinite"/>
                                        <p:tgtEl>
                                          <p:spTgt spid="17"/>
                                        </p:tgtEl>
                                      </p:cBhvr>
                                    </p:animEffect>
                                  </p:childTnLst>
                                </p:cTn>
                              </p:par>
                              <p:par>
                                <p:cTn id="294" presetID="9" presetClass="emph" presetSubtype="0" grpId="4" nodeType="withEffect">
                                  <p:stCondLst>
                                    <p:cond delay="0"/>
                                  </p:stCondLst>
                                  <p:endCondLst>
                                    <p:cond evt="onNext" delay="0">
                                      <p:tgtEl>
                                        <p:sldTgt/>
                                      </p:tgtEl>
                                    </p:cond>
                                  </p:endCondLst>
                                  <p:childTnLst>
                                    <p:set>
                                      <p:cBhvr rctx="PPT">
                                        <p:cTn id="295" dur="indefinite"/>
                                        <p:tgtEl>
                                          <p:spTgt spid="15"/>
                                        </p:tgtEl>
                                        <p:attrNameLst>
                                          <p:attrName>style.opacity</p:attrName>
                                        </p:attrNameLst>
                                      </p:cBhvr>
                                      <p:to>
                                        <p:strVal val="0.25"/>
                                      </p:to>
                                    </p:set>
                                    <p:animEffect filter="image" prLst="opacity: 0.25">
                                      <p:cBhvr rctx="IE">
                                        <p:cTn id="296" dur="indefinite"/>
                                        <p:tgtEl>
                                          <p:spTgt spid="15"/>
                                        </p:tgtEl>
                                      </p:cBhvr>
                                    </p:animEffect>
                                  </p:childTnLst>
                                </p:cTn>
                              </p:par>
                              <p:par>
                                <p:cTn id="297" presetID="9" presetClass="emph" presetSubtype="0" nodeType="withEffect">
                                  <p:stCondLst>
                                    <p:cond delay="0"/>
                                  </p:stCondLst>
                                  <p:endCondLst>
                                    <p:cond evt="onNext" delay="0">
                                      <p:tgtEl>
                                        <p:sldTgt/>
                                      </p:tgtEl>
                                    </p:cond>
                                  </p:endCondLst>
                                  <p:childTnLst>
                                    <p:set>
                                      <p:cBhvr rctx="PPT">
                                        <p:cTn id="298" dur="indefinite"/>
                                        <p:tgtEl>
                                          <p:spTgt spid="1042"/>
                                        </p:tgtEl>
                                        <p:attrNameLst>
                                          <p:attrName>style.opacity</p:attrName>
                                        </p:attrNameLst>
                                      </p:cBhvr>
                                      <p:to>
                                        <p:strVal val="0.25"/>
                                      </p:to>
                                    </p:set>
                                    <p:animEffect filter="image" prLst="opacity: 0.25">
                                      <p:cBhvr rctx="IE">
                                        <p:cTn id="299" dur="indefinite"/>
                                        <p:tgtEl>
                                          <p:spTgt spid="1042"/>
                                        </p:tgtEl>
                                      </p:cBhvr>
                                    </p:animEffect>
                                  </p:childTnLst>
                                </p:cTn>
                              </p:par>
                              <p:par>
                                <p:cTn id="300" presetID="9" presetClass="emph" presetSubtype="0" nodeType="withEffect">
                                  <p:stCondLst>
                                    <p:cond delay="0"/>
                                  </p:stCondLst>
                                  <p:endCondLst>
                                    <p:cond evt="onNext" delay="0">
                                      <p:tgtEl>
                                        <p:sldTgt/>
                                      </p:tgtEl>
                                    </p:cond>
                                  </p:endCondLst>
                                  <p:childTnLst>
                                    <p:set>
                                      <p:cBhvr rctx="PPT">
                                        <p:cTn id="301" dur="indefinite"/>
                                        <p:tgtEl>
                                          <p:spTgt spid="1043"/>
                                        </p:tgtEl>
                                        <p:attrNameLst>
                                          <p:attrName>style.opacity</p:attrName>
                                        </p:attrNameLst>
                                      </p:cBhvr>
                                      <p:to>
                                        <p:strVal val="0.25"/>
                                      </p:to>
                                    </p:set>
                                    <p:animEffect filter="image" prLst="opacity: 0.25">
                                      <p:cBhvr rctx="IE">
                                        <p:cTn id="302" dur="indefinite"/>
                                        <p:tgtEl>
                                          <p:spTgt spid="1043"/>
                                        </p:tgtEl>
                                      </p:cBhvr>
                                    </p:animEffect>
                                  </p:childTnLst>
                                </p:cTn>
                              </p:par>
                              <p:par>
                                <p:cTn id="303" presetID="9" presetClass="emph" presetSubtype="0" nodeType="withEffect">
                                  <p:stCondLst>
                                    <p:cond delay="0"/>
                                  </p:stCondLst>
                                  <p:endCondLst>
                                    <p:cond evt="onNext" delay="0">
                                      <p:tgtEl>
                                        <p:sldTgt/>
                                      </p:tgtEl>
                                    </p:cond>
                                  </p:endCondLst>
                                  <p:childTnLst>
                                    <p:set>
                                      <p:cBhvr rctx="PPT">
                                        <p:cTn id="304" dur="indefinite"/>
                                        <p:tgtEl>
                                          <p:spTgt spid="1045"/>
                                        </p:tgtEl>
                                        <p:attrNameLst>
                                          <p:attrName>style.opacity</p:attrName>
                                        </p:attrNameLst>
                                      </p:cBhvr>
                                      <p:to>
                                        <p:strVal val="0.25"/>
                                      </p:to>
                                    </p:set>
                                    <p:animEffect filter="image" prLst="opacity: 0.25">
                                      <p:cBhvr rctx="IE">
                                        <p:cTn id="305" dur="indefinite"/>
                                        <p:tgtEl>
                                          <p:spTgt spid="1045"/>
                                        </p:tgtEl>
                                      </p:cBhvr>
                                    </p:animEffect>
                                  </p:childTnLst>
                                </p:cTn>
                              </p:par>
                              <p:par>
                                <p:cTn id="306" presetID="9" presetClass="emph" presetSubtype="0" nodeType="withEffect">
                                  <p:stCondLst>
                                    <p:cond delay="0"/>
                                  </p:stCondLst>
                                  <p:endCondLst>
                                    <p:cond evt="onNext" delay="0">
                                      <p:tgtEl>
                                        <p:sldTgt/>
                                      </p:tgtEl>
                                    </p:cond>
                                  </p:endCondLst>
                                  <p:childTnLst>
                                    <p:set>
                                      <p:cBhvr rctx="PPT">
                                        <p:cTn id="307" dur="indefinite"/>
                                        <p:tgtEl>
                                          <p:spTgt spid="1046"/>
                                        </p:tgtEl>
                                        <p:attrNameLst>
                                          <p:attrName>style.opacity</p:attrName>
                                        </p:attrNameLst>
                                      </p:cBhvr>
                                      <p:to>
                                        <p:strVal val="0.25"/>
                                      </p:to>
                                    </p:set>
                                    <p:animEffect filter="image" prLst="opacity: 0.25">
                                      <p:cBhvr rctx="IE">
                                        <p:cTn id="308" dur="indefinite"/>
                                        <p:tgtEl>
                                          <p:spTgt spid="1046"/>
                                        </p:tgtEl>
                                      </p:cBhvr>
                                    </p:animEffect>
                                  </p:childTnLst>
                                </p:cTn>
                              </p:par>
                              <p:par>
                                <p:cTn id="309" presetID="9" presetClass="emph" presetSubtype="0" nodeType="withEffect">
                                  <p:stCondLst>
                                    <p:cond delay="0"/>
                                  </p:stCondLst>
                                  <p:endCondLst>
                                    <p:cond evt="onNext" delay="0">
                                      <p:tgtEl>
                                        <p:sldTgt/>
                                      </p:tgtEl>
                                    </p:cond>
                                  </p:endCondLst>
                                  <p:childTnLst>
                                    <p:set>
                                      <p:cBhvr rctx="PPT">
                                        <p:cTn id="310" dur="indefinite"/>
                                        <p:tgtEl>
                                          <p:spTgt spid="1047"/>
                                        </p:tgtEl>
                                        <p:attrNameLst>
                                          <p:attrName>style.opacity</p:attrName>
                                        </p:attrNameLst>
                                      </p:cBhvr>
                                      <p:to>
                                        <p:strVal val="0.25"/>
                                      </p:to>
                                    </p:set>
                                    <p:animEffect filter="image" prLst="opacity: 0.25">
                                      <p:cBhvr rctx="IE">
                                        <p:cTn id="311" dur="indefinite"/>
                                        <p:tgtEl>
                                          <p:spTgt spid="1047"/>
                                        </p:tgtEl>
                                      </p:cBhvr>
                                    </p:animEffect>
                                  </p:childTnLst>
                                </p:cTn>
                              </p:par>
                              <p:par>
                                <p:cTn id="312" presetID="9" presetClass="emph" presetSubtype="0" grpId="5" nodeType="withEffect">
                                  <p:stCondLst>
                                    <p:cond delay="0"/>
                                  </p:stCondLst>
                                  <p:endCondLst>
                                    <p:cond evt="onNext" delay="0">
                                      <p:tgtEl>
                                        <p:sldTgt/>
                                      </p:tgtEl>
                                    </p:cond>
                                  </p:endCondLst>
                                  <p:childTnLst>
                                    <p:set>
                                      <p:cBhvr rctx="PPT">
                                        <p:cTn id="313" dur="indefinite"/>
                                        <p:tgtEl>
                                          <p:spTgt spid="30"/>
                                        </p:tgtEl>
                                        <p:attrNameLst>
                                          <p:attrName>style.opacity</p:attrName>
                                        </p:attrNameLst>
                                      </p:cBhvr>
                                      <p:to>
                                        <p:strVal val="0.25"/>
                                      </p:to>
                                    </p:set>
                                    <p:animEffect filter="image" prLst="opacity: 0.25">
                                      <p:cBhvr rctx="IE">
                                        <p:cTn id="314" dur="indefinite"/>
                                        <p:tgtEl>
                                          <p:spTgt spid="30"/>
                                        </p:tgtEl>
                                      </p:cBhvr>
                                    </p:animEffect>
                                  </p:childTnLst>
                                </p:cTn>
                              </p:par>
                              <p:par>
                                <p:cTn id="315" presetID="9" presetClass="emph" presetSubtype="0" grpId="5" nodeType="withEffect">
                                  <p:stCondLst>
                                    <p:cond delay="0"/>
                                  </p:stCondLst>
                                  <p:endCondLst>
                                    <p:cond evt="onNext" delay="0">
                                      <p:tgtEl>
                                        <p:sldTgt/>
                                      </p:tgtEl>
                                    </p:cond>
                                  </p:endCondLst>
                                  <p:childTnLst>
                                    <p:set>
                                      <p:cBhvr rctx="PPT">
                                        <p:cTn id="316" dur="indefinite"/>
                                        <p:tgtEl>
                                          <p:spTgt spid="31"/>
                                        </p:tgtEl>
                                        <p:attrNameLst>
                                          <p:attrName>style.opacity</p:attrName>
                                        </p:attrNameLst>
                                      </p:cBhvr>
                                      <p:to>
                                        <p:strVal val="0.25"/>
                                      </p:to>
                                    </p:set>
                                    <p:animEffect filter="image" prLst="opacity: 0.25">
                                      <p:cBhvr rctx="IE">
                                        <p:cTn id="317" dur="indefinite"/>
                                        <p:tgtEl>
                                          <p:spTgt spid="31"/>
                                        </p:tgtEl>
                                      </p:cBhvr>
                                    </p:animEffect>
                                  </p:childTnLst>
                                </p:cTn>
                              </p:par>
                              <p:par>
                                <p:cTn id="318" presetID="9" presetClass="emph" presetSubtype="0" nodeType="withEffect">
                                  <p:stCondLst>
                                    <p:cond delay="0"/>
                                  </p:stCondLst>
                                  <p:endCondLst>
                                    <p:cond evt="onNext" delay="0">
                                      <p:tgtEl>
                                        <p:sldTgt/>
                                      </p:tgtEl>
                                    </p:cond>
                                  </p:endCondLst>
                                  <p:childTnLst>
                                    <p:set>
                                      <p:cBhvr rctx="PPT">
                                        <p:cTn id="319" dur="indefinite"/>
                                        <p:tgtEl>
                                          <p:spTgt spid="1048"/>
                                        </p:tgtEl>
                                        <p:attrNameLst>
                                          <p:attrName>style.opacity</p:attrName>
                                        </p:attrNameLst>
                                      </p:cBhvr>
                                      <p:to>
                                        <p:strVal val="0.25"/>
                                      </p:to>
                                    </p:set>
                                    <p:animEffect filter="image" prLst="opacity: 0.25">
                                      <p:cBhvr rctx="IE">
                                        <p:cTn id="320" dur="indefinite"/>
                                        <p:tgtEl>
                                          <p:spTgt spid="1048"/>
                                        </p:tgtEl>
                                      </p:cBhvr>
                                    </p:animEffect>
                                  </p:childTnLst>
                                </p:cTn>
                              </p:par>
                              <p:par>
                                <p:cTn id="321" presetID="9" presetClass="emph" presetSubtype="0" grpId="5" nodeType="withEffect">
                                  <p:stCondLst>
                                    <p:cond delay="0"/>
                                  </p:stCondLst>
                                  <p:endCondLst>
                                    <p:cond evt="onNext" delay="0">
                                      <p:tgtEl>
                                        <p:sldTgt/>
                                      </p:tgtEl>
                                    </p:cond>
                                  </p:endCondLst>
                                  <p:childTnLst>
                                    <p:set>
                                      <p:cBhvr rctx="PPT">
                                        <p:cTn id="322" dur="indefinite"/>
                                        <p:tgtEl>
                                          <p:spTgt spid="36"/>
                                        </p:tgtEl>
                                        <p:attrNameLst>
                                          <p:attrName>style.opacity</p:attrName>
                                        </p:attrNameLst>
                                      </p:cBhvr>
                                      <p:to>
                                        <p:strVal val="0.25"/>
                                      </p:to>
                                    </p:set>
                                    <p:animEffect filter="image" prLst="opacity: 0.25">
                                      <p:cBhvr rctx="IE">
                                        <p:cTn id="323" dur="indefinite"/>
                                        <p:tgtEl>
                                          <p:spTgt spid="36"/>
                                        </p:tgtEl>
                                      </p:cBhvr>
                                    </p:animEffect>
                                  </p:childTnLst>
                                </p:cTn>
                              </p:par>
                              <p:par>
                                <p:cTn id="324" presetID="9" presetClass="emph" presetSubtype="0" nodeType="withEffect">
                                  <p:stCondLst>
                                    <p:cond delay="0"/>
                                  </p:stCondLst>
                                  <p:endCondLst>
                                    <p:cond evt="onNext" delay="0">
                                      <p:tgtEl>
                                        <p:sldTgt/>
                                      </p:tgtEl>
                                    </p:cond>
                                  </p:endCondLst>
                                  <p:childTnLst>
                                    <p:set>
                                      <p:cBhvr rctx="PPT">
                                        <p:cTn id="325" dur="indefinite"/>
                                        <p:tgtEl>
                                          <p:spTgt spid="1051"/>
                                        </p:tgtEl>
                                        <p:attrNameLst>
                                          <p:attrName>style.opacity</p:attrName>
                                        </p:attrNameLst>
                                      </p:cBhvr>
                                      <p:to>
                                        <p:strVal val="0.25"/>
                                      </p:to>
                                    </p:set>
                                    <p:animEffect filter="image" prLst="opacity: 0.25">
                                      <p:cBhvr rctx="IE">
                                        <p:cTn id="326" dur="indefinite"/>
                                        <p:tgtEl>
                                          <p:spTgt spid="1051"/>
                                        </p:tgtEl>
                                      </p:cBhvr>
                                    </p:animEffect>
                                  </p:childTnLst>
                                </p:cTn>
                              </p:par>
                              <p:par>
                                <p:cTn id="327" presetID="9" presetClass="emph" presetSubtype="0" grpId="4" nodeType="withEffect">
                                  <p:stCondLst>
                                    <p:cond delay="0"/>
                                  </p:stCondLst>
                                  <p:endCondLst>
                                    <p:cond evt="onNext" delay="0">
                                      <p:tgtEl>
                                        <p:sldTgt/>
                                      </p:tgtEl>
                                    </p:cond>
                                  </p:endCondLst>
                                  <p:childTnLst>
                                    <p:set>
                                      <p:cBhvr rctx="PPT">
                                        <p:cTn id="328" dur="indefinite"/>
                                        <p:tgtEl>
                                          <p:spTgt spid="41"/>
                                        </p:tgtEl>
                                        <p:attrNameLst>
                                          <p:attrName>style.opacity</p:attrName>
                                        </p:attrNameLst>
                                      </p:cBhvr>
                                      <p:to>
                                        <p:strVal val="0.25"/>
                                      </p:to>
                                    </p:set>
                                    <p:animEffect filter="image" prLst="opacity: 0.25">
                                      <p:cBhvr rctx="IE">
                                        <p:cTn id="329" dur="indefinite"/>
                                        <p:tgtEl>
                                          <p:spTgt spid="41"/>
                                        </p:tgtEl>
                                      </p:cBhvr>
                                    </p:animEffect>
                                  </p:childTnLst>
                                </p:cTn>
                              </p:par>
                              <p:par>
                                <p:cTn id="330" presetID="9" presetClass="emph" presetSubtype="0" grpId="5" nodeType="withEffect">
                                  <p:stCondLst>
                                    <p:cond delay="0"/>
                                  </p:stCondLst>
                                  <p:endCondLst>
                                    <p:cond evt="onNext" delay="0">
                                      <p:tgtEl>
                                        <p:sldTgt/>
                                      </p:tgtEl>
                                    </p:cond>
                                  </p:endCondLst>
                                  <p:childTnLst>
                                    <p:set>
                                      <p:cBhvr rctx="PPT">
                                        <p:cTn id="331" dur="indefinite"/>
                                        <p:tgtEl>
                                          <p:spTgt spid="42"/>
                                        </p:tgtEl>
                                        <p:attrNameLst>
                                          <p:attrName>style.opacity</p:attrName>
                                        </p:attrNameLst>
                                      </p:cBhvr>
                                      <p:to>
                                        <p:strVal val="0.25"/>
                                      </p:to>
                                    </p:set>
                                    <p:animEffect filter="image" prLst="opacity: 0.25">
                                      <p:cBhvr rctx="IE">
                                        <p:cTn id="332" dur="indefinite"/>
                                        <p:tgtEl>
                                          <p:spTgt spid="42"/>
                                        </p:tgtEl>
                                      </p:cBhvr>
                                    </p:animEffect>
                                  </p:childTnLst>
                                </p:cTn>
                              </p:par>
                              <p:par>
                                <p:cTn id="333" presetID="9" presetClass="emph" presetSubtype="0" grpId="5" nodeType="withEffect">
                                  <p:stCondLst>
                                    <p:cond delay="0"/>
                                  </p:stCondLst>
                                  <p:endCondLst>
                                    <p:cond evt="onNext" delay="0">
                                      <p:tgtEl>
                                        <p:sldTgt/>
                                      </p:tgtEl>
                                    </p:cond>
                                  </p:endCondLst>
                                  <p:childTnLst>
                                    <p:set>
                                      <p:cBhvr rctx="PPT">
                                        <p:cTn id="334" dur="indefinite"/>
                                        <p:tgtEl>
                                          <p:spTgt spid="43"/>
                                        </p:tgtEl>
                                        <p:attrNameLst>
                                          <p:attrName>style.opacity</p:attrName>
                                        </p:attrNameLst>
                                      </p:cBhvr>
                                      <p:to>
                                        <p:strVal val="0.25"/>
                                      </p:to>
                                    </p:set>
                                    <p:animEffect filter="image" prLst="opacity: 0.25">
                                      <p:cBhvr rctx="IE">
                                        <p:cTn id="335" dur="indefinite"/>
                                        <p:tgtEl>
                                          <p:spTgt spid="43"/>
                                        </p:tgtEl>
                                      </p:cBhvr>
                                    </p:animEffect>
                                  </p:childTnLst>
                                </p:cTn>
                              </p:par>
                              <p:par>
                                <p:cTn id="336" presetID="9" presetClass="emph" presetSubtype="0" grpId="5" nodeType="withEffect">
                                  <p:stCondLst>
                                    <p:cond delay="0"/>
                                  </p:stCondLst>
                                  <p:endCondLst>
                                    <p:cond evt="onNext" delay="0">
                                      <p:tgtEl>
                                        <p:sldTgt/>
                                      </p:tgtEl>
                                    </p:cond>
                                  </p:endCondLst>
                                  <p:childTnLst>
                                    <p:set>
                                      <p:cBhvr rctx="PPT">
                                        <p:cTn id="337" dur="indefinite"/>
                                        <p:tgtEl>
                                          <p:spTgt spid="44"/>
                                        </p:tgtEl>
                                        <p:attrNameLst>
                                          <p:attrName>style.opacity</p:attrName>
                                        </p:attrNameLst>
                                      </p:cBhvr>
                                      <p:to>
                                        <p:strVal val="0.25"/>
                                      </p:to>
                                    </p:set>
                                    <p:animEffect filter="image" prLst="opacity: 0.25">
                                      <p:cBhvr rctx="IE">
                                        <p:cTn id="338" dur="indefinite"/>
                                        <p:tgtEl>
                                          <p:spTgt spid="44"/>
                                        </p:tgtEl>
                                      </p:cBhvr>
                                    </p:animEffect>
                                  </p:childTnLst>
                                </p:cTn>
                              </p:par>
                              <p:par>
                                <p:cTn id="339" presetID="9" presetClass="emph" presetSubtype="0" grpId="5" nodeType="withEffect">
                                  <p:stCondLst>
                                    <p:cond delay="0"/>
                                  </p:stCondLst>
                                  <p:endCondLst>
                                    <p:cond evt="onNext" delay="0">
                                      <p:tgtEl>
                                        <p:sldTgt/>
                                      </p:tgtEl>
                                    </p:cond>
                                  </p:endCondLst>
                                  <p:childTnLst>
                                    <p:set>
                                      <p:cBhvr rctx="PPT">
                                        <p:cTn id="340" dur="indefinite"/>
                                        <p:tgtEl>
                                          <p:spTgt spid="48"/>
                                        </p:tgtEl>
                                        <p:attrNameLst>
                                          <p:attrName>style.opacity</p:attrName>
                                        </p:attrNameLst>
                                      </p:cBhvr>
                                      <p:to>
                                        <p:strVal val="0.25"/>
                                      </p:to>
                                    </p:set>
                                    <p:animEffect filter="image" prLst="opacity: 0.25">
                                      <p:cBhvr rctx="IE">
                                        <p:cTn id="341" dur="indefinite"/>
                                        <p:tgtEl>
                                          <p:spTgt spid="48"/>
                                        </p:tgtEl>
                                      </p:cBhvr>
                                    </p:animEffect>
                                  </p:childTnLst>
                                </p:cTn>
                              </p:par>
                              <p:par>
                                <p:cTn id="342" presetID="6" presetClass="emph" presetSubtype="0" fill="hold" nodeType="withEffect">
                                  <p:stCondLst>
                                    <p:cond delay="0"/>
                                  </p:stCondLst>
                                  <p:childTnLst>
                                    <p:animScale>
                                      <p:cBhvr>
                                        <p:cTn id="343" dur="500" fill="hold"/>
                                        <p:tgtEl>
                                          <p:spTgt spid="1044"/>
                                        </p:tgtEl>
                                      </p:cBhvr>
                                      <p:by x="110000" y="110000"/>
                                    </p:animScale>
                                  </p:childTnLst>
                                </p:cTn>
                              </p:par>
                            </p:childTnLst>
                          </p:cTn>
                        </p:par>
                      </p:childTnLst>
                    </p:cTn>
                  </p:par>
                  <p:par>
                    <p:cTn id="344" fill="hold">
                      <p:stCondLst>
                        <p:cond delay="indefinite"/>
                      </p:stCondLst>
                      <p:childTnLst>
                        <p:par>
                          <p:cTn id="345" fill="hold">
                            <p:stCondLst>
                              <p:cond delay="0"/>
                            </p:stCondLst>
                            <p:childTnLst>
                              <p:par>
                                <p:cTn id="346" presetID="9" presetClass="emph" presetSubtype="0" nodeType="clickEffect">
                                  <p:stCondLst>
                                    <p:cond delay="0"/>
                                  </p:stCondLst>
                                  <p:endCondLst>
                                    <p:cond evt="onNext" delay="0">
                                      <p:tgtEl>
                                        <p:sldTgt/>
                                      </p:tgtEl>
                                    </p:cond>
                                  </p:endCondLst>
                                  <p:childTnLst>
                                    <p:set>
                                      <p:cBhvr rctx="PPT">
                                        <p:cTn id="347" dur="indefinite"/>
                                        <p:tgtEl>
                                          <p:spTgt spid="1035"/>
                                        </p:tgtEl>
                                        <p:attrNameLst>
                                          <p:attrName>style.opacity</p:attrName>
                                        </p:attrNameLst>
                                      </p:cBhvr>
                                      <p:to>
                                        <p:strVal val="0.25"/>
                                      </p:to>
                                    </p:set>
                                    <p:animEffect filter="image" prLst="opacity: 0.25">
                                      <p:cBhvr rctx="IE">
                                        <p:cTn id="348" dur="indefinite"/>
                                        <p:tgtEl>
                                          <p:spTgt spid="1035"/>
                                        </p:tgtEl>
                                      </p:cBhvr>
                                    </p:animEffect>
                                  </p:childTnLst>
                                </p:cTn>
                              </p:par>
                              <p:par>
                                <p:cTn id="349" presetID="9" presetClass="emph" presetSubtype="0" nodeType="withEffect">
                                  <p:stCondLst>
                                    <p:cond delay="0"/>
                                  </p:stCondLst>
                                  <p:endCondLst>
                                    <p:cond evt="onNext" delay="0">
                                      <p:tgtEl>
                                        <p:sldTgt/>
                                      </p:tgtEl>
                                    </p:cond>
                                  </p:endCondLst>
                                  <p:childTnLst>
                                    <p:set>
                                      <p:cBhvr rctx="PPT">
                                        <p:cTn id="350" dur="indefinite"/>
                                        <p:tgtEl>
                                          <p:spTgt spid="17"/>
                                        </p:tgtEl>
                                        <p:attrNameLst>
                                          <p:attrName>style.opacity</p:attrName>
                                        </p:attrNameLst>
                                      </p:cBhvr>
                                      <p:to>
                                        <p:strVal val="0.25"/>
                                      </p:to>
                                    </p:set>
                                    <p:animEffect filter="image" prLst="opacity: 0.25">
                                      <p:cBhvr rctx="IE">
                                        <p:cTn id="351" dur="indefinite"/>
                                        <p:tgtEl>
                                          <p:spTgt spid="17"/>
                                        </p:tgtEl>
                                      </p:cBhvr>
                                    </p:animEffect>
                                  </p:childTnLst>
                                </p:cTn>
                              </p:par>
                              <p:par>
                                <p:cTn id="352" presetID="9" presetClass="emph" presetSubtype="0" grpId="5" nodeType="withEffect">
                                  <p:stCondLst>
                                    <p:cond delay="0"/>
                                  </p:stCondLst>
                                  <p:endCondLst>
                                    <p:cond evt="onNext" delay="0">
                                      <p:tgtEl>
                                        <p:sldTgt/>
                                      </p:tgtEl>
                                    </p:cond>
                                  </p:endCondLst>
                                  <p:childTnLst>
                                    <p:set>
                                      <p:cBhvr rctx="PPT">
                                        <p:cTn id="353" dur="indefinite"/>
                                        <p:tgtEl>
                                          <p:spTgt spid="15"/>
                                        </p:tgtEl>
                                        <p:attrNameLst>
                                          <p:attrName>style.opacity</p:attrName>
                                        </p:attrNameLst>
                                      </p:cBhvr>
                                      <p:to>
                                        <p:strVal val="0.25"/>
                                      </p:to>
                                    </p:set>
                                    <p:animEffect filter="image" prLst="opacity: 0.25">
                                      <p:cBhvr rctx="IE">
                                        <p:cTn id="354" dur="indefinite"/>
                                        <p:tgtEl>
                                          <p:spTgt spid="15"/>
                                        </p:tgtEl>
                                      </p:cBhvr>
                                    </p:animEffect>
                                  </p:childTnLst>
                                </p:cTn>
                              </p:par>
                              <p:par>
                                <p:cTn id="355" presetID="9" presetClass="emph" presetSubtype="0" nodeType="withEffect">
                                  <p:stCondLst>
                                    <p:cond delay="0"/>
                                  </p:stCondLst>
                                  <p:endCondLst>
                                    <p:cond evt="onNext" delay="0">
                                      <p:tgtEl>
                                        <p:sldTgt/>
                                      </p:tgtEl>
                                    </p:cond>
                                  </p:endCondLst>
                                  <p:childTnLst>
                                    <p:set>
                                      <p:cBhvr rctx="PPT">
                                        <p:cTn id="356" dur="indefinite"/>
                                        <p:tgtEl>
                                          <p:spTgt spid="1042"/>
                                        </p:tgtEl>
                                        <p:attrNameLst>
                                          <p:attrName>style.opacity</p:attrName>
                                        </p:attrNameLst>
                                      </p:cBhvr>
                                      <p:to>
                                        <p:strVal val="0.25"/>
                                      </p:to>
                                    </p:set>
                                    <p:animEffect filter="image" prLst="opacity: 0.25">
                                      <p:cBhvr rctx="IE">
                                        <p:cTn id="357" dur="indefinite"/>
                                        <p:tgtEl>
                                          <p:spTgt spid="1042"/>
                                        </p:tgtEl>
                                      </p:cBhvr>
                                    </p:animEffect>
                                  </p:childTnLst>
                                </p:cTn>
                              </p:par>
                              <p:par>
                                <p:cTn id="358" presetID="9" presetClass="emph" presetSubtype="0" nodeType="withEffect">
                                  <p:stCondLst>
                                    <p:cond delay="0"/>
                                  </p:stCondLst>
                                  <p:endCondLst>
                                    <p:cond evt="onNext" delay="0">
                                      <p:tgtEl>
                                        <p:sldTgt/>
                                      </p:tgtEl>
                                    </p:cond>
                                  </p:endCondLst>
                                  <p:childTnLst>
                                    <p:set>
                                      <p:cBhvr rctx="PPT">
                                        <p:cTn id="359" dur="indefinite"/>
                                        <p:tgtEl>
                                          <p:spTgt spid="1043"/>
                                        </p:tgtEl>
                                        <p:attrNameLst>
                                          <p:attrName>style.opacity</p:attrName>
                                        </p:attrNameLst>
                                      </p:cBhvr>
                                      <p:to>
                                        <p:strVal val="0.25"/>
                                      </p:to>
                                    </p:set>
                                    <p:animEffect filter="image" prLst="opacity: 0.25">
                                      <p:cBhvr rctx="IE">
                                        <p:cTn id="360" dur="indefinite"/>
                                        <p:tgtEl>
                                          <p:spTgt spid="1043"/>
                                        </p:tgtEl>
                                      </p:cBhvr>
                                    </p:animEffect>
                                  </p:childTnLst>
                                </p:cTn>
                              </p:par>
                              <p:par>
                                <p:cTn id="361" presetID="9" presetClass="emph" presetSubtype="0" nodeType="withEffect">
                                  <p:stCondLst>
                                    <p:cond delay="0"/>
                                  </p:stCondLst>
                                  <p:endCondLst>
                                    <p:cond evt="onNext" delay="0">
                                      <p:tgtEl>
                                        <p:sldTgt/>
                                      </p:tgtEl>
                                    </p:cond>
                                  </p:endCondLst>
                                  <p:childTnLst>
                                    <p:set>
                                      <p:cBhvr rctx="PPT">
                                        <p:cTn id="362" dur="indefinite"/>
                                        <p:tgtEl>
                                          <p:spTgt spid="1044"/>
                                        </p:tgtEl>
                                        <p:attrNameLst>
                                          <p:attrName>style.opacity</p:attrName>
                                        </p:attrNameLst>
                                      </p:cBhvr>
                                      <p:to>
                                        <p:strVal val="0.25"/>
                                      </p:to>
                                    </p:set>
                                    <p:animEffect filter="image" prLst="opacity: 0.25">
                                      <p:cBhvr rctx="IE">
                                        <p:cTn id="363" dur="indefinite"/>
                                        <p:tgtEl>
                                          <p:spTgt spid="1044"/>
                                        </p:tgtEl>
                                      </p:cBhvr>
                                    </p:animEffect>
                                  </p:childTnLst>
                                </p:cTn>
                              </p:par>
                              <p:par>
                                <p:cTn id="364" presetID="9" presetClass="emph" presetSubtype="0" nodeType="withEffect">
                                  <p:stCondLst>
                                    <p:cond delay="0"/>
                                  </p:stCondLst>
                                  <p:endCondLst>
                                    <p:cond evt="onNext" delay="0">
                                      <p:tgtEl>
                                        <p:sldTgt/>
                                      </p:tgtEl>
                                    </p:cond>
                                  </p:endCondLst>
                                  <p:childTnLst>
                                    <p:set>
                                      <p:cBhvr rctx="PPT">
                                        <p:cTn id="365" dur="indefinite"/>
                                        <p:tgtEl>
                                          <p:spTgt spid="1045"/>
                                        </p:tgtEl>
                                        <p:attrNameLst>
                                          <p:attrName>style.opacity</p:attrName>
                                        </p:attrNameLst>
                                      </p:cBhvr>
                                      <p:to>
                                        <p:strVal val="0.25"/>
                                      </p:to>
                                    </p:set>
                                    <p:animEffect filter="image" prLst="opacity: 0.25">
                                      <p:cBhvr rctx="IE">
                                        <p:cTn id="366" dur="indefinite"/>
                                        <p:tgtEl>
                                          <p:spTgt spid="1045"/>
                                        </p:tgtEl>
                                      </p:cBhvr>
                                    </p:animEffect>
                                  </p:childTnLst>
                                </p:cTn>
                              </p:par>
                              <p:par>
                                <p:cTn id="367" presetID="9" presetClass="emph" presetSubtype="0" nodeType="withEffect">
                                  <p:stCondLst>
                                    <p:cond delay="0"/>
                                  </p:stCondLst>
                                  <p:endCondLst>
                                    <p:cond evt="onNext" delay="0">
                                      <p:tgtEl>
                                        <p:sldTgt/>
                                      </p:tgtEl>
                                    </p:cond>
                                  </p:endCondLst>
                                  <p:childTnLst>
                                    <p:set>
                                      <p:cBhvr rctx="PPT">
                                        <p:cTn id="368" dur="indefinite"/>
                                        <p:tgtEl>
                                          <p:spTgt spid="1046"/>
                                        </p:tgtEl>
                                        <p:attrNameLst>
                                          <p:attrName>style.opacity</p:attrName>
                                        </p:attrNameLst>
                                      </p:cBhvr>
                                      <p:to>
                                        <p:strVal val="0.25"/>
                                      </p:to>
                                    </p:set>
                                    <p:animEffect filter="image" prLst="opacity: 0.25">
                                      <p:cBhvr rctx="IE">
                                        <p:cTn id="369" dur="indefinite"/>
                                        <p:tgtEl>
                                          <p:spTgt spid="1046"/>
                                        </p:tgtEl>
                                      </p:cBhvr>
                                    </p:animEffect>
                                  </p:childTnLst>
                                </p:cTn>
                              </p:par>
                              <p:par>
                                <p:cTn id="370" presetID="9" presetClass="emph" presetSubtype="0" nodeType="withEffect">
                                  <p:stCondLst>
                                    <p:cond delay="0"/>
                                  </p:stCondLst>
                                  <p:endCondLst>
                                    <p:cond evt="onNext" delay="0">
                                      <p:tgtEl>
                                        <p:sldTgt/>
                                      </p:tgtEl>
                                    </p:cond>
                                  </p:endCondLst>
                                  <p:childTnLst>
                                    <p:set>
                                      <p:cBhvr rctx="PPT">
                                        <p:cTn id="371" dur="indefinite"/>
                                        <p:tgtEl>
                                          <p:spTgt spid="1047"/>
                                        </p:tgtEl>
                                        <p:attrNameLst>
                                          <p:attrName>style.opacity</p:attrName>
                                        </p:attrNameLst>
                                      </p:cBhvr>
                                      <p:to>
                                        <p:strVal val="0.25"/>
                                      </p:to>
                                    </p:set>
                                    <p:animEffect filter="image" prLst="opacity: 0.25">
                                      <p:cBhvr rctx="IE">
                                        <p:cTn id="372" dur="indefinite"/>
                                        <p:tgtEl>
                                          <p:spTgt spid="1047"/>
                                        </p:tgtEl>
                                      </p:cBhvr>
                                    </p:animEffect>
                                  </p:childTnLst>
                                </p:cTn>
                              </p:par>
                              <p:par>
                                <p:cTn id="373" presetID="9" presetClass="emph" presetSubtype="0" grpId="6" nodeType="withEffect">
                                  <p:stCondLst>
                                    <p:cond delay="0"/>
                                  </p:stCondLst>
                                  <p:endCondLst>
                                    <p:cond evt="onNext" delay="0">
                                      <p:tgtEl>
                                        <p:sldTgt/>
                                      </p:tgtEl>
                                    </p:cond>
                                  </p:endCondLst>
                                  <p:childTnLst>
                                    <p:set>
                                      <p:cBhvr rctx="PPT">
                                        <p:cTn id="374" dur="indefinite"/>
                                        <p:tgtEl>
                                          <p:spTgt spid="30"/>
                                        </p:tgtEl>
                                        <p:attrNameLst>
                                          <p:attrName>style.opacity</p:attrName>
                                        </p:attrNameLst>
                                      </p:cBhvr>
                                      <p:to>
                                        <p:strVal val="0.25"/>
                                      </p:to>
                                    </p:set>
                                    <p:animEffect filter="image" prLst="opacity: 0.25">
                                      <p:cBhvr rctx="IE">
                                        <p:cTn id="375" dur="indefinite"/>
                                        <p:tgtEl>
                                          <p:spTgt spid="30"/>
                                        </p:tgtEl>
                                      </p:cBhvr>
                                    </p:animEffect>
                                  </p:childTnLst>
                                </p:cTn>
                              </p:par>
                              <p:par>
                                <p:cTn id="376" presetID="9" presetClass="emph" presetSubtype="0" grpId="6" nodeType="withEffect">
                                  <p:stCondLst>
                                    <p:cond delay="0"/>
                                  </p:stCondLst>
                                  <p:endCondLst>
                                    <p:cond evt="onNext" delay="0">
                                      <p:tgtEl>
                                        <p:sldTgt/>
                                      </p:tgtEl>
                                    </p:cond>
                                  </p:endCondLst>
                                  <p:childTnLst>
                                    <p:set>
                                      <p:cBhvr rctx="PPT">
                                        <p:cTn id="377" dur="indefinite"/>
                                        <p:tgtEl>
                                          <p:spTgt spid="31"/>
                                        </p:tgtEl>
                                        <p:attrNameLst>
                                          <p:attrName>style.opacity</p:attrName>
                                        </p:attrNameLst>
                                      </p:cBhvr>
                                      <p:to>
                                        <p:strVal val="0.25"/>
                                      </p:to>
                                    </p:set>
                                    <p:animEffect filter="image" prLst="opacity: 0.25">
                                      <p:cBhvr rctx="IE">
                                        <p:cTn id="378" dur="indefinite"/>
                                        <p:tgtEl>
                                          <p:spTgt spid="31"/>
                                        </p:tgtEl>
                                      </p:cBhvr>
                                    </p:animEffect>
                                  </p:childTnLst>
                                </p:cTn>
                              </p:par>
                              <p:par>
                                <p:cTn id="379" presetID="9" presetClass="emph" presetSubtype="0" grpId="6" nodeType="withEffect">
                                  <p:stCondLst>
                                    <p:cond delay="0"/>
                                  </p:stCondLst>
                                  <p:endCondLst>
                                    <p:cond evt="onNext" delay="0">
                                      <p:tgtEl>
                                        <p:sldTgt/>
                                      </p:tgtEl>
                                    </p:cond>
                                  </p:endCondLst>
                                  <p:childTnLst>
                                    <p:set>
                                      <p:cBhvr rctx="PPT">
                                        <p:cTn id="380" dur="indefinite"/>
                                        <p:tgtEl>
                                          <p:spTgt spid="36"/>
                                        </p:tgtEl>
                                        <p:attrNameLst>
                                          <p:attrName>style.opacity</p:attrName>
                                        </p:attrNameLst>
                                      </p:cBhvr>
                                      <p:to>
                                        <p:strVal val="0.25"/>
                                      </p:to>
                                    </p:set>
                                    <p:animEffect filter="image" prLst="opacity: 0.25">
                                      <p:cBhvr rctx="IE">
                                        <p:cTn id="381" dur="indefinite"/>
                                        <p:tgtEl>
                                          <p:spTgt spid="36"/>
                                        </p:tgtEl>
                                      </p:cBhvr>
                                    </p:animEffect>
                                  </p:childTnLst>
                                </p:cTn>
                              </p:par>
                              <p:par>
                                <p:cTn id="382" presetID="9" presetClass="emph" presetSubtype="0" nodeType="withEffect">
                                  <p:stCondLst>
                                    <p:cond delay="0"/>
                                  </p:stCondLst>
                                  <p:endCondLst>
                                    <p:cond evt="onNext" delay="0">
                                      <p:tgtEl>
                                        <p:sldTgt/>
                                      </p:tgtEl>
                                    </p:cond>
                                  </p:endCondLst>
                                  <p:childTnLst>
                                    <p:set>
                                      <p:cBhvr rctx="PPT">
                                        <p:cTn id="383" dur="indefinite"/>
                                        <p:tgtEl>
                                          <p:spTgt spid="1051"/>
                                        </p:tgtEl>
                                        <p:attrNameLst>
                                          <p:attrName>style.opacity</p:attrName>
                                        </p:attrNameLst>
                                      </p:cBhvr>
                                      <p:to>
                                        <p:strVal val="0.25"/>
                                      </p:to>
                                    </p:set>
                                    <p:animEffect filter="image" prLst="opacity: 0.25">
                                      <p:cBhvr rctx="IE">
                                        <p:cTn id="384" dur="indefinite"/>
                                        <p:tgtEl>
                                          <p:spTgt spid="1051"/>
                                        </p:tgtEl>
                                      </p:cBhvr>
                                    </p:animEffect>
                                  </p:childTnLst>
                                </p:cTn>
                              </p:par>
                              <p:par>
                                <p:cTn id="385" presetID="9" presetClass="emph" presetSubtype="0" grpId="5" nodeType="withEffect">
                                  <p:stCondLst>
                                    <p:cond delay="0"/>
                                  </p:stCondLst>
                                  <p:endCondLst>
                                    <p:cond evt="onNext" delay="0">
                                      <p:tgtEl>
                                        <p:sldTgt/>
                                      </p:tgtEl>
                                    </p:cond>
                                  </p:endCondLst>
                                  <p:childTnLst>
                                    <p:set>
                                      <p:cBhvr rctx="PPT">
                                        <p:cTn id="386" dur="indefinite"/>
                                        <p:tgtEl>
                                          <p:spTgt spid="41"/>
                                        </p:tgtEl>
                                        <p:attrNameLst>
                                          <p:attrName>style.opacity</p:attrName>
                                        </p:attrNameLst>
                                      </p:cBhvr>
                                      <p:to>
                                        <p:strVal val="0.25"/>
                                      </p:to>
                                    </p:set>
                                    <p:animEffect filter="image" prLst="opacity: 0.25">
                                      <p:cBhvr rctx="IE">
                                        <p:cTn id="387" dur="indefinite"/>
                                        <p:tgtEl>
                                          <p:spTgt spid="41"/>
                                        </p:tgtEl>
                                      </p:cBhvr>
                                    </p:animEffect>
                                  </p:childTnLst>
                                </p:cTn>
                              </p:par>
                              <p:par>
                                <p:cTn id="388" presetID="9" presetClass="emph" presetSubtype="0" grpId="6" nodeType="withEffect">
                                  <p:stCondLst>
                                    <p:cond delay="0"/>
                                  </p:stCondLst>
                                  <p:endCondLst>
                                    <p:cond evt="onNext" delay="0">
                                      <p:tgtEl>
                                        <p:sldTgt/>
                                      </p:tgtEl>
                                    </p:cond>
                                  </p:endCondLst>
                                  <p:childTnLst>
                                    <p:set>
                                      <p:cBhvr rctx="PPT">
                                        <p:cTn id="389" dur="indefinite"/>
                                        <p:tgtEl>
                                          <p:spTgt spid="42"/>
                                        </p:tgtEl>
                                        <p:attrNameLst>
                                          <p:attrName>style.opacity</p:attrName>
                                        </p:attrNameLst>
                                      </p:cBhvr>
                                      <p:to>
                                        <p:strVal val="0.25"/>
                                      </p:to>
                                    </p:set>
                                    <p:animEffect filter="image" prLst="opacity: 0.25">
                                      <p:cBhvr rctx="IE">
                                        <p:cTn id="390" dur="indefinite"/>
                                        <p:tgtEl>
                                          <p:spTgt spid="42"/>
                                        </p:tgtEl>
                                      </p:cBhvr>
                                    </p:animEffect>
                                  </p:childTnLst>
                                </p:cTn>
                              </p:par>
                              <p:par>
                                <p:cTn id="391" presetID="9" presetClass="emph" presetSubtype="0" grpId="6" nodeType="withEffect">
                                  <p:stCondLst>
                                    <p:cond delay="0"/>
                                  </p:stCondLst>
                                  <p:endCondLst>
                                    <p:cond evt="onNext" delay="0">
                                      <p:tgtEl>
                                        <p:sldTgt/>
                                      </p:tgtEl>
                                    </p:cond>
                                  </p:endCondLst>
                                  <p:childTnLst>
                                    <p:set>
                                      <p:cBhvr rctx="PPT">
                                        <p:cTn id="392" dur="indefinite"/>
                                        <p:tgtEl>
                                          <p:spTgt spid="43"/>
                                        </p:tgtEl>
                                        <p:attrNameLst>
                                          <p:attrName>style.opacity</p:attrName>
                                        </p:attrNameLst>
                                      </p:cBhvr>
                                      <p:to>
                                        <p:strVal val="0.25"/>
                                      </p:to>
                                    </p:set>
                                    <p:animEffect filter="image" prLst="opacity: 0.25">
                                      <p:cBhvr rctx="IE">
                                        <p:cTn id="393" dur="indefinite"/>
                                        <p:tgtEl>
                                          <p:spTgt spid="43"/>
                                        </p:tgtEl>
                                      </p:cBhvr>
                                    </p:animEffect>
                                  </p:childTnLst>
                                </p:cTn>
                              </p:par>
                              <p:par>
                                <p:cTn id="394" presetID="9" presetClass="emph" presetSubtype="0" grpId="6" nodeType="withEffect">
                                  <p:stCondLst>
                                    <p:cond delay="0"/>
                                  </p:stCondLst>
                                  <p:endCondLst>
                                    <p:cond evt="onNext" delay="0">
                                      <p:tgtEl>
                                        <p:sldTgt/>
                                      </p:tgtEl>
                                    </p:cond>
                                  </p:endCondLst>
                                  <p:childTnLst>
                                    <p:set>
                                      <p:cBhvr rctx="PPT">
                                        <p:cTn id="395" dur="indefinite"/>
                                        <p:tgtEl>
                                          <p:spTgt spid="44"/>
                                        </p:tgtEl>
                                        <p:attrNameLst>
                                          <p:attrName>style.opacity</p:attrName>
                                        </p:attrNameLst>
                                      </p:cBhvr>
                                      <p:to>
                                        <p:strVal val="0.25"/>
                                      </p:to>
                                    </p:set>
                                    <p:animEffect filter="image" prLst="opacity: 0.25">
                                      <p:cBhvr rctx="IE">
                                        <p:cTn id="396" dur="indefinite"/>
                                        <p:tgtEl>
                                          <p:spTgt spid="44"/>
                                        </p:tgtEl>
                                      </p:cBhvr>
                                    </p:animEffect>
                                  </p:childTnLst>
                                </p:cTn>
                              </p:par>
                              <p:par>
                                <p:cTn id="397" presetID="9" presetClass="emph" presetSubtype="0" grpId="6" nodeType="withEffect">
                                  <p:stCondLst>
                                    <p:cond delay="0"/>
                                  </p:stCondLst>
                                  <p:endCondLst>
                                    <p:cond evt="onNext" delay="0">
                                      <p:tgtEl>
                                        <p:sldTgt/>
                                      </p:tgtEl>
                                    </p:cond>
                                  </p:endCondLst>
                                  <p:childTnLst>
                                    <p:set>
                                      <p:cBhvr rctx="PPT">
                                        <p:cTn id="398" dur="indefinite"/>
                                        <p:tgtEl>
                                          <p:spTgt spid="48"/>
                                        </p:tgtEl>
                                        <p:attrNameLst>
                                          <p:attrName>style.opacity</p:attrName>
                                        </p:attrNameLst>
                                      </p:cBhvr>
                                      <p:to>
                                        <p:strVal val="0.25"/>
                                      </p:to>
                                    </p:set>
                                    <p:animEffect filter="image" prLst="opacity: 0.25">
                                      <p:cBhvr rctx="IE">
                                        <p:cTn id="399" dur="indefinite"/>
                                        <p:tgtEl>
                                          <p:spTgt spid="48"/>
                                        </p:tgtEl>
                                      </p:cBhvr>
                                    </p:animEffect>
                                  </p:childTnLst>
                                </p:cTn>
                              </p:par>
                              <p:par>
                                <p:cTn id="400" presetID="6" presetClass="emph" presetSubtype="0" fill="hold" nodeType="withEffect">
                                  <p:stCondLst>
                                    <p:cond delay="0"/>
                                  </p:stCondLst>
                                  <p:childTnLst>
                                    <p:animScale>
                                      <p:cBhvr>
                                        <p:cTn id="401" dur="500" fill="hold"/>
                                        <p:tgtEl>
                                          <p:spTgt spid="104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5" grpId="3" animBg="1"/>
      <p:bldP spid="15" grpId="4" animBg="1"/>
      <p:bldP spid="15" grpId="5" animBg="1"/>
      <p:bldP spid="30" grpId="0"/>
      <p:bldP spid="30" grpId="1"/>
      <p:bldP spid="30" grpId="2"/>
      <p:bldP spid="30" grpId="3"/>
      <p:bldP spid="30" grpId="4"/>
      <p:bldP spid="30" grpId="5"/>
      <p:bldP spid="30" grpId="6"/>
      <p:bldP spid="31" grpId="0"/>
      <p:bldP spid="31" grpId="1"/>
      <p:bldP spid="31" grpId="2"/>
      <p:bldP spid="31" grpId="3"/>
      <p:bldP spid="31" grpId="4"/>
      <p:bldP spid="31" grpId="5"/>
      <p:bldP spid="31" grpId="6"/>
      <p:bldP spid="36" grpId="0" animBg="1"/>
      <p:bldP spid="36" grpId="1" animBg="1"/>
      <p:bldP spid="36" grpId="2" animBg="1"/>
      <p:bldP spid="36" grpId="3" animBg="1"/>
      <p:bldP spid="36" grpId="4" animBg="1"/>
      <p:bldP spid="36" grpId="5" animBg="1"/>
      <p:bldP spid="36" grpId="6" animBg="1"/>
      <p:bldP spid="41" grpId="0" animBg="1"/>
      <p:bldP spid="41" grpId="1" animBg="1"/>
      <p:bldP spid="41" grpId="2" animBg="1"/>
      <p:bldP spid="41" grpId="3" animBg="1"/>
      <p:bldP spid="41" grpId="4" animBg="1"/>
      <p:bldP spid="41" grpId="5" animBg="1"/>
      <p:bldP spid="42" grpId="0" animBg="1"/>
      <p:bldP spid="42" grpId="1" animBg="1"/>
      <p:bldP spid="42" grpId="2" animBg="1"/>
      <p:bldP spid="42" grpId="3" animBg="1"/>
      <p:bldP spid="42" grpId="4" animBg="1"/>
      <p:bldP spid="42" grpId="5" animBg="1"/>
      <p:bldP spid="42" grpId="6" animBg="1"/>
      <p:bldP spid="43" grpId="0" animBg="1"/>
      <p:bldP spid="43" grpId="1" animBg="1"/>
      <p:bldP spid="43" grpId="2" animBg="1"/>
      <p:bldP spid="43" grpId="3" animBg="1"/>
      <p:bldP spid="43" grpId="4" animBg="1"/>
      <p:bldP spid="43" grpId="5" animBg="1"/>
      <p:bldP spid="43" grpId="6" animBg="1"/>
      <p:bldP spid="44" grpId="0" animBg="1"/>
      <p:bldP spid="44" grpId="1" animBg="1"/>
      <p:bldP spid="44" grpId="2" animBg="1"/>
      <p:bldP spid="44" grpId="3" animBg="1"/>
      <p:bldP spid="44" grpId="4" animBg="1"/>
      <p:bldP spid="44" grpId="5" animBg="1"/>
      <p:bldP spid="44" grpId="6" animBg="1"/>
      <p:bldP spid="48" grpId="0"/>
      <p:bldP spid="48" grpId="1"/>
      <p:bldP spid="48" grpId="2"/>
      <p:bldP spid="48" grpId="3"/>
      <p:bldP spid="48" grpId="4"/>
      <p:bldP spid="48" grpId="5"/>
      <p:bldP spid="48" grpId="6"/>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5" name="Picture 11"/>
          <p:cNvPicPr>
            <a:picLocks noChangeAspect="1" noChangeArrowheads="1"/>
          </p:cNvPicPr>
          <p:nvPr/>
        </p:nvPicPr>
        <p:blipFill>
          <a:blip r:embed="rId4" cstate="print"/>
          <a:srcRect/>
          <a:stretch>
            <a:fillRect/>
          </a:stretch>
        </p:blipFill>
        <p:spPr bwMode="auto">
          <a:xfrm>
            <a:off x="4079710" y="1643050"/>
            <a:ext cx="4707132" cy="2347922"/>
          </a:xfrm>
          <a:prstGeom prst="rect">
            <a:avLst/>
          </a:prstGeom>
          <a:noFill/>
          <a:ln w="9525">
            <a:noFill/>
            <a:miter lim="800000"/>
            <a:headEnd/>
            <a:tailEnd/>
          </a:ln>
        </p:spPr>
      </p:pic>
      <p:cxnSp>
        <p:nvCxnSpPr>
          <p:cNvPr id="17" name="Straight Connector 16"/>
          <p:cNvCxnSpPr>
            <a:stCxn id="1035" idx="0"/>
            <a:endCxn id="1035" idx="2"/>
          </p:cNvCxnSpPr>
          <p:nvPr/>
        </p:nvCxnSpPr>
        <p:spPr>
          <a:xfrm rot="16200000" flipH="1">
            <a:off x="5259315" y="2817011"/>
            <a:ext cx="234792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Left-Right Arrow 14"/>
          <p:cNvSpPr/>
          <p:nvPr/>
        </p:nvSpPr>
        <p:spPr>
          <a:xfrm>
            <a:off x="5825854" y="3109906"/>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graphicFrame>
        <p:nvGraphicFramePr>
          <p:cNvPr id="1042" name="Object 18"/>
          <p:cNvGraphicFramePr>
            <a:graphicFrameLocks noChangeAspect="1"/>
          </p:cNvGraphicFramePr>
          <p:nvPr/>
        </p:nvGraphicFramePr>
        <p:xfrm>
          <a:off x="4294025" y="3203579"/>
          <a:ext cx="1357321" cy="654049"/>
        </p:xfrm>
        <a:graphic>
          <a:graphicData uri="http://schemas.openxmlformats.org/presentationml/2006/ole">
            <p:oleObj spid="_x0000_s2050" name="Visio" r:id="rId5" imgW="1471672" imgH="724711" progId="Visio.Drawing.11">
              <p:link updateAutomatic="1"/>
            </p:oleObj>
          </a:graphicData>
        </a:graphic>
      </p:graphicFrame>
      <p:graphicFrame>
        <p:nvGraphicFramePr>
          <p:cNvPr id="1043" name="Object 19"/>
          <p:cNvGraphicFramePr>
            <a:graphicFrameLocks noChangeAspect="1"/>
          </p:cNvGraphicFramePr>
          <p:nvPr/>
        </p:nvGraphicFramePr>
        <p:xfrm>
          <a:off x="4319424" y="2508244"/>
          <a:ext cx="1111250" cy="582613"/>
        </p:xfrm>
        <a:graphic>
          <a:graphicData uri="http://schemas.openxmlformats.org/presentationml/2006/ole">
            <p:oleObj spid="_x0000_s2051" name="Visio" r:id="rId5" imgW="1111576" imgH="582849" progId="Visio.Drawing.11">
              <p:link updateAutomatic="1"/>
            </p:oleObj>
          </a:graphicData>
        </a:graphic>
      </p:graphicFrame>
      <p:graphicFrame>
        <p:nvGraphicFramePr>
          <p:cNvPr id="1044" name="Object 20"/>
          <p:cNvGraphicFramePr>
            <a:graphicFrameLocks noChangeAspect="1"/>
          </p:cNvGraphicFramePr>
          <p:nvPr/>
        </p:nvGraphicFramePr>
        <p:xfrm>
          <a:off x="4340062" y="1806564"/>
          <a:ext cx="733425" cy="557213"/>
        </p:xfrm>
        <a:graphic>
          <a:graphicData uri="http://schemas.openxmlformats.org/presentationml/2006/ole">
            <p:oleObj spid="_x0000_s2052" name="Visio" r:id="rId5" imgW="733678" imgH="557989" progId="Visio.Drawing.11">
              <p:link updateAutomatic="1"/>
            </p:oleObj>
          </a:graphicData>
        </a:graphic>
      </p:graphicFrame>
      <p:graphicFrame>
        <p:nvGraphicFramePr>
          <p:cNvPr id="1045" name="Object 21"/>
          <p:cNvGraphicFramePr>
            <a:graphicFrameLocks noChangeAspect="1"/>
          </p:cNvGraphicFramePr>
          <p:nvPr/>
        </p:nvGraphicFramePr>
        <p:xfrm>
          <a:off x="5891060" y="2046278"/>
          <a:ext cx="1111250" cy="582613"/>
        </p:xfrm>
        <a:graphic>
          <a:graphicData uri="http://schemas.openxmlformats.org/presentationml/2006/ole">
            <p:oleObj spid="_x0000_s2053" name="Visio" r:id="rId5" imgW="1111576" imgH="582849" progId="Visio.Drawing.11">
              <p:link updateAutomatic="1"/>
            </p:oleObj>
          </a:graphicData>
        </a:graphic>
      </p:graphicFrame>
      <p:graphicFrame>
        <p:nvGraphicFramePr>
          <p:cNvPr id="1046" name="Object 22"/>
          <p:cNvGraphicFramePr>
            <a:graphicFrameLocks noChangeAspect="1"/>
          </p:cNvGraphicFramePr>
          <p:nvPr/>
        </p:nvGraphicFramePr>
        <p:xfrm>
          <a:off x="7580172" y="2000240"/>
          <a:ext cx="823913" cy="557213"/>
        </p:xfrm>
        <a:graphic>
          <a:graphicData uri="http://schemas.openxmlformats.org/presentationml/2006/ole">
            <p:oleObj spid="_x0000_s2054" name="Visio" r:id="rId5" imgW="823499" imgH="557989" progId="Visio.Drawing.11">
              <p:link updateAutomatic="1"/>
            </p:oleObj>
          </a:graphicData>
        </a:graphic>
      </p:graphicFrame>
      <p:graphicFrame>
        <p:nvGraphicFramePr>
          <p:cNvPr id="1047" name="Object 23"/>
          <p:cNvGraphicFramePr>
            <a:graphicFrameLocks noChangeAspect="1"/>
          </p:cNvGraphicFramePr>
          <p:nvPr/>
        </p:nvGraphicFramePr>
        <p:xfrm>
          <a:off x="7513496" y="3084510"/>
          <a:ext cx="1003300" cy="557213"/>
        </p:xfrm>
        <a:graphic>
          <a:graphicData uri="http://schemas.openxmlformats.org/presentationml/2006/ole">
            <p:oleObj spid="_x0000_s2055" name="Visio" r:id="rId5" imgW="1003682" imgH="557989" progId="Visio.Drawing.11">
              <p:link updateAutomatic="1"/>
            </p:oleObj>
          </a:graphicData>
        </a:graphic>
      </p:graphicFrame>
      <p:sp>
        <p:nvSpPr>
          <p:cNvPr id="30" name="TextBox 29"/>
          <p:cNvSpPr txBox="1"/>
          <p:nvPr/>
        </p:nvSpPr>
        <p:spPr>
          <a:xfrm>
            <a:off x="4079710" y="4071942"/>
            <a:ext cx="1492422" cy="338554"/>
          </a:xfrm>
          <a:prstGeom prst="rect">
            <a:avLst/>
          </a:prstGeom>
          <a:noFill/>
        </p:spPr>
        <p:txBody>
          <a:bodyPr wrap="square" rtlCol="0">
            <a:spAutoFit/>
          </a:bodyPr>
          <a:lstStyle/>
          <a:p>
            <a:r>
              <a:rPr lang="es-UY" sz="1600" b="1" dirty="0" smtClean="0"/>
              <a:t>BeagleBoard</a:t>
            </a:r>
            <a:endParaRPr lang="es-UY" sz="1600" b="1" dirty="0"/>
          </a:p>
        </p:txBody>
      </p:sp>
      <p:sp>
        <p:nvSpPr>
          <p:cNvPr id="31" name="TextBox 30"/>
          <p:cNvSpPr txBox="1"/>
          <p:nvPr/>
        </p:nvSpPr>
        <p:spPr>
          <a:xfrm>
            <a:off x="8189298" y="4071942"/>
            <a:ext cx="526106" cy="338554"/>
          </a:xfrm>
          <a:prstGeom prst="rect">
            <a:avLst/>
          </a:prstGeom>
          <a:noFill/>
        </p:spPr>
        <p:txBody>
          <a:bodyPr wrap="none" rtlCol="0">
            <a:spAutoFit/>
          </a:bodyPr>
          <a:lstStyle/>
          <a:p>
            <a:r>
              <a:rPr lang="es-UY" sz="1600" b="1" dirty="0" smtClean="0"/>
              <a:t>PIC</a:t>
            </a:r>
            <a:endParaRPr lang="es-UY" sz="1600" b="1" dirty="0"/>
          </a:p>
        </p:txBody>
      </p:sp>
      <p:graphicFrame>
        <p:nvGraphicFramePr>
          <p:cNvPr id="1048" name="Object 24"/>
          <p:cNvGraphicFramePr>
            <a:graphicFrameLocks noChangeAspect="1"/>
          </p:cNvGraphicFramePr>
          <p:nvPr/>
        </p:nvGraphicFramePr>
        <p:xfrm>
          <a:off x="714348" y="500042"/>
          <a:ext cx="1214446" cy="915570"/>
        </p:xfrm>
        <a:graphic>
          <a:graphicData uri="http://schemas.openxmlformats.org/presentationml/2006/ole">
            <p:oleObj spid="_x0000_s2056" name="Visio" r:id="rId6" imgW="1831497" imgH="1381598" progId="Visio.Drawing.11">
              <p:link updateAutomatic="1"/>
            </p:oleObj>
          </a:graphicData>
        </a:graphic>
      </p:graphicFrame>
      <p:sp>
        <p:nvSpPr>
          <p:cNvPr id="36" name="Can 35"/>
          <p:cNvSpPr/>
          <p:nvPr/>
        </p:nvSpPr>
        <p:spPr>
          <a:xfrm>
            <a:off x="357158" y="3000372"/>
            <a:ext cx="928694" cy="714380"/>
          </a:xfrm>
          <a:prstGeom prst="can">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graphicFrame>
        <p:nvGraphicFramePr>
          <p:cNvPr id="1051" name="Object 27"/>
          <p:cNvGraphicFramePr>
            <a:graphicFrameLocks noChangeAspect="1"/>
          </p:cNvGraphicFramePr>
          <p:nvPr/>
        </p:nvGraphicFramePr>
        <p:xfrm>
          <a:off x="1714480" y="5429264"/>
          <a:ext cx="1071569" cy="523936"/>
        </p:xfrm>
        <a:graphic>
          <a:graphicData uri="http://schemas.openxmlformats.org/presentationml/2006/ole">
            <p:oleObj spid="_x0000_s2057" name="Visio" r:id="rId7" imgW="1291489" imgH="631217" progId="Visio.Drawing.11">
              <p:link updateAutomatic="1"/>
            </p:oleObj>
          </a:graphicData>
        </a:graphic>
      </p:graphicFrame>
      <p:sp>
        <p:nvSpPr>
          <p:cNvPr id="41" name="Up-Down Arrow 40"/>
          <p:cNvSpPr/>
          <p:nvPr/>
        </p:nvSpPr>
        <p:spPr>
          <a:xfrm rot="2865993">
            <a:off x="3123520" y="3681545"/>
            <a:ext cx="201822" cy="1965778"/>
          </a:xfrm>
          <a:prstGeom prst="upDownArrow">
            <a:avLst>
              <a:gd name="adj1" fmla="val 44920"/>
              <a:gd name="adj2" fmla="val 556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43" name="Up-Down Arrow 42"/>
          <p:cNvSpPr/>
          <p:nvPr/>
        </p:nvSpPr>
        <p:spPr>
          <a:xfrm rot="16200000">
            <a:off x="2571736" y="2071678"/>
            <a:ext cx="214314" cy="2643206"/>
          </a:xfrm>
          <a:prstGeom prst="upDownArrow">
            <a:avLst>
              <a:gd name="adj1" fmla="val 44920"/>
              <a:gd name="adj2" fmla="val 556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44" name="Up-Down Arrow 43"/>
          <p:cNvSpPr/>
          <p:nvPr/>
        </p:nvSpPr>
        <p:spPr>
          <a:xfrm rot="17340755">
            <a:off x="2889430" y="241422"/>
            <a:ext cx="222869" cy="2139244"/>
          </a:xfrm>
          <a:prstGeom prst="upDownArrow">
            <a:avLst>
              <a:gd name="adj1" fmla="val 44920"/>
              <a:gd name="adj2" fmla="val 556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48" name="TextBox 47"/>
          <p:cNvSpPr txBox="1"/>
          <p:nvPr/>
        </p:nvSpPr>
        <p:spPr>
          <a:xfrm>
            <a:off x="-16387" y="3774048"/>
            <a:ext cx="1659429" cy="369332"/>
          </a:xfrm>
          <a:prstGeom prst="rect">
            <a:avLst/>
          </a:prstGeom>
          <a:noFill/>
        </p:spPr>
        <p:txBody>
          <a:bodyPr wrap="none" rtlCol="0">
            <a:spAutoFit/>
          </a:bodyPr>
          <a:lstStyle/>
          <a:p>
            <a:r>
              <a:rPr lang="es-UY" dirty="0" smtClean="0"/>
              <a:t>Base de datos</a:t>
            </a:r>
            <a:endParaRPr lang="es-UY"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5659</TotalTime>
  <Words>373</Words>
  <Application>Microsoft Office PowerPoint</Application>
  <PresentationFormat>On-screen Show (4:3)</PresentationFormat>
  <Paragraphs>98</Paragraphs>
  <Slides>19</Slides>
  <Notes>19</Notes>
  <HiddenSlides>0</HiddenSlides>
  <MMClips>4</MMClips>
  <ScaleCrop>false</ScaleCrop>
  <HeadingPairs>
    <vt:vector size="6" baseType="variant">
      <vt:variant>
        <vt:lpstr>Theme</vt:lpstr>
      </vt:variant>
      <vt:variant>
        <vt:i4>1</vt:i4>
      </vt:variant>
      <vt:variant>
        <vt:lpstr>Links</vt:lpstr>
      </vt:variant>
      <vt:variant>
        <vt:i4>16</vt:i4>
      </vt:variant>
      <vt:variant>
        <vt:lpstr>Slide Titles</vt:lpstr>
      </vt:variant>
      <vt:variant>
        <vt:i4>19</vt:i4>
      </vt:variant>
    </vt:vector>
  </HeadingPairs>
  <TitlesOfParts>
    <vt:vector size="36" baseType="lpstr">
      <vt:lpstr>Technic</vt:lpstr>
      <vt:lpstr>Desktop\Respaldo PenDrive 14042010\Proyecto\Documentación\Esquema modular.vsd\Drawing\~Página-1\SELECTION</vt:lpstr>
      <vt:lpstr>Desktop\Respaldo PenDrive 14042010\Proyecto\Documentación\Esquema modular.vsd\Drawing\~Página-1\SELECTION</vt:lpstr>
      <vt:lpstr>Desktop\Respaldo PenDrive 14042010\Proyecto\Documentación\Esquema modular.vsd\Drawing\~Página-1\SELECTION</vt:lpstr>
      <vt:lpstr>Desktop\Respaldo PenDrive 14042010\Proyecto\Documentación\Esquema modular.vsd\Drawing\~Página-1\SELECTION</vt:lpstr>
      <vt:lpstr>Desktop\Respaldo PenDrive 14042010\Proyecto\Documentación\Esquema modular.vsd\Drawing\~Página-1\SELECTION</vt:lpstr>
      <vt:lpstr>Desktop\Respaldo PenDrive 14042010\Proyecto\Documentación\Esquema modular.vsd\Drawing\~Página-1\SELECTION</vt:lpstr>
      <vt:lpstr>C:\Users\Sofia\Desktop\Respaldo PenDrive 14042010\Proyecto\Documentación\Esquema modular.vsd\Drawing\~Página-1\SELECTION</vt:lpstr>
      <vt:lpstr>C:\Users\Sofia\Desktop\Respaldo PenDrive 14042010\Proyecto\Documentación\Esquema modular.vsd\Drawing\~Página-1\Rectángulo.15</vt:lpstr>
      <vt:lpstr>Desktop\Respaldo PenDrive 14042010\Proyecto\Documentación\Esquema modular.vsd\Drawing\~Página-1\SELECTION</vt:lpstr>
      <vt:lpstr>Desktop\Respaldo PenDrive 14042010\Proyecto\Documentación\Esquema modular.vsd\Drawing\~Página-1\SELECTION</vt:lpstr>
      <vt:lpstr>Desktop\Respaldo PenDrive 14042010\Proyecto\Documentación\Esquema modular.vsd\Drawing\~Página-1\SELECTION</vt:lpstr>
      <vt:lpstr>Desktop\Respaldo PenDrive 14042010\Proyecto\Documentación\Esquema modular.vsd\Drawing\~Página-1\SELECTION</vt:lpstr>
      <vt:lpstr>Desktop\Respaldo PenDrive 14042010\Proyecto\Documentación\Esquema modular.vsd\Drawing\~Página-1\SELECTION</vt:lpstr>
      <vt:lpstr>Desktop\Respaldo PenDrive 14042010\Proyecto\Documentación\Esquema modular.vsd\Drawing\~Página-1\SELECTION</vt:lpstr>
      <vt:lpstr>C:\Users\Sofia\Desktop\Respaldo PenDrive 14042010\Proyecto\Documentación\Esquema modular.vsd\Drawing\~Página-1\SELECTION</vt:lpstr>
      <vt:lpstr>C:\Users\Sofia\Desktop\Respaldo PenDrive 14042010\Proyecto\Documentación\Esquema modular.vsd\Drawing\~Página-1\Rectángulo.15</vt:lpstr>
      <vt:lpstr>Slide 1</vt:lpstr>
      <vt:lpstr>Proyecto UMix “Búsqueda de supervivientes”</vt:lpstr>
      <vt:lpstr>Agenda</vt:lpstr>
      <vt:lpstr>Motivación</vt:lpstr>
      <vt:lpstr>Antecedentes</vt:lpstr>
      <vt:lpstr>Objetivo General</vt:lpstr>
      <vt:lpstr>Objetivos específicos</vt:lpstr>
      <vt:lpstr>Slide 8</vt:lpstr>
      <vt:lpstr>Slide 9</vt:lpstr>
      <vt:lpstr>Resultados</vt:lpstr>
      <vt:lpstr>Conclusiones</vt:lpstr>
      <vt:lpstr>Conclusiones</vt:lpstr>
      <vt:lpstr>Recomendaciones</vt:lpstr>
      <vt:lpstr>¿¿Preguntas??</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Umix “Búsqueda de supervivientes”</dc:title>
  <dc:creator>Sofia</dc:creator>
  <cp:lastModifiedBy>Sofia</cp:lastModifiedBy>
  <cp:revision>122</cp:revision>
  <dcterms:created xsi:type="dcterms:W3CDTF">2010-04-02T19:37:19Z</dcterms:created>
  <dcterms:modified xsi:type="dcterms:W3CDTF">2010-04-26T18:16:58Z</dcterms:modified>
</cp:coreProperties>
</file>