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DA922-1B54-44C1-96EF-559ACAC354C5}" v="181" dt="2022-03-09T23:44:2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7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6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3E5678-E0CE-4EE8-9480-5A05F00F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2646" y="1181101"/>
            <a:ext cx="9187607" cy="2947388"/>
          </a:xfrm>
        </p:spPr>
        <p:txBody>
          <a:bodyPr>
            <a:normAutofit/>
          </a:bodyPr>
          <a:lstStyle/>
          <a:p>
            <a:r>
              <a:rPr lang="es-ES" dirty="0"/>
              <a:t>diseño</a:t>
            </a:r>
            <a:r>
              <a:rPr lang="es-ES" dirty="0">
                <a:ea typeface="+mj-lt"/>
                <a:cs typeface="+mj-lt"/>
              </a:rPr>
              <a:t> de inteligencia de negocios en la empresa che camba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4342031"/>
            <a:ext cx="2711716" cy="1480632"/>
          </a:xfrm>
        </p:spPr>
        <p:txBody>
          <a:bodyPr anchor="b">
            <a:normAutofit/>
          </a:bodyPr>
          <a:lstStyle/>
          <a:p>
            <a:r>
              <a:rPr lang="es-ES" dirty="0" err="1"/>
              <a:t>Joaquin</a:t>
            </a:r>
            <a:r>
              <a:rPr lang="es-ES" dirty="0"/>
              <a:t> </a:t>
            </a:r>
            <a:r>
              <a:rPr lang="es-ES" dirty="0" err="1"/>
              <a:t>Bresky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FE8E618-14B9-4DC2-B015-BFA35A046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83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899617" y="0"/>
                </a:lnTo>
                <a:lnTo>
                  <a:pt x="6899617" y="1529274"/>
                </a:lnTo>
                <a:lnTo>
                  <a:pt x="2229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33E27-E937-4DE9-9BD4-F0A44BFD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ERRORES</a:t>
            </a:r>
            <a:endParaRPr lang="es-E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86791-EA20-4091-822F-4578E6DA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Diagn</a:t>
            </a:r>
            <a:r>
              <a:rPr lang="es-ES" dirty="0">
                <a:ea typeface="+mn-lt"/>
                <a:cs typeface="+mn-lt"/>
              </a:rPr>
              <a:t>ó</a:t>
            </a:r>
            <a:r>
              <a:rPr lang="es-ES" dirty="0"/>
              <a:t>stico incompleto</a:t>
            </a:r>
          </a:p>
          <a:p>
            <a:pPr algn="ctr"/>
            <a:r>
              <a:rPr lang="es-ES" dirty="0"/>
              <a:t>Planteamiento del problema confuso</a:t>
            </a:r>
          </a:p>
          <a:p>
            <a:pPr algn="ctr"/>
            <a:endParaRPr lang="es-E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4053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RegattaVTI</vt:lpstr>
      <vt:lpstr>diseño de inteligencia de negocios en la empresa che camba</vt:lpstr>
      <vt:lpstr>ERRORES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50</cp:revision>
  <dcterms:created xsi:type="dcterms:W3CDTF">2022-03-09T21:10:08Z</dcterms:created>
  <dcterms:modified xsi:type="dcterms:W3CDTF">2022-03-09T23:45:05Z</dcterms:modified>
</cp:coreProperties>
</file>