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93787-FCF5-4103-AC20-970586AAB4F6}" v="5" dt="2019-04-29T15:14:5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Machado Duarte" userId="92c2a92b-15e7-4f46-a635-045945c01294" providerId="ADAL" clId="{05F93787-FCF5-4103-AC20-970586AAB4F6}"/>
    <pc:docChg chg="undo custSel delSld modSld">
      <pc:chgData name="João Pedro Machado Duarte" userId="92c2a92b-15e7-4f46-a635-045945c01294" providerId="ADAL" clId="{05F93787-FCF5-4103-AC20-970586AAB4F6}" dt="2019-04-29T15:34:47.117" v="101" actId="1076"/>
      <pc:docMkLst>
        <pc:docMk/>
      </pc:docMkLst>
      <pc:sldChg chg="del">
        <pc:chgData name="João Pedro Machado Duarte" userId="92c2a92b-15e7-4f46-a635-045945c01294" providerId="ADAL" clId="{05F93787-FCF5-4103-AC20-970586AAB4F6}" dt="2019-04-29T14:58:30.539" v="0" actId="2696"/>
        <pc:sldMkLst>
          <pc:docMk/>
          <pc:sldMk cId="4248297668" sldId="258"/>
        </pc:sldMkLst>
      </pc:sldChg>
      <pc:sldChg chg="modSp">
        <pc:chgData name="João Pedro Machado Duarte" userId="92c2a92b-15e7-4f46-a635-045945c01294" providerId="ADAL" clId="{05F93787-FCF5-4103-AC20-970586AAB4F6}" dt="2019-04-29T15:01:09.202" v="4" actId="20577"/>
        <pc:sldMkLst>
          <pc:docMk/>
          <pc:sldMk cId="1726555918" sldId="259"/>
        </pc:sldMkLst>
        <pc:spChg chg="mod">
          <ac:chgData name="João Pedro Machado Duarte" userId="92c2a92b-15e7-4f46-a635-045945c01294" providerId="ADAL" clId="{05F93787-FCF5-4103-AC20-970586AAB4F6}" dt="2019-04-29T15:01:09.202" v="4" actId="20577"/>
          <ac:spMkLst>
            <pc:docMk/>
            <pc:sldMk cId="1726555918" sldId="259"/>
            <ac:spMk id="3" creationId="{B1CA7457-7AD7-4A47-B73A-C33489BA3AC2}"/>
          </ac:spMkLst>
        </pc:spChg>
      </pc:sldChg>
      <pc:sldChg chg="addSp delSp modSp">
        <pc:chgData name="João Pedro Machado Duarte" userId="92c2a92b-15e7-4f46-a635-045945c01294" providerId="ADAL" clId="{05F93787-FCF5-4103-AC20-970586AAB4F6}" dt="2019-04-29T15:34:47.117" v="101" actId="1076"/>
        <pc:sldMkLst>
          <pc:docMk/>
          <pc:sldMk cId="2605248831" sldId="260"/>
        </pc:sldMkLst>
        <pc:spChg chg="mod">
          <ac:chgData name="João Pedro Machado Duarte" userId="92c2a92b-15e7-4f46-a635-045945c01294" providerId="ADAL" clId="{05F93787-FCF5-4103-AC20-970586AAB4F6}" dt="2019-04-29T15:34:47.117" v="101" actId="1076"/>
          <ac:spMkLst>
            <pc:docMk/>
            <pc:sldMk cId="2605248831" sldId="260"/>
            <ac:spMk id="2" creationId="{B4E68DDD-04D5-49B9-B2E3-8BF32E5942DE}"/>
          </ac:spMkLst>
        </pc:spChg>
        <pc:spChg chg="del">
          <ac:chgData name="João Pedro Machado Duarte" userId="92c2a92b-15e7-4f46-a635-045945c01294" providerId="ADAL" clId="{05F93787-FCF5-4103-AC20-970586AAB4F6}" dt="2019-04-29T15:12:10.261" v="5" actId="931"/>
          <ac:spMkLst>
            <pc:docMk/>
            <pc:sldMk cId="2605248831" sldId="260"/>
            <ac:spMk id="3" creationId="{32C9245E-0547-4B3E-8678-D131B27A7EC7}"/>
          </ac:spMkLst>
        </pc:spChg>
        <pc:spChg chg="add del mod">
          <ac:chgData name="João Pedro Machado Duarte" userId="92c2a92b-15e7-4f46-a635-045945c01294" providerId="ADAL" clId="{05F93787-FCF5-4103-AC20-970586AAB4F6}" dt="2019-04-29T15:12:42.559" v="14" actId="931"/>
          <ac:spMkLst>
            <pc:docMk/>
            <pc:sldMk cId="2605248831" sldId="260"/>
            <ac:spMk id="11" creationId="{FD9E1CBA-852C-4AB3-81EC-483A56264254}"/>
          </ac:spMkLst>
        </pc:spChg>
        <pc:spChg chg="add del mod">
          <ac:chgData name="João Pedro Machado Duarte" userId="92c2a92b-15e7-4f46-a635-045945c01294" providerId="ADAL" clId="{05F93787-FCF5-4103-AC20-970586AAB4F6}" dt="2019-04-29T15:13:46.777" v="18" actId="931"/>
          <ac:spMkLst>
            <pc:docMk/>
            <pc:sldMk cId="2605248831" sldId="260"/>
            <ac:spMk id="15" creationId="{A81A7A63-3D3D-40F7-827F-3488D833518E}"/>
          </ac:spMkLst>
        </pc:sp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5" creationId="{A92DAB79-4B8D-4869-939D-485F18E0377D}"/>
          </ac:picMkLst>
        </pc:pic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7" creationId="{11E054D4-A38C-427A-92D9-B52CAE612C9F}"/>
          </ac:picMkLst>
        </pc:pic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9" creationId="{0DFBE4D7-93F8-4D1D-B5BA-0F03AA6565ED}"/>
          </ac:picMkLst>
        </pc:picChg>
        <pc:picChg chg="add del mod">
          <ac:chgData name="João Pedro Machado Duarte" userId="92c2a92b-15e7-4f46-a635-045945c01294" providerId="ADAL" clId="{05F93787-FCF5-4103-AC20-970586AAB4F6}" dt="2019-04-29T15:12:51.475" v="17" actId="478"/>
          <ac:picMkLst>
            <pc:docMk/>
            <pc:sldMk cId="2605248831" sldId="260"/>
            <ac:picMk id="13" creationId="{2BCE9256-6191-4B80-AB51-0C48785EB559}"/>
          </ac:picMkLst>
        </pc:picChg>
        <pc:picChg chg="add mod">
          <ac:chgData name="João Pedro Machado Duarte" userId="92c2a92b-15e7-4f46-a635-045945c01294" providerId="ADAL" clId="{05F93787-FCF5-4103-AC20-970586AAB4F6}" dt="2019-04-29T15:34:26.743" v="92" actId="1076"/>
          <ac:picMkLst>
            <pc:docMk/>
            <pc:sldMk cId="2605248831" sldId="260"/>
            <ac:picMk id="17" creationId="{EDA67961-94C3-4B4D-A911-B429E6FA4405}"/>
          </ac:picMkLst>
        </pc:picChg>
        <pc:picChg chg="add mod">
          <ac:chgData name="João Pedro Machado Duarte" userId="92c2a92b-15e7-4f46-a635-045945c01294" providerId="ADAL" clId="{05F93787-FCF5-4103-AC20-970586AAB4F6}" dt="2019-04-29T15:34:22.071" v="91" actId="1076"/>
          <ac:picMkLst>
            <pc:docMk/>
            <pc:sldMk cId="2605248831" sldId="260"/>
            <ac:picMk id="19" creationId="{33933237-5991-45FF-9FB8-F9D68284025F}"/>
          </ac:picMkLst>
        </pc:picChg>
        <pc:picChg chg="add mod">
          <ac:chgData name="João Pedro Machado Duarte" userId="92c2a92b-15e7-4f46-a635-045945c01294" providerId="ADAL" clId="{05F93787-FCF5-4103-AC20-970586AAB4F6}" dt="2019-04-29T15:34:20.223" v="90" actId="1076"/>
          <ac:picMkLst>
            <pc:docMk/>
            <pc:sldMk cId="2605248831" sldId="260"/>
            <ac:picMk id="21" creationId="{FA973204-EA75-47B9-981E-7870C10692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3CA0-E9A1-49AD-B6D5-652ED69F6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9600" dirty="0" err="1">
                <a:cs typeface="Arial" panose="020B0604020202020204" pitchFamily="34" charset="0"/>
              </a:rPr>
              <a:t>Bookids</a:t>
            </a:r>
            <a:endParaRPr lang="pt-PT" sz="9600" dirty="0"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27CD7-A769-4402-8B4D-F9C78F70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15080"/>
          </a:xfrm>
        </p:spPr>
        <p:txBody>
          <a:bodyPr>
            <a:normAutofit fontScale="92500" lnSpcReduction="20000"/>
          </a:bodyPr>
          <a:lstStyle/>
          <a:p>
            <a:r>
              <a:rPr lang="pt-PT" sz="4500" dirty="0">
                <a:cs typeface="Arial" panose="020B0604020202020204" pitchFamily="34" charset="0"/>
              </a:rPr>
              <a:t>Desenvolvimento de Aplicações</a:t>
            </a:r>
            <a:endParaRPr lang="pt-PT" sz="2800" dirty="0">
              <a:cs typeface="Arial" panose="020B0604020202020204" pitchFamily="34" charset="0"/>
            </a:endParaRPr>
          </a:p>
          <a:p>
            <a:r>
              <a:rPr lang="pt-PT" sz="2600" dirty="0">
                <a:cs typeface="Arial" panose="020B0604020202020204" pitchFamily="34" charset="0"/>
              </a:rPr>
              <a:t>João Brigido nº2180710</a:t>
            </a:r>
          </a:p>
          <a:p>
            <a:r>
              <a:rPr lang="pt-PT" sz="2600" dirty="0">
                <a:cs typeface="Arial" panose="020B0604020202020204" pitchFamily="34" charset="0"/>
              </a:rPr>
              <a:t>João Duarte nº2181984</a:t>
            </a:r>
          </a:p>
        </p:txBody>
      </p:sp>
    </p:spTree>
    <p:extLst>
      <p:ext uri="{BB962C8B-B14F-4D97-AF65-F5344CB8AC3E}">
        <p14:creationId xmlns:p14="http://schemas.microsoft.com/office/powerpoint/2010/main" val="27598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F1A65-4825-4478-8FE9-8807335E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Arial" panose="020B0604020202020204" pitchFamily="34" charset="0"/>
              </a:rPr>
              <a:t>Planeamento e tarefas a realizar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44C77F-93AB-4AC7-8E73-512D406E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cs typeface="Arial" panose="020B0604020202020204" pitchFamily="34" charset="0"/>
              </a:rPr>
              <a:t>Criação da base de dados;</a:t>
            </a:r>
          </a:p>
          <a:p>
            <a:r>
              <a:rPr lang="pt-PT" sz="2400" dirty="0">
                <a:cs typeface="Arial" panose="020B0604020202020204" pitchFamily="34" charset="0"/>
              </a:rPr>
              <a:t>Gerar classes necessárias;</a:t>
            </a:r>
          </a:p>
          <a:p>
            <a:r>
              <a:rPr lang="pt-PT" sz="2400" dirty="0">
                <a:cs typeface="Arial" panose="020B0604020202020204" pitchFamily="34" charset="0"/>
              </a:rPr>
              <a:t>Implementação dos diversos formulários;</a:t>
            </a:r>
          </a:p>
          <a:p>
            <a:r>
              <a:rPr lang="pt-PT" sz="2400" dirty="0">
                <a:cs typeface="Arial" panose="020B0604020202020204" pitchFamily="34" charset="0"/>
              </a:rPr>
              <a:t>Implementação das funcionalidades da aplicação;</a:t>
            </a:r>
          </a:p>
          <a:p>
            <a:r>
              <a:rPr lang="pt-PT" sz="2400" dirty="0">
                <a:cs typeface="Arial" panose="020B0604020202020204" pitchFamily="34" charset="0"/>
              </a:rPr>
              <a:t>Realização de testes e otimização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10124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09EE-8F0E-4D58-A633-C8FCB51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Ideias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A7457-7AD7-4A47-B73A-C33489BA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aplicação </a:t>
            </a:r>
            <a:r>
              <a:rPr lang="pt-PT" dirty="0" err="1"/>
              <a:t>multi</a:t>
            </a:r>
            <a:r>
              <a:rPr lang="pt-PT" dirty="0"/>
              <a:t> janelas, que permita ao utilizador navegar por cada um dos formulários que são disponibilizados;</a:t>
            </a:r>
          </a:p>
          <a:p>
            <a:r>
              <a:rPr lang="pt-PT" dirty="0"/>
              <a:t>Implementar um formulário principal onde seja possível aceder rapidamente a qualquer uma das funcionalidades de gestão;</a:t>
            </a:r>
          </a:p>
          <a:p>
            <a:r>
              <a:rPr lang="pt-PT" dirty="0"/>
              <a:t>Formulários de gestão (Clientes/Filhos, Eventos, etc.) de fácil manipulação, permitindo a qualquer utilizador preencher ou consultar informações intuitivamente. </a:t>
            </a:r>
          </a:p>
        </p:txBody>
      </p:sp>
    </p:spTree>
    <p:extLst>
      <p:ext uri="{BB962C8B-B14F-4D97-AF65-F5344CB8AC3E}">
        <p14:creationId xmlns:p14="http://schemas.microsoft.com/office/powerpoint/2010/main" val="172655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68DDD-04D5-49B9-B2E3-8BF32E59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78" y="1279868"/>
            <a:ext cx="5230219" cy="1612565"/>
          </a:xfrm>
        </p:spPr>
        <p:txBody>
          <a:bodyPr>
            <a:normAutofit/>
          </a:bodyPr>
          <a:lstStyle/>
          <a:p>
            <a:r>
              <a:rPr lang="pt-PT" dirty="0"/>
              <a:t>Protótipos da Aplicação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EDA67961-94C3-4B4D-A911-B429E6FA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253" y="386052"/>
            <a:ext cx="4691431" cy="2506381"/>
          </a:xfr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3933237-5991-45FF-9FB8-F9D68284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8" y="3148149"/>
            <a:ext cx="6123868" cy="349361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A973204-EA75-47B9-981E-7870C106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5" y="3148149"/>
            <a:ext cx="3069769" cy="34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0BACE-0FAB-4DCC-A283-1D8900F6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Dificuldades Esperadas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445A69-9459-44AD-B761-1A8E2489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vistas apelativas visualmente quando for mostrada a informação proveniente da base de dados;</a:t>
            </a:r>
          </a:p>
          <a:p>
            <a:r>
              <a:rPr lang="pt-PT" dirty="0"/>
              <a:t>Implementar corretamente todas as funcionalidades da aplicação, de modo a que não seja comprometida a experiência dos utilizadores, nem prejudicando a sua principal função, a gestão das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5051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D1D8-5CC8-482E-BB3A-B69AC11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Soluções Propostas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2C65FC-4545-4DE8-869D-8C39D56F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Fazer diversas demonstrações da aplicação, de forma a que se obtenha um </a:t>
            </a:r>
            <a:r>
              <a:rPr lang="pt-PT" i="1" dirty="0"/>
              <a:t>feedback </a:t>
            </a:r>
            <a:r>
              <a:rPr lang="pt-PT" dirty="0"/>
              <a:t>de entidades que não pertencem ao desenvolvimento do projeto;</a:t>
            </a:r>
          </a:p>
          <a:p>
            <a:r>
              <a:rPr lang="pt-PT" dirty="0"/>
              <a:t>Realizar inúmeros testes ao funcionamento da aplicação, servindo assim de prevenção contra falhas e </a:t>
            </a:r>
            <a:r>
              <a:rPr lang="pt-PT" i="1" dirty="0"/>
              <a:t>bugs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676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204</Words>
  <Application>Microsoft Office PowerPoint</Application>
  <PresentationFormat>Ecrã Panorâmico</PresentationFormat>
  <Paragraphs>21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Bookids</vt:lpstr>
      <vt:lpstr>Planeamento e tarefas a realizar</vt:lpstr>
      <vt:lpstr>Ideias Base</vt:lpstr>
      <vt:lpstr>Protótipos da Aplicação</vt:lpstr>
      <vt:lpstr>Dificuldades Esperadas</vt:lpstr>
      <vt:lpstr>Soluções Propostas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Bookids</dc:title>
  <dc:creator>João</dc:creator>
  <cp:lastModifiedBy>João Pedro Machado Duarte</cp:lastModifiedBy>
  <cp:revision>31</cp:revision>
  <dcterms:created xsi:type="dcterms:W3CDTF">2019-04-26T09:32:31Z</dcterms:created>
  <dcterms:modified xsi:type="dcterms:W3CDTF">2019-04-29T15:34:48Z</dcterms:modified>
</cp:coreProperties>
</file>