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93787-FCF5-4103-AC20-970586AAB4F6}" v="5" dt="2019-04-29T15:14:5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Machado Duarte" userId="92c2a92b-15e7-4f46-a635-045945c01294" providerId="ADAL" clId="{05F93787-FCF5-4103-AC20-970586AAB4F6}"/>
    <pc:docChg chg="undo custSel delSld modSld">
      <pc:chgData name="João Pedro Machado Duarte" userId="92c2a92b-15e7-4f46-a635-045945c01294" providerId="ADAL" clId="{05F93787-FCF5-4103-AC20-970586AAB4F6}" dt="2019-04-29T15:34:47.117" v="101" actId="1076"/>
      <pc:docMkLst>
        <pc:docMk/>
      </pc:docMkLst>
      <pc:sldChg chg="del">
        <pc:chgData name="João Pedro Machado Duarte" userId="92c2a92b-15e7-4f46-a635-045945c01294" providerId="ADAL" clId="{05F93787-FCF5-4103-AC20-970586AAB4F6}" dt="2019-04-29T14:58:30.539" v="0" actId="2696"/>
        <pc:sldMkLst>
          <pc:docMk/>
          <pc:sldMk cId="4248297668" sldId="258"/>
        </pc:sldMkLst>
      </pc:sldChg>
      <pc:sldChg chg="modSp">
        <pc:chgData name="João Pedro Machado Duarte" userId="92c2a92b-15e7-4f46-a635-045945c01294" providerId="ADAL" clId="{05F93787-FCF5-4103-AC20-970586AAB4F6}" dt="2019-04-29T15:01:09.202" v="4" actId="20577"/>
        <pc:sldMkLst>
          <pc:docMk/>
          <pc:sldMk cId="1726555918" sldId="259"/>
        </pc:sldMkLst>
        <pc:spChg chg="mod">
          <ac:chgData name="João Pedro Machado Duarte" userId="92c2a92b-15e7-4f46-a635-045945c01294" providerId="ADAL" clId="{05F93787-FCF5-4103-AC20-970586AAB4F6}" dt="2019-04-29T15:01:09.202" v="4" actId="20577"/>
          <ac:spMkLst>
            <pc:docMk/>
            <pc:sldMk cId="1726555918" sldId="259"/>
            <ac:spMk id="3" creationId="{B1CA7457-7AD7-4A47-B73A-C33489BA3AC2}"/>
          </ac:spMkLst>
        </pc:spChg>
      </pc:sldChg>
      <pc:sldChg chg="addSp delSp modSp">
        <pc:chgData name="João Pedro Machado Duarte" userId="92c2a92b-15e7-4f46-a635-045945c01294" providerId="ADAL" clId="{05F93787-FCF5-4103-AC20-970586AAB4F6}" dt="2019-04-29T15:34:47.117" v="101" actId="1076"/>
        <pc:sldMkLst>
          <pc:docMk/>
          <pc:sldMk cId="2605248831" sldId="260"/>
        </pc:sldMkLst>
        <pc:spChg chg="mod">
          <ac:chgData name="João Pedro Machado Duarte" userId="92c2a92b-15e7-4f46-a635-045945c01294" providerId="ADAL" clId="{05F93787-FCF5-4103-AC20-970586AAB4F6}" dt="2019-04-29T15:34:47.117" v="101" actId="1076"/>
          <ac:spMkLst>
            <pc:docMk/>
            <pc:sldMk cId="2605248831" sldId="260"/>
            <ac:spMk id="2" creationId="{B4E68DDD-04D5-49B9-B2E3-8BF32E5942DE}"/>
          </ac:spMkLst>
        </pc:spChg>
        <pc:spChg chg="del">
          <ac:chgData name="João Pedro Machado Duarte" userId="92c2a92b-15e7-4f46-a635-045945c01294" providerId="ADAL" clId="{05F93787-FCF5-4103-AC20-970586AAB4F6}" dt="2019-04-29T15:12:10.261" v="5" actId="931"/>
          <ac:spMkLst>
            <pc:docMk/>
            <pc:sldMk cId="2605248831" sldId="260"/>
            <ac:spMk id="3" creationId="{32C9245E-0547-4B3E-8678-D131B27A7EC7}"/>
          </ac:spMkLst>
        </pc:spChg>
        <pc:spChg chg="add del mod">
          <ac:chgData name="João Pedro Machado Duarte" userId="92c2a92b-15e7-4f46-a635-045945c01294" providerId="ADAL" clId="{05F93787-FCF5-4103-AC20-970586AAB4F6}" dt="2019-04-29T15:12:42.559" v="14" actId="931"/>
          <ac:spMkLst>
            <pc:docMk/>
            <pc:sldMk cId="2605248831" sldId="260"/>
            <ac:spMk id="11" creationId="{FD9E1CBA-852C-4AB3-81EC-483A56264254}"/>
          </ac:spMkLst>
        </pc:spChg>
        <pc:spChg chg="add del mod">
          <ac:chgData name="João Pedro Machado Duarte" userId="92c2a92b-15e7-4f46-a635-045945c01294" providerId="ADAL" clId="{05F93787-FCF5-4103-AC20-970586AAB4F6}" dt="2019-04-29T15:13:46.777" v="18" actId="931"/>
          <ac:spMkLst>
            <pc:docMk/>
            <pc:sldMk cId="2605248831" sldId="260"/>
            <ac:spMk id="15" creationId="{A81A7A63-3D3D-40F7-827F-3488D833518E}"/>
          </ac:spMkLst>
        </pc:spChg>
        <pc:picChg chg="add del mod">
          <ac:chgData name="João Pedro Machado Duarte" userId="92c2a92b-15e7-4f46-a635-045945c01294" providerId="ADAL" clId="{05F93787-FCF5-4103-AC20-970586AAB4F6}" dt="2019-04-29T15:12:29.592" v="13" actId="478"/>
          <ac:picMkLst>
            <pc:docMk/>
            <pc:sldMk cId="2605248831" sldId="260"/>
            <ac:picMk id="5" creationId="{A92DAB79-4B8D-4869-939D-485F18E0377D}"/>
          </ac:picMkLst>
        </pc:picChg>
        <pc:picChg chg="add del mod">
          <ac:chgData name="João Pedro Machado Duarte" userId="92c2a92b-15e7-4f46-a635-045945c01294" providerId="ADAL" clId="{05F93787-FCF5-4103-AC20-970586AAB4F6}" dt="2019-04-29T15:12:29.592" v="13" actId="478"/>
          <ac:picMkLst>
            <pc:docMk/>
            <pc:sldMk cId="2605248831" sldId="260"/>
            <ac:picMk id="7" creationId="{11E054D4-A38C-427A-92D9-B52CAE612C9F}"/>
          </ac:picMkLst>
        </pc:picChg>
        <pc:picChg chg="add del mod">
          <ac:chgData name="João Pedro Machado Duarte" userId="92c2a92b-15e7-4f46-a635-045945c01294" providerId="ADAL" clId="{05F93787-FCF5-4103-AC20-970586AAB4F6}" dt="2019-04-29T15:12:29.592" v="13" actId="478"/>
          <ac:picMkLst>
            <pc:docMk/>
            <pc:sldMk cId="2605248831" sldId="260"/>
            <ac:picMk id="9" creationId="{0DFBE4D7-93F8-4D1D-B5BA-0F03AA6565ED}"/>
          </ac:picMkLst>
        </pc:picChg>
        <pc:picChg chg="add del mod">
          <ac:chgData name="João Pedro Machado Duarte" userId="92c2a92b-15e7-4f46-a635-045945c01294" providerId="ADAL" clId="{05F93787-FCF5-4103-AC20-970586AAB4F6}" dt="2019-04-29T15:12:51.475" v="17" actId="478"/>
          <ac:picMkLst>
            <pc:docMk/>
            <pc:sldMk cId="2605248831" sldId="260"/>
            <ac:picMk id="13" creationId="{2BCE9256-6191-4B80-AB51-0C48785EB559}"/>
          </ac:picMkLst>
        </pc:picChg>
        <pc:picChg chg="add mod">
          <ac:chgData name="João Pedro Machado Duarte" userId="92c2a92b-15e7-4f46-a635-045945c01294" providerId="ADAL" clId="{05F93787-FCF5-4103-AC20-970586AAB4F6}" dt="2019-04-29T15:34:26.743" v="92" actId="1076"/>
          <ac:picMkLst>
            <pc:docMk/>
            <pc:sldMk cId="2605248831" sldId="260"/>
            <ac:picMk id="17" creationId="{EDA67961-94C3-4B4D-A911-B429E6FA4405}"/>
          </ac:picMkLst>
        </pc:picChg>
        <pc:picChg chg="add mod">
          <ac:chgData name="João Pedro Machado Duarte" userId="92c2a92b-15e7-4f46-a635-045945c01294" providerId="ADAL" clId="{05F93787-FCF5-4103-AC20-970586AAB4F6}" dt="2019-04-29T15:34:22.071" v="91" actId="1076"/>
          <ac:picMkLst>
            <pc:docMk/>
            <pc:sldMk cId="2605248831" sldId="260"/>
            <ac:picMk id="19" creationId="{33933237-5991-45FF-9FB8-F9D68284025F}"/>
          </ac:picMkLst>
        </pc:picChg>
        <pc:picChg chg="add mod">
          <ac:chgData name="João Pedro Machado Duarte" userId="92c2a92b-15e7-4f46-a635-045945c01294" providerId="ADAL" clId="{05F93787-FCF5-4103-AC20-970586AAB4F6}" dt="2019-04-29T15:34:20.223" v="90" actId="1076"/>
          <ac:picMkLst>
            <pc:docMk/>
            <pc:sldMk cId="2605248831" sldId="260"/>
            <ac:picMk id="21" creationId="{FA973204-EA75-47B9-981E-7870C10692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43CA0-E9A1-49AD-B6D5-652ED69F68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9600" dirty="0" err="1">
                <a:cs typeface="Arial" panose="020B0604020202020204" pitchFamily="34" charset="0"/>
              </a:rPr>
              <a:t>Bookids</a:t>
            </a:r>
            <a:endParaRPr lang="pt-PT" sz="9600" dirty="0"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27CD7-A769-4402-8B4D-F9C78F70D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15080"/>
          </a:xfrm>
        </p:spPr>
        <p:txBody>
          <a:bodyPr>
            <a:normAutofit fontScale="92500" lnSpcReduction="20000"/>
          </a:bodyPr>
          <a:lstStyle/>
          <a:p>
            <a:r>
              <a:rPr lang="pt-PT" sz="4500" dirty="0">
                <a:cs typeface="Arial" panose="020B0604020202020204" pitchFamily="34" charset="0"/>
              </a:rPr>
              <a:t>Desenvolvimento de Aplicações</a:t>
            </a:r>
            <a:endParaRPr lang="pt-PT" sz="2800" dirty="0">
              <a:cs typeface="Arial" panose="020B0604020202020204" pitchFamily="34" charset="0"/>
            </a:endParaRPr>
          </a:p>
          <a:p>
            <a:r>
              <a:rPr lang="pt-PT" sz="2600" dirty="0">
                <a:cs typeface="Arial" panose="020B0604020202020204" pitchFamily="34" charset="0"/>
              </a:rPr>
              <a:t>João Brigido nº2180710</a:t>
            </a:r>
          </a:p>
          <a:p>
            <a:r>
              <a:rPr lang="pt-PT" sz="2600" dirty="0">
                <a:cs typeface="Arial" panose="020B0604020202020204" pitchFamily="34" charset="0"/>
              </a:rPr>
              <a:t>João Duarte nº2181984</a:t>
            </a:r>
          </a:p>
        </p:txBody>
      </p:sp>
    </p:spTree>
    <p:extLst>
      <p:ext uri="{BB962C8B-B14F-4D97-AF65-F5344CB8AC3E}">
        <p14:creationId xmlns:p14="http://schemas.microsoft.com/office/powerpoint/2010/main" val="275982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1CCF9-D11A-4A18-AA66-17032B41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pt-PT" dirty="0"/>
              <a:t>Formulário de gestão de vendas (1) 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C62CFB91-6A3F-4658-93C7-61AB2B029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77008"/>
            <a:ext cx="7762419" cy="45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1AEB-C593-4BCE-93E7-6D1AC534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pt-PT" dirty="0"/>
              <a:t>Formulário de gestão de vendas (2)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9C8630F6-38F7-4DCC-8E15-52A3BFD1F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636367"/>
            <a:ext cx="8917241" cy="41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45310-F053-43E0-B784-EB986FBD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F0890B-750A-47FF-BB18-EB8790F80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aplicação tem como principal objetivo servir de ferramenta para auxiliar a gestão de uma loja de venda de brinquedos, que em simultâneo organiza eventos para crianças.</a:t>
            </a:r>
          </a:p>
          <a:p>
            <a:r>
              <a:rPr lang="pt-PT" dirty="0"/>
              <a:t>Recorreu-se à construção de diversos formulários que permitissem implementar as funções previamente desejadas e planeadas.</a:t>
            </a:r>
          </a:p>
        </p:txBody>
      </p:sp>
    </p:spTree>
    <p:extLst>
      <p:ext uri="{BB962C8B-B14F-4D97-AF65-F5344CB8AC3E}">
        <p14:creationId xmlns:p14="http://schemas.microsoft.com/office/powerpoint/2010/main" val="4676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33B5-90D0-4C0C-AA6A-9BF88F0C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 principal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F795EA2-898C-4FC8-B35D-206AFDAF6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0618"/>
            <a:ext cx="8276738" cy="417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1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786B4-C64E-4D25-BD4A-69206C49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Formulário de gestão de animadores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777BAEF5-632B-4D78-9109-E1B06C187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84728"/>
            <a:ext cx="6690875" cy="51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481E2-D1F8-474A-B1E0-67947B3D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pt-PT" dirty="0"/>
              <a:t>Formulário de gestão de clientes e filhos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D85E72AB-39F1-46AF-81B4-0900528CD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459348"/>
            <a:ext cx="10070058" cy="51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9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8C5CF-7093-42DE-967B-CEF41F65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pt-PT" dirty="0"/>
              <a:t>Formulário de gestão de escolas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E496FB53-AAEA-411C-8057-91F394431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53770"/>
            <a:ext cx="7358126" cy="50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44C93-F95A-4F01-AC55-F9C3CA7F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pt-PT" dirty="0"/>
              <a:t>Formulário de gestão de eventos (1)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434BA319-1E12-42FE-9A1C-DB028F50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194" y="1636712"/>
            <a:ext cx="78676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028B6-2782-4F3B-BFCA-F054F54C2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/>
          <a:lstStyle/>
          <a:p>
            <a:r>
              <a:rPr lang="pt-PT" dirty="0"/>
              <a:t>Formulário de gestão de eventos (2)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85674969-CEAA-415E-A015-03DD8B94D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29546"/>
            <a:ext cx="10502241" cy="339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1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3BABB-0F19-4A96-9CE4-E92EAEC1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383"/>
          </a:xfrm>
        </p:spPr>
        <p:txBody>
          <a:bodyPr/>
          <a:lstStyle/>
          <a:p>
            <a:r>
              <a:rPr lang="pt-PT" dirty="0"/>
              <a:t>Formulário de gestão de produtos</a:t>
            </a:r>
          </a:p>
        </p:txBody>
      </p:sp>
      <p:pic>
        <p:nvPicPr>
          <p:cNvPr id="4" name="Marcador de Posição de Conteúdo 3">
            <a:extLst>
              <a:ext uri="{FF2B5EF4-FFF2-40B4-BE49-F238E27FC236}">
                <a16:creationId xmlns:a16="http://schemas.microsoft.com/office/drawing/2014/main" id="{13A37861-AD09-4B7A-97EC-44D3B6F6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7983"/>
            <a:ext cx="9994895" cy="48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2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112</Words>
  <Application>Microsoft Office PowerPoint</Application>
  <PresentationFormat>Ecrã Panorâmico</PresentationFormat>
  <Paragraphs>16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Bookids</vt:lpstr>
      <vt:lpstr>Introdução</vt:lpstr>
      <vt:lpstr>Formulário principal</vt:lpstr>
      <vt:lpstr>Formulário de gestão de animadores</vt:lpstr>
      <vt:lpstr>Formulário de gestão de clientes e filhos</vt:lpstr>
      <vt:lpstr>Formulário de gestão de escolas</vt:lpstr>
      <vt:lpstr>Formulário de gestão de eventos (1)</vt:lpstr>
      <vt:lpstr>Formulário de gestão de eventos (2)</vt:lpstr>
      <vt:lpstr>Formulário de gestão de produtos</vt:lpstr>
      <vt:lpstr>Formulário de gestão de vendas (1) </vt:lpstr>
      <vt:lpstr>Formulário de gestão de vendas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Bookids</dc:title>
  <dc:creator>João</dc:creator>
  <cp:lastModifiedBy>João</cp:lastModifiedBy>
  <cp:revision>45</cp:revision>
  <dcterms:created xsi:type="dcterms:W3CDTF">2019-04-26T09:32:31Z</dcterms:created>
  <dcterms:modified xsi:type="dcterms:W3CDTF">2019-06-12T23:05:39Z</dcterms:modified>
</cp:coreProperties>
</file>