
<file path=[Content_Types].xml><?xml version="1.0" encoding="utf-8"?>
<Types xmlns="http://schemas.openxmlformats.org/package/2006/content-types">
  <Default Extension="png" ContentType="image/png"/>
  <Default Extension="png&amp;ehk=BFmTx4sy1VDbBR2eIZAyhg&amp;r=0&amp;pid=OfficeInsert" ContentType="image/png"/>
  <Default Extension="png&amp;ehk=nftFO91Eteh86N5m546lVg&amp;r=0&amp;pid=OfficeInsert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13"/>
  </p:notesMasterIdLst>
  <p:sldIdLst>
    <p:sldId id="256" r:id="rId2"/>
    <p:sldId id="270" r:id="rId3"/>
    <p:sldId id="263" r:id="rId4"/>
    <p:sldId id="258" r:id="rId5"/>
    <p:sldId id="264" r:id="rId6"/>
    <p:sldId id="265" r:id="rId7"/>
    <p:sldId id="266" r:id="rId8"/>
    <p:sldId id="267" r:id="rId9"/>
    <p:sldId id="268" r:id="rId10"/>
    <p:sldId id="259" r:id="rId11"/>
    <p:sldId id="269" r:id="rId12"/>
  </p:sldIdLst>
  <p:sldSz cx="12192000" cy="6858000"/>
  <p:notesSz cx="7102475" cy="89916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189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377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566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754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5943" algn="l" defTabSz="914377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131" algn="l" defTabSz="914377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320" algn="l" defTabSz="914377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509" algn="l" defTabSz="914377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F4A90EC-A9E1-441A-A356-A6A6AA496EC2}">
          <p14:sldIdLst>
            <p14:sldId id="256"/>
            <p14:sldId id="270"/>
            <p14:sldId id="263"/>
            <p14:sldId id="258"/>
            <p14:sldId id="264"/>
            <p14:sldId id="265"/>
            <p14:sldId id="266"/>
            <p14:sldId id="267"/>
            <p14:sldId id="268"/>
            <p14:sldId id="259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32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6417" autoAdjust="0"/>
  </p:normalViewPr>
  <p:slideViewPr>
    <p:cSldViewPr snapToGrid="0" showGuides="1">
      <p:cViewPr varScale="1">
        <p:scale>
          <a:sx n="79" d="100"/>
          <a:sy n="79" d="100"/>
        </p:scale>
        <p:origin x="34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>
        <p:guide orient="horz" pos="2832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231E1A-0B55-4C36-9C84-F69D7E648A05}" type="doc">
      <dgm:prSet loTypeId="urn:microsoft.com/office/officeart/2005/8/layout/radial1" loCatId="cycle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70BF6BE-C331-41C6-82DD-829C7098A585}">
      <dgm:prSet phldrT="[Text]"/>
      <dgm:spPr/>
      <dgm:t>
        <a:bodyPr/>
        <a:lstStyle/>
        <a:p>
          <a:r>
            <a:rPr lang="en-US" dirty="0">
              <a:effectLst/>
            </a:rPr>
            <a:t>App Server</a:t>
          </a:r>
        </a:p>
      </dgm:t>
    </dgm:pt>
    <dgm:pt modelId="{65B28C7A-AE4F-42D6-9297-5C0799669D4F}" type="parTrans" cxnId="{9BA32D00-4D87-427E-82CB-B2D8332D6CDB}">
      <dgm:prSet/>
      <dgm:spPr/>
      <dgm:t>
        <a:bodyPr/>
        <a:lstStyle/>
        <a:p>
          <a:endParaRPr lang="en-US"/>
        </a:p>
      </dgm:t>
    </dgm:pt>
    <dgm:pt modelId="{DF488875-C21D-4546-8830-E4A4687E2BAB}" type="sibTrans" cxnId="{9BA32D00-4D87-427E-82CB-B2D8332D6CDB}">
      <dgm:prSet/>
      <dgm:spPr/>
      <dgm:t>
        <a:bodyPr/>
        <a:lstStyle/>
        <a:p>
          <a:endParaRPr lang="en-US"/>
        </a:p>
      </dgm:t>
    </dgm:pt>
    <dgm:pt modelId="{313A7B8C-8182-4CFA-AC25-EBD359D9A75C}">
      <dgm:prSet phldrT="[Text]"/>
      <dgm:spPr/>
      <dgm:t>
        <a:bodyPr/>
        <a:lstStyle/>
        <a:p>
          <a:r>
            <a:rPr lang="en-US" dirty="0">
              <a:effectLst/>
            </a:rPr>
            <a:t>Database</a:t>
          </a:r>
        </a:p>
      </dgm:t>
    </dgm:pt>
    <dgm:pt modelId="{35A62E9E-0AD2-4B6F-8FF4-04B7EE3913E5}" type="parTrans" cxnId="{23D73781-7643-4F2F-86C2-A8D9C16C57CD}">
      <dgm:prSet/>
      <dgm:spPr/>
      <dgm:t>
        <a:bodyPr/>
        <a:lstStyle/>
        <a:p>
          <a:endParaRPr lang="en-US"/>
        </a:p>
      </dgm:t>
    </dgm:pt>
    <dgm:pt modelId="{D6BCA881-ADE6-4F2B-AF7B-5D71E013EC78}" type="sibTrans" cxnId="{23D73781-7643-4F2F-86C2-A8D9C16C57CD}">
      <dgm:prSet/>
      <dgm:spPr/>
      <dgm:t>
        <a:bodyPr/>
        <a:lstStyle/>
        <a:p>
          <a:endParaRPr lang="en-US"/>
        </a:p>
      </dgm:t>
    </dgm:pt>
    <dgm:pt modelId="{CCAE34BA-2516-4FC7-8F94-0A46F223992C}">
      <dgm:prSet phldrT="[Text]"/>
      <dgm:spPr/>
      <dgm:t>
        <a:bodyPr/>
        <a:lstStyle/>
        <a:p>
          <a:r>
            <a:rPr lang="en-US" dirty="0">
              <a:effectLst/>
            </a:rPr>
            <a:t>Message Queues</a:t>
          </a:r>
        </a:p>
      </dgm:t>
    </dgm:pt>
    <dgm:pt modelId="{EBB7CA28-0A2B-411E-9C7A-E1BE8F9A24C1}" type="parTrans" cxnId="{83FA4427-F14E-4726-82A3-8B13286D3659}">
      <dgm:prSet/>
      <dgm:spPr/>
      <dgm:t>
        <a:bodyPr/>
        <a:lstStyle/>
        <a:p>
          <a:endParaRPr lang="en-US"/>
        </a:p>
      </dgm:t>
    </dgm:pt>
    <dgm:pt modelId="{0573B80F-3418-4E92-AD69-AE4B8FF68C95}" type="sibTrans" cxnId="{83FA4427-F14E-4726-82A3-8B13286D3659}">
      <dgm:prSet/>
      <dgm:spPr/>
      <dgm:t>
        <a:bodyPr/>
        <a:lstStyle/>
        <a:p>
          <a:endParaRPr lang="en-US"/>
        </a:p>
      </dgm:t>
    </dgm:pt>
    <dgm:pt modelId="{AB4FA770-8AB2-4ED4-990C-ABAF693A7EF9}">
      <dgm:prSet phldrT="[Text]"/>
      <dgm:spPr/>
      <dgm:t>
        <a:bodyPr/>
        <a:lstStyle/>
        <a:p>
          <a:r>
            <a:rPr lang="en-US" dirty="0">
              <a:effectLst/>
            </a:rPr>
            <a:t>Analytics</a:t>
          </a:r>
        </a:p>
      </dgm:t>
    </dgm:pt>
    <dgm:pt modelId="{8A798F33-F0C8-4025-9463-528EDDC10847}" type="parTrans" cxnId="{DB382196-5CB8-4B87-8CD5-DBA127D6AE7C}">
      <dgm:prSet/>
      <dgm:spPr/>
      <dgm:t>
        <a:bodyPr/>
        <a:lstStyle/>
        <a:p>
          <a:endParaRPr lang="en-US"/>
        </a:p>
      </dgm:t>
    </dgm:pt>
    <dgm:pt modelId="{05B4A4A8-EE10-4F80-BF5D-2EC2DDAA1C22}" type="sibTrans" cxnId="{DB382196-5CB8-4B87-8CD5-DBA127D6AE7C}">
      <dgm:prSet/>
      <dgm:spPr/>
      <dgm:t>
        <a:bodyPr/>
        <a:lstStyle/>
        <a:p>
          <a:endParaRPr lang="en-US"/>
        </a:p>
      </dgm:t>
    </dgm:pt>
    <dgm:pt modelId="{AF259849-6914-4689-9C17-67FEBB2D0AC3}">
      <dgm:prSet phldrT="[Text]"/>
      <dgm:spPr/>
      <dgm:t>
        <a:bodyPr/>
        <a:lstStyle/>
        <a:p>
          <a:r>
            <a:rPr lang="en-US" dirty="0">
              <a:effectLst/>
            </a:rPr>
            <a:t>Monitoring</a:t>
          </a:r>
        </a:p>
      </dgm:t>
    </dgm:pt>
    <dgm:pt modelId="{8A1801FF-3DDC-4B37-A42C-1184625C3890}" type="parTrans" cxnId="{726D024E-AB50-4CE7-B756-8B0AE5C974FC}">
      <dgm:prSet/>
      <dgm:spPr/>
      <dgm:t>
        <a:bodyPr/>
        <a:lstStyle/>
        <a:p>
          <a:endParaRPr lang="en-US"/>
        </a:p>
      </dgm:t>
    </dgm:pt>
    <dgm:pt modelId="{C706C73D-0ADC-433D-8951-07E689BB5B15}" type="sibTrans" cxnId="{726D024E-AB50-4CE7-B756-8B0AE5C974FC}">
      <dgm:prSet/>
      <dgm:spPr/>
      <dgm:t>
        <a:bodyPr/>
        <a:lstStyle/>
        <a:p>
          <a:endParaRPr lang="en-US"/>
        </a:p>
      </dgm:t>
    </dgm:pt>
    <dgm:pt modelId="{DD4E080B-B452-4A12-926F-E04F8FE292F2}">
      <dgm:prSet phldrT="[Text]"/>
      <dgm:spPr/>
      <dgm:t>
        <a:bodyPr/>
        <a:lstStyle/>
        <a:p>
          <a:r>
            <a:rPr lang="en-US" dirty="0">
              <a:effectLst/>
            </a:rPr>
            <a:t>Cache</a:t>
          </a:r>
        </a:p>
      </dgm:t>
    </dgm:pt>
    <dgm:pt modelId="{3EC6C5AF-EFD0-4FCE-96E4-2ACDB418440D}" type="parTrans" cxnId="{B0B890EE-AD03-41E1-AE26-355A7AB5A0A2}">
      <dgm:prSet/>
      <dgm:spPr/>
      <dgm:t>
        <a:bodyPr/>
        <a:lstStyle/>
        <a:p>
          <a:endParaRPr lang="en-US"/>
        </a:p>
      </dgm:t>
    </dgm:pt>
    <dgm:pt modelId="{9F4BF05A-77CF-44C9-BB8F-577DD72D83CC}" type="sibTrans" cxnId="{B0B890EE-AD03-41E1-AE26-355A7AB5A0A2}">
      <dgm:prSet/>
      <dgm:spPr/>
      <dgm:t>
        <a:bodyPr/>
        <a:lstStyle/>
        <a:p>
          <a:endParaRPr lang="en-US"/>
        </a:p>
      </dgm:t>
    </dgm:pt>
    <dgm:pt modelId="{919709CB-E37B-48A2-B765-99712540FD8D}" type="pres">
      <dgm:prSet presAssocID="{A1231E1A-0B55-4C36-9C84-F69D7E648A0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86A7D57-B844-42AA-A488-4DB61FF636F0}" type="pres">
      <dgm:prSet presAssocID="{270BF6BE-C331-41C6-82DD-829C7098A585}" presName="centerShape" presStyleLbl="node0" presStyleIdx="0" presStyleCnt="1"/>
      <dgm:spPr/>
    </dgm:pt>
    <dgm:pt modelId="{3522DC49-4A0D-458B-85E2-4E116CAA8325}" type="pres">
      <dgm:prSet presAssocID="{35A62E9E-0AD2-4B6F-8FF4-04B7EE3913E5}" presName="Name9" presStyleLbl="parChTrans1D2" presStyleIdx="0" presStyleCnt="5"/>
      <dgm:spPr/>
    </dgm:pt>
    <dgm:pt modelId="{456179B5-40B6-42AC-A1C3-B8C2CDA9A660}" type="pres">
      <dgm:prSet presAssocID="{35A62E9E-0AD2-4B6F-8FF4-04B7EE3913E5}" presName="connTx" presStyleLbl="parChTrans1D2" presStyleIdx="0" presStyleCnt="5"/>
      <dgm:spPr/>
    </dgm:pt>
    <dgm:pt modelId="{6133750A-909A-46BF-ACC8-BDE4E3B7FCF3}" type="pres">
      <dgm:prSet presAssocID="{313A7B8C-8182-4CFA-AC25-EBD359D9A75C}" presName="node" presStyleLbl="node1" presStyleIdx="0" presStyleCnt="5">
        <dgm:presLayoutVars>
          <dgm:bulletEnabled val="1"/>
        </dgm:presLayoutVars>
      </dgm:prSet>
      <dgm:spPr/>
    </dgm:pt>
    <dgm:pt modelId="{3CCE40A2-D159-42DB-9B7F-0E8F94AA02DA}" type="pres">
      <dgm:prSet presAssocID="{EBB7CA28-0A2B-411E-9C7A-E1BE8F9A24C1}" presName="Name9" presStyleLbl="parChTrans1D2" presStyleIdx="1" presStyleCnt="5"/>
      <dgm:spPr/>
    </dgm:pt>
    <dgm:pt modelId="{17725C15-A381-4E3C-A91D-CA6E92CB6F6D}" type="pres">
      <dgm:prSet presAssocID="{EBB7CA28-0A2B-411E-9C7A-E1BE8F9A24C1}" presName="connTx" presStyleLbl="parChTrans1D2" presStyleIdx="1" presStyleCnt="5"/>
      <dgm:spPr/>
    </dgm:pt>
    <dgm:pt modelId="{9A24D3A6-5717-4C7E-B79D-0DFBCBCDA114}" type="pres">
      <dgm:prSet presAssocID="{CCAE34BA-2516-4FC7-8F94-0A46F223992C}" presName="node" presStyleLbl="node1" presStyleIdx="1" presStyleCnt="5">
        <dgm:presLayoutVars>
          <dgm:bulletEnabled val="1"/>
        </dgm:presLayoutVars>
      </dgm:prSet>
      <dgm:spPr/>
    </dgm:pt>
    <dgm:pt modelId="{43A630E7-C05F-4CEB-99BB-E7B1943B56BF}" type="pres">
      <dgm:prSet presAssocID="{8A798F33-F0C8-4025-9463-528EDDC10847}" presName="Name9" presStyleLbl="parChTrans1D2" presStyleIdx="2" presStyleCnt="5"/>
      <dgm:spPr/>
    </dgm:pt>
    <dgm:pt modelId="{439B9D33-F28F-4418-A545-B727CE828F32}" type="pres">
      <dgm:prSet presAssocID="{8A798F33-F0C8-4025-9463-528EDDC10847}" presName="connTx" presStyleLbl="parChTrans1D2" presStyleIdx="2" presStyleCnt="5"/>
      <dgm:spPr/>
    </dgm:pt>
    <dgm:pt modelId="{8B2F5E01-F3F0-4948-B7AB-70B1517BD4CE}" type="pres">
      <dgm:prSet presAssocID="{AB4FA770-8AB2-4ED4-990C-ABAF693A7EF9}" presName="node" presStyleLbl="node1" presStyleIdx="2" presStyleCnt="5">
        <dgm:presLayoutVars>
          <dgm:bulletEnabled val="1"/>
        </dgm:presLayoutVars>
      </dgm:prSet>
      <dgm:spPr/>
    </dgm:pt>
    <dgm:pt modelId="{212ACA58-AA80-475E-981B-8018983CAA41}" type="pres">
      <dgm:prSet presAssocID="{8A1801FF-3DDC-4B37-A42C-1184625C3890}" presName="Name9" presStyleLbl="parChTrans1D2" presStyleIdx="3" presStyleCnt="5"/>
      <dgm:spPr/>
    </dgm:pt>
    <dgm:pt modelId="{BADBAB09-FE97-49CC-8546-7AFF98CDB33A}" type="pres">
      <dgm:prSet presAssocID="{8A1801FF-3DDC-4B37-A42C-1184625C3890}" presName="connTx" presStyleLbl="parChTrans1D2" presStyleIdx="3" presStyleCnt="5"/>
      <dgm:spPr/>
    </dgm:pt>
    <dgm:pt modelId="{EF8CDD42-4F14-4245-A5D7-73AAAEFE8CC4}" type="pres">
      <dgm:prSet presAssocID="{AF259849-6914-4689-9C17-67FEBB2D0AC3}" presName="node" presStyleLbl="node1" presStyleIdx="3" presStyleCnt="5">
        <dgm:presLayoutVars>
          <dgm:bulletEnabled val="1"/>
        </dgm:presLayoutVars>
      </dgm:prSet>
      <dgm:spPr/>
    </dgm:pt>
    <dgm:pt modelId="{B6A55FB3-1478-42B0-9484-8C18A8148F87}" type="pres">
      <dgm:prSet presAssocID="{3EC6C5AF-EFD0-4FCE-96E4-2ACDB418440D}" presName="Name9" presStyleLbl="parChTrans1D2" presStyleIdx="4" presStyleCnt="5"/>
      <dgm:spPr/>
    </dgm:pt>
    <dgm:pt modelId="{57C1CE72-303D-4912-9734-3DAE542EC1C3}" type="pres">
      <dgm:prSet presAssocID="{3EC6C5AF-EFD0-4FCE-96E4-2ACDB418440D}" presName="connTx" presStyleLbl="parChTrans1D2" presStyleIdx="4" presStyleCnt="5"/>
      <dgm:spPr/>
    </dgm:pt>
    <dgm:pt modelId="{F7A7AF44-C6A6-4AC8-88A4-6225810DDA8C}" type="pres">
      <dgm:prSet presAssocID="{DD4E080B-B452-4A12-926F-E04F8FE292F2}" presName="node" presStyleLbl="node1" presStyleIdx="4" presStyleCnt="5">
        <dgm:presLayoutVars>
          <dgm:bulletEnabled val="1"/>
        </dgm:presLayoutVars>
      </dgm:prSet>
      <dgm:spPr/>
    </dgm:pt>
  </dgm:ptLst>
  <dgm:cxnLst>
    <dgm:cxn modelId="{9BA32D00-4D87-427E-82CB-B2D8332D6CDB}" srcId="{A1231E1A-0B55-4C36-9C84-F69D7E648A05}" destId="{270BF6BE-C331-41C6-82DD-829C7098A585}" srcOrd="0" destOrd="0" parTransId="{65B28C7A-AE4F-42D6-9297-5C0799669D4F}" sibTransId="{DF488875-C21D-4546-8830-E4A4687E2BAB}"/>
    <dgm:cxn modelId="{0436350A-2918-4921-97F9-A8C8646430D8}" type="presOf" srcId="{A1231E1A-0B55-4C36-9C84-F69D7E648A05}" destId="{919709CB-E37B-48A2-B765-99712540FD8D}" srcOrd="0" destOrd="0" presId="urn:microsoft.com/office/officeart/2005/8/layout/radial1"/>
    <dgm:cxn modelId="{1365C925-FF12-4594-9ADA-DE942F0FC5C5}" type="presOf" srcId="{270BF6BE-C331-41C6-82DD-829C7098A585}" destId="{F86A7D57-B844-42AA-A488-4DB61FF636F0}" srcOrd="0" destOrd="0" presId="urn:microsoft.com/office/officeart/2005/8/layout/radial1"/>
    <dgm:cxn modelId="{83FA4427-F14E-4726-82A3-8B13286D3659}" srcId="{270BF6BE-C331-41C6-82DD-829C7098A585}" destId="{CCAE34BA-2516-4FC7-8F94-0A46F223992C}" srcOrd="1" destOrd="0" parTransId="{EBB7CA28-0A2B-411E-9C7A-E1BE8F9A24C1}" sibTransId="{0573B80F-3418-4E92-AD69-AE4B8FF68C95}"/>
    <dgm:cxn modelId="{04F0613C-1166-472A-BA48-BB1985C89BB3}" type="presOf" srcId="{CCAE34BA-2516-4FC7-8F94-0A46F223992C}" destId="{9A24D3A6-5717-4C7E-B79D-0DFBCBCDA114}" srcOrd="0" destOrd="0" presId="urn:microsoft.com/office/officeart/2005/8/layout/radial1"/>
    <dgm:cxn modelId="{145AE43C-9E3E-436A-AFBA-97E26794AD47}" type="presOf" srcId="{3EC6C5AF-EFD0-4FCE-96E4-2ACDB418440D}" destId="{57C1CE72-303D-4912-9734-3DAE542EC1C3}" srcOrd="1" destOrd="0" presId="urn:microsoft.com/office/officeart/2005/8/layout/radial1"/>
    <dgm:cxn modelId="{8FE5F448-29C1-4460-8D7C-5C03A903E52F}" type="presOf" srcId="{DD4E080B-B452-4A12-926F-E04F8FE292F2}" destId="{F7A7AF44-C6A6-4AC8-88A4-6225810DDA8C}" srcOrd="0" destOrd="0" presId="urn:microsoft.com/office/officeart/2005/8/layout/radial1"/>
    <dgm:cxn modelId="{726D024E-AB50-4CE7-B756-8B0AE5C974FC}" srcId="{270BF6BE-C331-41C6-82DD-829C7098A585}" destId="{AF259849-6914-4689-9C17-67FEBB2D0AC3}" srcOrd="3" destOrd="0" parTransId="{8A1801FF-3DDC-4B37-A42C-1184625C3890}" sibTransId="{C706C73D-0ADC-433D-8951-07E689BB5B15}"/>
    <dgm:cxn modelId="{9AC4ED71-25FA-4C2B-9B74-A1466E501A03}" type="presOf" srcId="{EBB7CA28-0A2B-411E-9C7A-E1BE8F9A24C1}" destId="{3CCE40A2-D159-42DB-9B7F-0E8F94AA02DA}" srcOrd="0" destOrd="0" presId="urn:microsoft.com/office/officeart/2005/8/layout/radial1"/>
    <dgm:cxn modelId="{06D4D379-8A4A-499D-8BEF-9D93B93834C8}" type="presOf" srcId="{35A62E9E-0AD2-4B6F-8FF4-04B7EE3913E5}" destId="{3522DC49-4A0D-458B-85E2-4E116CAA8325}" srcOrd="0" destOrd="0" presId="urn:microsoft.com/office/officeart/2005/8/layout/radial1"/>
    <dgm:cxn modelId="{A3E6DA5A-AD82-47C0-A385-AA96A8234620}" type="presOf" srcId="{AF259849-6914-4689-9C17-67FEBB2D0AC3}" destId="{EF8CDD42-4F14-4245-A5D7-73AAAEFE8CC4}" srcOrd="0" destOrd="0" presId="urn:microsoft.com/office/officeart/2005/8/layout/radial1"/>
    <dgm:cxn modelId="{23D73781-7643-4F2F-86C2-A8D9C16C57CD}" srcId="{270BF6BE-C331-41C6-82DD-829C7098A585}" destId="{313A7B8C-8182-4CFA-AC25-EBD359D9A75C}" srcOrd="0" destOrd="0" parTransId="{35A62E9E-0AD2-4B6F-8FF4-04B7EE3913E5}" sibTransId="{D6BCA881-ADE6-4F2B-AF7B-5D71E013EC78}"/>
    <dgm:cxn modelId="{DB382196-5CB8-4B87-8CD5-DBA127D6AE7C}" srcId="{270BF6BE-C331-41C6-82DD-829C7098A585}" destId="{AB4FA770-8AB2-4ED4-990C-ABAF693A7EF9}" srcOrd="2" destOrd="0" parTransId="{8A798F33-F0C8-4025-9463-528EDDC10847}" sibTransId="{05B4A4A8-EE10-4F80-BF5D-2EC2DDAA1C22}"/>
    <dgm:cxn modelId="{EB9D21AB-FBFA-4F76-BB7A-276063429F55}" type="presOf" srcId="{8A1801FF-3DDC-4B37-A42C-1184625C3890}" destId="{BADBAB09-FE97-49CC-8546-7AFF98CDB33A}" srcOrd="1" destOrd="0" presId="urn:microsoft.com/office/officeart/2005/8/layout/radial1"/>
    <dgm:cxn modelId="{D07590B2-FF22-4174-A27B-A771A3E7793B}" type="presOf" srcId="{3EC6C5AF-EFD0-4FCE-96E4-2ACDB418440D}" destId="{B6A55FB3-1478-42B0-9484-8C18A8148F87}" srcOrd="0" destOrd="0" presId="urn:microsoft.com/office/officeart/2005/8/layout/radial1"/>
    <dgm:cxn modelId="{0A9283B3-BDBC-4513-816E-BAA2AF62C6D6}" type="presOf" srcId="{8A1801FF-3DDC-4B37-A42C-1184625C3890}" destId="{212ACA58-AA80-475E-981B-8018983CAA41}" srcOrd="0" destOrd="0" presId="urn:microsoft.com/office/officeart/2005/8/layout/radial1"/>
    <dgm:cxn modelId="{B685B2B4-BC67-4965-B20F-68D08DC93424}" type="presOf" srcId="{8A798F33-F0C8-4025-9463-528EDDC10847}" destId="{43A630E7-C05F-4CEB-99BB-E7B1943B56BF}" srcOrd="0" destOrd="0" presId="urn:microsoft.com/office/officeart/2005/8/layout/radial1"/>
    <dgm:cxn modelId="{F3E908B9-EEEC-48A1-AB52-783A931297D7}" type="presOf" srcId="{EBB7CA28-0A2B-411E-9C7A-E1BE8F9A24C1}" destId="{17725C15-A381-4E3C-A91D-CA6E92CB6F6D}" srcOrd="1" destOrd="0" presId="urn:microsoft.com/office/officeart/2005/8/layout/radial1"/>
    <dgm:cxn modelId="{2E2709D2-3DB7-4188-A71D-8F0A41797A9A}" type="presOf" srcId="{8A798F33-F0C8-4025-9463-528EDDC10847}" destId="{439B9D33-F28F-4418-A545-B727CE828F32}" srcOrd="1" destOrd="0" presId="urn:microsoft.com/office/officeart/2005/8/layout/radial1"/>
    <dgm:cxn modelId="{AE0B47DC-A49F-4B50-8146-A80242040028}" type="presOf" srcId="{AB4FA770-8AB2-4ED4-990C-ABAF693A7EF9}" destId="{8B2F5E01-F3F0-4948-B7AB-70B1517BD4CE}" srcOrd="0" destOrd="0" presId="urn:microsoft.com/office/officeart/2005/8/layout/radial1"/>
    <dgm:cxn modelId="{DA99F8DD-4160-49B8-A144-160DA9DC3184}" type="presOf" srcId="{313A7B8C-8182-4CFA-AC25-EBD359D9A75C}" destId="{6133750A-909A-46BF-ACC8-BDE4E3B7FCF3}" srcOrd="0" destOrd="0" presId="urn:microsoft.com/office/officeart/2005/8/layout/radial1"/>
    <dgm:cxn modelId="{B0B890EE-AD03-41E1-AE26-355A7AB5A0A2}" srcId="{270BF6BE-C331-41C6-82DD-829C7098A585}" destId="{DD4E080B-B452-4A12-926F-E04F8FE292F2}" srcOrd="4" destOrd="0" parTransId="{3EC6C5AF-EFD0-4FCE-96E4-2ACDB418440D}" sibTransId="{9F4BF05A-77CF-44C9-BB8F-577DD72D83CC}"/>
    <dgm:cxn modelId="{2C2709F7-518F-42BE-AE6B-1DB67B597979}" type="presOf" srcId="{35A62E9E-0AD2-4B6F-8FF4-04B7EE3913E5}" destId="{456179B5-40B6-42AC-A1C3-B8C2CDA9A660}" srcOrd="1" destOrd="0" presId="urn:microsoft.com/office/officeart/2005/8/layout/radial1"/>
    <dgm:cxn modelId="{B7442766-7601-4DF7-BFC6-00DD74A519E0}" type="presParOf" srcId="{919709CB-E37B-48A2-B765-99712540FD8D}" destId="{F86A7D57-B844-42AA-A488-4DB61FF636F0}" srcOrd="0" destOrd="0" presId="urn:microsoft.com/office/officeart/2005/8/layout/radial1"/>
    <dgm:cxn modelId="{D1373ACE-425C-4318-833A-F8B1CBC04F0F}" type="presParOf" srcId="{919709CB-E37B-48A2-B765-99712540FD8D}" destId="{3522DC49-4A0D-458B-85E2-4E116CAA8325}" srcOrd="1" destOrd="0" presId="urn:microsoft.com/office/officeart/2005/8/layout/radial1"/>
    <dgm:cxn modelId="{316FA0CE-AC29-49AC-8114-5218A5C330B7}" type="presParOf" srcId="{3522DC49-4A0D-458B-85E2-4E116CAA8325}" destId="{456179B5-40B6-42AC-A1C3-B8C2CDA9A660}" srcOrd="0" destOrd="0" presId="urn:microsoft.com/office/officeart/2005/8/layout/radial1"/>
    <dgm:cxn modelId="{AEDF8BD8-5814-4375-8C9A-19B21D6ACC68}" type="presParOf" srcId="{919709CB-E37B-48A2-B765-99712540FD8D}" destId="{6133750A-909A-46BF-ACC8-BDE4E3B7FCF3}" srcOrd="2" destOrd="0" presId="urn:microsoft.com/office/officeart/2005/8/layout/radial1"/>
    <dgm:cxn modelId="{709F3AD4-1743-480F-8E00-62C20E46CBEA}" type="presParOf" srcId="{919709CB-E37B-48A2-B765-99712540FD8D}" destId="{3CCE40A2-D159-42DB-9B7F-0E8F94AA02DA}" srcOrd="3" destOrd="0" presId="urn:microsoft.com/office/officeart/2005/8/layout/radial1"/>
    <dgm:cxn modelId="{B8ECB786-E217-4869-BCFA-00A8B4193B69}" type="presParOf" srcId="{3CCE40A2-D159-42DB-9B7F-0E8F94AA02DA}" destId="{17725C15-A381-4E3C-A91D-CA6E92CB6F6D}" srcOrd="0" destOrd="0" presId="urn:microsoft.com/office/officeart/2005/8/layout/radial1"/>
    <dgm:cxn modelId="{B9B07DFE-FA20-4A44-BB0B-BFD7078A303F}" type="presParOf" srcId="{919709CB-E37B-48A2-B765-99712540FD8D}" destId="{9A24D3A6-5717-4C7E-B79D-0DFBCBCDA114}" srcOrd="4" destOrd="0" presId="urn:microsoft.com/office/officeart/2005/8/layout/radial1"/>
    <dgm:cxn modelId="{1F319B2F-D74D-4351-A480-3DF0F254DDC5}" type="presParOf" srcId="{919709CB-E37B-48A2-B765-99712540FD8D}" destId="{43A630E7-C05F-4CEB-99BB-E7B1943B56BF}" srcOrd="5" destOrd="0" presId="urn:microsoft.com/office/officeart/2005/8/layout/radial1"/>
    <dgm:cxn modelId="{96B4B192-FC7B-4F3A-AE0C-C85902E3FC1A}" type="presParOf" srcId="{43A630E7-C05F-4CEB-99BB-E7B1943B56BF}" destId="{439B9D33-F28F-4418-A545-B727CE828F32}" srcOrd="0" destOrd="0" presId="urn:microsoft.com/office/officeart/2005/8/layout/radial1"/>
    <dgm:cxn modelId="{D1A4BE4E-943F-450F-A7BD-1ABDB44EE16D}" type="presParOf" srcId="{919709CB-E37B-48A2-B765-99712540FD8D}" destId="{8B2F5E01-F3F0-4948-B7AB-70B1517BD4CE}" srcOrd="6" destOrd="0" presId="urn:microsoft.com/office/officeart/2005/8/layout/radial1"/>
    <dgm:cxn modelId="{901FE2CC-D74E-419E-8E9F-5627DD81FF0C}" type="presParOf" srcId="{919709CB-E37B-48A2-B765-99712540FD8D}" destId="{212ACA58-AA80-475E-981B-8018983CAA41}" srcOrd="7" destOrd="0" presId="urn:microsoft.com/office/officeart/2005/8/layout/radial1"/>
    <dgm:cxn modelId="{C2B1D83E-2F63-46C4-8598-FE3634D2B9BC}" type="presParOf" srcId="{212ACA58-AA80-475E-981B-8018983CAA41}" destId="{BADBAB09-FE97-49CC-8546-7AFF98CDB33A}" srcOrd="0" destOrd="0" presId="urn:microsoft.com/office/officeart/2005/8/layout/radial1"/>
    <dgm:cxn modelId="{A820827B-EC24-41C3-A4F3-0D7CE3D7A55A}" type="presParOf" srcId="{919709CB-E37B-48A2-B765-99712540FD8D}" destId="{EF8CDD42-4F14-4245-A5D7-73AAAEFE8CC4}" srcOrd="8" destOrd="0" presId="urn:microsoft.com/office/officeart/2005/8/layout/radial1"/>
    <dgm:cxn modelId="{2981311A-4F74-49D3-8A08-CE74A142FA91}" type="presParOf" srcId="{919709CB-E37B-48A2-B765-99712540FD8D}" destId="{B6A55FB3-1478-42B0-9484-8C18A8148F87}" srcOrd="9" destOrd="0" presId="urn:microsoft.com/office/officeart/2005/8/layout/radial1"/>
    <dgm:cxn modelId="{6C217291-7E73-418A-9A9C-B2E5D7E5AF19}" type="presParOf" srcId="{B6A55FB3-1478-42B0-9484-8C18A8148F87}" destId="{57C1CE72-303D-4912-9734-3DAE542EC1C3}" srcOrd="0" destOrd="0" presId="urn:microsoft.com/office/officeart/2005/8/layout/radial1"/>
    <dgm:cxn modelId="{C2FF3EA0-BF2B-4826-873D-AEEDEAEA3504}" type="presParOf" srcId="{919709CB-E37B-48A2-B765-99712540FD8D}" destId="{F7A7AF44-C6A6-4AC8-88A4-6225810DDA8C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9BA9BC-42F5-4CBB-AAFC-456D54005635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92E051-DF61-4B84-99F0-E93C5908C016}">
      <dgm:prSet/>
      <dgm:spPr/>
      <dgm:t>
        <a:bodyPr/>
        <a:lstStyle/>
        <a:p>
          <a:r>
            <a:rPr lang="en-US" dirty="0"/>
            <a:t>Portable Runtime Environment</a:t>
          </a:r>
        </a:p>
      </dgm:t>
    </dgm:pt>
    <dgm:pt modelId="{45EA8A07-CC61-4120-8B63-E9ACC2E298C6}" type="parTrans" cxnId="{D3A20C78-8ED3-4FD0-A6F8-BE169F6ADFC2}">
      <dgm:prSet/>
      <dgm:spPr/>
      <dgm:t>
        <a:bodyPr/>
        <a:lstStyle/>
        <a:p>
          <a:endParaRPr lang="en-US"/>
        </a:p>
      </dgm:t>
    </dgm:pt>
    <dgm:pt modelId="{897B844D-4CE3-41B4-8B33-76CD53BF09A2}" type="sibTrans" cxnId="{D3A20C78-8ED3-4FD0-A6F8-BE169F6ADFC2}">
      <dgm:prSet/>
      <dgm:spPr/>
      <dgm:t>
        <a:bodyPr/>
        <a:lstStyle/>
        <a:p>
          <a:endParaRPr lang="en-US"/>
        </a:p>
      </dgm:t>
    </dgm:pt>
    <dgm:pt modelId="{3578F849-22C3-418D-AAA0-F908112EFA1C}">
      <dgm:prSet/>
      <dgm:spPr/>
      <dgm:t>
        <a:bodyPr/>
        <a:lstStyle/>
        <a:p>
          <a:r>
            <a:rPr lang="en-US"/>
            <a:t>Self-contained</a:t>
          </a:r>
        </a:p>
      </dgm:t>
    </dgm:pt>
    <dgm:pt modelId="{0C38AB26-1D43-4332-95AC-0492790A8202}" type="parTrans" cxnId="{EF22DCFC-3930-46A3-8769-DD0C43D0EE15}">
      <dgm:prSet/>
      <dgm:spPr/>
      <dgm:t>
        <a:bodyPr/>
        <a:lstStyle/>
        <a:p>
          <a:endParaRPr lang="en-US"/>
        </a:p>
      </dgm:t>
    </dgm:pt>
    <dgm:pt modelId="{0B24649A-EE6E-4093-8A65-8D0635B8CE69}" type="sibTrans" cxnId="{EF22DCFC-3930-46A3-8769-DD0C43D0EE15}">
      <dgm:prSet/>
      <dgm:spPr/>
      <dgm:t>
        <a:bodyPr/>
        <a:lstStyle/>
        <a:p>
          <a:endParaRPr lang="en-US"/>
        </a:p>
      </dgm:t>
    </dgm:pt>
    <dgm:pt modelId="{9D5FABF2-839B-4F91-9618-0B8199120B95}">
      <dgm:prSet/>
      <dgm:spPr/>
      <dgm:t>
        <a:bodyPr/>
        <a:lstStyle/>
        <a:p>
          <a:r>
            <a:rPr lang="en-US"/>
            <a:t>Pre-configured</a:t>
          </a:r>
        </a:p>
      </dgm:t>
    </dgm:pt>
    <dgm:pt modelId="{538EEF63-D8CC-4BDE-9433-166EB16BF06A}" type="parTrans" cxnId="{6CD6E716-401E-4267-8618-A201F0D14DD0}">
      <dgm:prSet/>
      <dgm:spPr/>
      <dgm:t>
        <a:bodyPr/>
        <a:lstStyle/>
        <a:p>
          <a:endParaRPr lang="en-US"/>
        </a:p>
      </dgm:t>
    </dgm:pt>
    <dgm:pt modelId="{5FEEA2FA-9C55-4C9B-B12A-487BB6C9A4A8}" type="sibTrans" cxnId="{6CD6E716-401E-4267-8618-A201F0D14DD0}">
      <dgm:prSet/>
      <dgm:spPr/>
      <dgm:t>
        <a:bodyPr/>
        <a:lstStyle/>
        <a:p>
          <a:endParaRPr lang="en-US"/>
        </a:p>
      </dgm:t>
    </dgm:pt>
    <dgm:pt modelId="{C2F520E8-6C9B-40A3-9A03-C89C12103ED5}">
      <dgm:prSet/>
      <dgm:spPr/>
      <dgm:t>
        <a:bodyPr/>
        <a:lstStyle/>
        <a:p>
          <a:r>
            <a:rPr lang="en-US"/>
            <a:t>Isolated</a:t>
          </a:r>
        </a:p>
      </dgm:t>
    </dgm:pt>
    <dgm:pt modelId="{93B9E73C-3AE6-4659-AE91-791655A81C39}" type="parTrans" cxnId="{8F12B272-0F0A-4C93-9211-3982A1F3294A}">
      <dgm:prSet/>
      <dgm:spPr/>
      <dgm:t>
        <a:bodyPr/>
        <a:lstStyle/>
        <a:p>
          <a:endParaRPr lang="en-US"/>
        </a:p>
      </dgm:t>
    </dgm:pt>
    <dgm:pt modelId="{D67C2042-70F5-4CBC-A756-64E583EF1619}" type="sibTrans" cxnId="{8F12B272-0F0A-4C93-9211-3982A1F3294A}">
      <dgm:prSet/>
      <dgm:spPr/>
      <dgm:t>
        <a:bodyPr/>
        <a:lstStyle/>
        <a:p>
          <a:endParaRPr lang="en-US"/>
        </a:p>
      </dgm:t>
    </dgm:pt>
    <dgm:pt modelId="{41717CCD-6D26-4029-8BAC-C465FA0380E7}">
      <dgm:prSet/>
      <dgm:spPr/>
      <dgm:t>
        <a:bodyPr/>
        <a:lstStyle/>
        <a:p>
          <a:r>
            <a:rPr lang="en-US"/>
            <a:t>Fully automated</a:t>
          </a:r>
        </a:p>
      </dgm:t>
    </dgm:pt>
    <dgm:pt modelId="{476FA2E5-AD62-4A19-BF7B-0FBE676CCE08}" type="parTrans" cxnId="{01FC1F7E-D09A-44EF-AE7B-9F60D6A67C9F}">
      <dgm:prSet/>
      <dgm:spPr/>
      <dgm:t>
        <a:bodyPr/>
        <a:lstStyle/>
        <a:p>
          <a:endParaRPr lang="en-US"/>
        </a:p>
      </dgm:t>
    </dgm:pt>
    <dgm:pt modelId="{FD290F0C-88FA-4FC7-9C4B-2C48B6C0857F}" type="sibTrans" cxnId="{01FC1F7E-D09A-44EF-AE7B-9F60D6A67C9F}">
      <dgm:prSet/>
      <dgm:spPr/>
      <dgm:t>
        <a:bodyPr/>
        <a:lstStyle/>
        <a:p>
          <a:endParaRPr lang="en-US"/>
        </a:p>
      </dgm:t>
    </dgm:pt>
    <dgm:pt modelId="{C05376E4-E265-4D4D-A1A1-0A0756A9548D}">
      <dgm:prSet/>
      <dgm:spPr/>
      <dgm:t>
        <a:bodyPr/>
        <a:lstStyle/>
        <a:p>
          <a:r>
            <a:rPr lang="en-US"/>
            <a:t>Availability</a:t>
          </a:r>
        </a:p>
      </dgm:t>
    </dgm:pt>
    <dgm:pt modelId="{2B3DB6BB-7A88-4386-A9C8-F516854E4417}" type="parTrans" cxnId="{5B8D4D6F-2592-4A4A-806F-84BD1941F6FA}">
      <dgm:prSet/>
      <dgm:spPr/>
      <dgm:t>
        <a:bodyPr/>
        <a:lstStyle/>
        <a:p>
          <a:endParaRPr lang="en-US"/>
        </a:p>
      </dgm:t>
    </dgm:pt>
    <dgm:pt modelId="{CB423395-EA46-4378-B8F3-39FF1CA3560C}" type="sibTrans" cxnId="{5B8D4D6F-2592-4A4A-806F-84BD1941F6FA}">
      <dgm:prSet/>
      <dgm:spPr/>
      <dgm:t>
        <a:bodyPr/>
        <a:lstStyle/>
        <a:p>
          <a:endParaRPr lang="en-US"/>
        </a:p>
      </dgm:t>
    </dgm:pt>
    <dgm:pt modelId="{65BCC459-19A4-45E5-9372-A9B64B9CA9D8}">
      <dgm:prSet/>
      <dgm:spPr/>
      <dgm:t>
        <a:bodyPr/>
        <a:lstStyle/>
        <a:p>
          <a:r>
            <a:rPr lang="en-US"/>
            <a:t>Linux</a:t>
          </a:r>
        </a:p>
      </dgm:t>
    </dgm:pt>
    <dgm:pt modelId="{C6B3F1F3-A7F8-427B-8A91-9ACA2FABE9B6}" type="parTrans" cxnId="{9940949A-A7BE-4FAB-B5A5-A12F53922018}">
      <dgm:prSet/>
      <dgm:spPr/>
      <dgm:t>
        <a:bodyPr/>
        <a:lstStyle/>
        <a:p>
          <a:endParaRPr lang="en-US"/>
        </a:p>
      </dgm:t>
    </dgm:pt>
    <dgm:pt modelId="{2CEB1411-6D1F-4072-9192-317800126424}" type="sibTrans" cxnId="{9940949A-A7BE-4FAB-B5A5-A12F53922018}">
      <dgm:prSet/>
      <dgm:spPr/>
      <dgm:t>
        <a:bodyPr/>
        <a:lstStyle/>
        <a:p>
          <a:endParaRPr lang="en-US"/>
        </a:p>
      </dgm:t>
    </dgm:pt>
    <dgm:pt modelId="{9010E132-3070-4158-ADC6-177C92D1A8D1}">
      <dgm:prSet/>
      <dgm:spPr/>
      <dgm:t>
        <a:bodyPr/>
        <a:lstStyle/>
        <a:p>
          <a:r>
            <a:rPr lang="en-US"/>
            <a:t>Mac OS</a:t>
          </a:r>
        </a:p>
      </dgm:t>
    </dgm:pt>
    <dgm:pt modelId="{C135D06E-1085-4534-93B3-313A0DEFD120}" type="parTrans" cxnId="{66D2A2BC-AAFF-4C2E-A064-DDFA1B33A0C0}">
      <dgm:prSet/>
      <dgm:spPr/>
      <dgm:t>
        <a:bodyPr/>
        <a:lstStyle/>
        <a:p>
          <a:endParaRPr lang="en-US"/>
        </a:p>
      </dgm:t>
    </dgm:pt>
    <dgm:pt modelId="{27A502C1-4B27-4F13-AC92-3112D2EF1892}" type="sibTrans" cxnId="{66D2A2BC-AAFF-4C2E-A064-DDFA1B33A0C0}">
      <dgm:prSet/>
      <dgm:spPr/>
      <dgm:t>
        <a:bodyPr/>
        <a:lstStyle/>
        <a:p>
          <a:endParaRPr lang="en-US"/>
        </a:p>
      </dgm:t>
    </dgm:pt>
    <dgm:pt modelId="{69422681-55F2-42F4-84FA-5EB0A3830326}">
      <dgm:prSet/>
      <dgm:spPr/>
      <dgm:t>
        <a:bodyPr/>
        <a:lstStyle/>
        <a:p>
          <a:r>
            <a:rPr lang="en-US"/>
            <a:t>Windows</a:t>
          </a:r>
        </a:p>
      </dgm:t>
    </dgm:pt>
    <dgm:pt modelId="{EA559AE6-BF24-4D20-926E-0C8F933C800A}" type="parTrans" cxnId="{44AA0377-5DFB-4A70-811D-83E3C8918E3C}">
      <dgm:prSet/>
      <dgm:spPr/>
      <dgm:t>
        <a:bodyPr/>
        <a:lstStyle/>
        <a:p>
          <a:endParaRPr lang="en-US"/>
        </a:p>
      </dgm:t>
    </dgm:pt>
    <dgm:pt modelId="{54D9E9C8-0D19-4E47-8945-BAE4C793E54D}" type="sibTrans" cxnId="{44AA0377-5DFB-4A70-811D-83E3C8918E3C}">
      <dgm:prSet/>
      <dgm:spPr/>
      <dgm:t>
        <a:bodyPr/>
        <a:lstStyle/>
        <a:p>
          <a:endParaRPr lang="en-US"/>
        </a:p>
      </dgm:t>
    </dgm:pt>
    <dgm:pt modelId="{C6AFDEF6-B89A-4D4C-9348-0ACB2770CBBF}">
      <dgm:prSet/>
      <dgm:spPr/>
      <dgm:t>
        <a:bodyPr/>
        <a:lstStyle/>
        <a:p>
          <a:r>
            <a:rPr lang="en-US"/>
            <a:t>Rasberry Pi</a:t>
          </a:r>
        </a:p>
      </dgm:t>
    </dgm:pt>
    <dgm:pt modelId="{2A0F13C5-B714-430A-A085-E266750CB697}" type="parTrans" cxnId="{308B5BAB-09A9-4A6D-9E85-F810BDE863A1}">
      <dgm:prSet/>
      <dgm:spPr/>
      <dgm:t>
        <a:bodyPr/>
        <a:lstStyle/>
        <a:p>
          <a:endParaRPr lang="en-US"/>
        </a:p>
      </dgm:t>
    </dgm:pt>
    <dgm:pt modelId="{AAEB9FE3-83AC-4404-AC1B-FDA16F75E3F1}" type="sibTrans" cxnId="{308B5BAB-09A9-4A6D-9E85-F810BDE863A1}">
      <dgm:prSet/>
      <dgm:spPr/>
      <dgm:t>
        <a:bodyPr/>
        <a:lstStyle/>
        <a:p>
          <a:endParaRPr lang="en-US"/>
        </a:p>
      </dgm:t>
    </dgm:pt>
    <dgm:pt modelId="{E3624C50-1224-4A9F-8E4E-F6223AB5E4B3}" type="pres">
      <dgm:prSet presAssocID="{6D9BA9BC-42F5-4CBB-AAFC-456D54005635}" presName="linearFlow" presStyleCnt="0">
        <dgm:presLayoutVars>
          <dgm:dir/>
          <dgm:animLvl val="lvl"/>
          <dgm:resizeHandles/>
        </dgm:presLayoutVars>
      </dgm:prSet>
      <dgm:spPr/>
    </dgm:pt>
    <dgm:pt modelId="{A601F527-C156-4815-8941-C21CC3B75DD6}" type="pres">
      <dgm:prSet presAssocID="{B592E051-DF61-4B84-99F0-E93C5908C016}" presName="compositeNode" presStyleCnt="0">
        <dgm:presLayoutVars>
          <dgm:bulletEnabled val="1"/>
        </dgm:presLayoutVars>
      </dgm:prSet>
      <dgm:spPr/>
    </dgm:pt>
    <dgm:pt modelId="{A624A4C7-EAC4-4F33-9797-EA120733C58A}" type="pres">
      <dgm:prSet presAssocID="{B592E051-DF61-4B84-99F0-E93C5908C016}" presName="image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B1ADDADE-6761-4A8A-86EB-C3DF1C683430}" type="pres">
      <dgm:prSet presAssocID="{B592E051-DF61-4B84-99F0-E93C5908C016}" presName="childNode" presStyleLbl="node1" presStyleIdx="0" presStyleCnt="2">
        <dgm:presLayoutVars>
          <dgm:bulletEnabled val="1"/>
        </dgm:presLayoutVars>
      </dgm:prSet>
      <dgm:spPr/>
    </dgm:pt>
    <dgm:pt modelId="{2E982275-C551-4670-89AD-D8C483AD6F05}" type="pres">
      <dgm:prSet presAssocID="{B592E051-DF61-4B84-99F0-E93C5908C016}" presName="parentNode" presStyleLbl="revTx" presStyleIdx="0" presStyleCnt="2">
        <dgm:presLayoutVars>
          <dgm:chMax val="0"/>
          <dgm:bulletEnabled val="1"/>
        </dgm:presLayoutVars>
      </dgm:prSet>
      <dgm:spPr/>
    </dgm:pt>
    <dgm:pt modelId="{71AA4C2E-9C09-4E2E-B0D2-EC669C63A662}" type="pres">
      <dgm:prSet presAssocID="{897B844D-4CE3-41B4-8B33-76CD53BF09A2}" presName="sibTrans" presStyleCnt="0"/>
      <dgm:spPr/>
    </dgm:pt>
    <dgm:pt modelId="{6CC6B586-07AD-42E0-BAFB-E94F577DAF1C}" type="pres">
      <dgm:prSet presAssocID="{C05376E4-E265-4D4D-A1A1-0A0756A9548D}" presName="compositeNode" presStyleCnt="0">
        <dgm:presLayoutVars>
          <dgm:bulletEnabled val="1"/>
        </dgm:presLayoutVars>
      </dgm:prSet>
      <dgm:spPr/>
    </dgm:pt>
    <dgm:pt modelId="{9807A7B2-8151-4D54-80FB-9AA87DB3923F}" type="pres">
      <dgm:prSet presAssocID="{C05376E4-E265-4D4D-A1A1-0A0756A9548D}" presName="image" presStyleLbl="fgImgPlace1" presStyleIdx="1" presStyleCnt="2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</dgm:spPr>
    </dgm:pt>
    <dgm:pt modelId="{FF4945A3-0532-46E8-B9F8-243A96CE154A}" type="pres">
      <dgm:prSet presAssocID="{C05376E4-E265-4D4D-A1A1-0A0756A9548D}" presName="childNode" presStyleLbl="node1" presStyleIdx="1" presStyleCnt="2">
        <dgm:presLayoutVars>
          <dgm:bulletEnabled val="1"/>
        </dgm:presLayoutVars>
      </dgm:prSet>
      <dgm:spPr/>
    </dgm:pt>
    <dgm:pt modelId="{1D612591-0F0B-42CA-8F2B-77B8D541B66B}" type="pres">
      <dgm:prSet presAssocID="{C05376E4-E265-4D4D-A1A1-0A0756A9548D}" presName="parentNode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6CD6E716-401E-4267-8618-A201F0D14DD0}" srcId="{B592E051-DF61-4B84-99F0-E93C5908C016}" destId="{9D5FABF2-839B-4F91-9618-0B8199120B95}" srcOrd="1" destOrd="0" parTransId="{538EEF63-D8CC-4BDE-9433-166EB16BF06A}" sibTransId="{5FEEA2FA-9C55-4C9B-B12A-487BB6C9A4A8}"/>
    <dgm:cxn modelId="{E63CF328-C7B5-4F04-9F69-A0449E0197C3}" type="presOf" srcId="{41717CCD-6D26-4029-8BAC-C465FA0380E7}" destId="{B1ADDADE-6761-4A8A-86EB-C3DF1C683430}" srcOrd="0" destOrd="3" presId="urn:microsoft.com/office/officeart/2005/8/layout/hList2"/>
    <dgm:cxn modelId="{82908D3E-BACE-475A-B482-46EF01DDB4F6}" type="presOf" srcId="{C6AFDEF6-B89A-4D4C-9348-0ACB2770CBBF}" destId="{FF4945A3-0532-46E8-B9F8-243A96CE154A}" srcOrd="0" destOrd="3" presId="urn:microsoft.com/office/officeart/2005/8/layout/hList2"/>
    <dgm:cxn modelId="{26251363-5ECC-415C-A73E-6639BFD6A130}" type="presOf" srcId="{9010E132-3070-4158-ADC6-177C92D1A8D1}" destId="{FF4945A3-0532-46E8-B9F8-243A96CE154A}" srcOrd="0" destOrd="1" presId="urn:microsoft.com/office/officeart/2005/8/layout/hList2"/>
    <dgm:cxn modelId="{1DCC204D-F031-40BA-AEF4-D63CC072C281}" type="presOf" srcId="{B592E051-DF61-4B84-99F0-E93C5908C016}" destId="{2E982275-C551-4670-89AD-D8C483AD6F05}" srcOrd="0" destOrd="0" presId="urn:microsoft.com/office/officeart/2005/8/layout/hList2"/>
    <dgm:cxn modelId="{5B8D4D6F-2592-4A4A-806F-84BD1941F6FA}" srcId="{6D9BA9BC-42F5-4CBB-AAFC-456D54005635}" destId="{C05376E4-E265-4D4D-A1A1-0A0756A9548D}" srcOrd="1" destOrd="0" parTransId="{2B3DB6BB-7A88-4386-A9C8-F516854E4417}" sibTransId="{CB423395-EA46-4378-B8F3-39FF1CA3560C}"/>
    <dgm:cxn modelId="{8F12B272-0F0A-4C93-9211-3982A1F3294A}" srcId="{B592E051-DF61-4B84-99F0-E93C5908C016}" destId="{C2F520E8-6C9B-40A3-9A03-C89C12103ED5}" srcOrd="2" destOrd="0" parTransId="{93B9E73C-3AE6-4659-AE91-791655A81C39}" sibTransId="{D67C2042-70F5-4CBC-A756-64E583EF1619}"/>
    <dgm:cxn modelId="{44AA0377-5DFB-4A70-811D-83E3C8918E3C}" srcId="{C05376E4-E265-4D4D-A1A1-0A0756A9548D}" destId="{69422681-55F2-42F4-84FA-5EB0A3830326}" srcOrd="2" destOrd="0" parTransId="{EA559AE6-BF24-4D20-926E-0C8F933C800A}" sibTransId="{54D9E9C8-0D19-4E47-8945-BAE4C793E54D}"/>
    <dgm:cxn modelId="{D3A20C78-8ED3-4FD0-A6F8-BE169F6ADFC2}" srcId="{6D9BA9BC-42F5-4CBB-AAFC-456D54005635}" destId="{B592E051-DF61-4B84-99F0-E93C5908C016}" srcOrd="0" destOrd="0" parTransId="{45EA8A07-CC61-4120-8B63-E9ACC2E298C6}" sibTransId="{897B844D-4CE3-41B4-8B33-76CD53BF09A2}"/>
    <dgm:cxn modelId="{655FC678-FCF0-448E-BD94-EA013F5FE78E}" type="presOf" srcId="{3578F849-22C3-418D-AAA0-F908112EFA1C}" destId="{B1ADDADE-6761-4A8A-86EB-C3DF1C683430}" srcOrd="0" destOrd="0" presId="urn:microsoft.com/office/officeart/2005/8/layout/hList2"/>
    <dgm:cxn modelId="{01FC1F7E-D09A-44EF-AE7B-9F60D6A67C9F}" srcId="{B592E051-DF61-4B84-99F0-E93C5908C016}" destId="{41717CCD-6D26-4029-8BAC-C465FA0380E7}" srcOrd="3" destOrd="0" parTransId="{476FA2E5-AD62-4A19-BF7B-0FBE676CCE08}" sibTransId="{FD290F0C-88FA-4FC7-9C4B-2C48B6C0857F}"/>
    <dgm:cxn modelId="{9940949A-A7BE-4FAB-B5A5-A12F53922018}" srcId="{C05376E4-E265-4D4D-A1A1-0A0756A9548D}" destId="{65BCC459-19A4-45E5-9372-A9B64B9CA9D8}" srcOrd="0" destOrd="0" parTransId="{C6B3F1F3-A7F8-427B-8A91-9ACA2FABE9B6}" sibTransId="{2CEB1411-6D1F-4072-9192-317800126424}"/>
    <dgm:cxn modelId="{094132A9-232E-45FE-9DAD-BA7EB2B44189}" type="presOf" srcId="{C05376E4-E265-4D4D-A1A1-0A0756A9548D}" destId="{1D612591-0F0B-42CA-8F2B-77B8D541B66B}" srcOrd="0" destOrd="0" presId="urn:microsoft.com/office/officeart/2005/8/layout/hList2"/>
    <dgm:cxn modelId="{308B5BAB-09A9-4A6D-9E85-F810BDE863A1}" srcId="{C05376E4-E265-4D4D-A1A1-0A0756A9548D}" destId="{C6AFDEF6-B89A-4D4C-9348-0ACB2770CBBF}" srcOrd="3" destOrd="0" parTransId="{2A0F13C5-B714-430A-A085-E266750CB697}" sibTransId="{AAEB9FE3-83AC-4404-AC1B-FDA16F75E3F1}"/>
    <dgm:cxn modelId="{1DFA2ABB-7C72-4B0A-AAB8-9053A57F3702}" type="presOf" srcId="{65BCC459-19A4-45E5-9372-A9B64B9CA9D8}" destId="{FF4945A3-0532-46E8-B9F8-243A96CE154A}" srcOrd="0" destOrd="0" presId="urn:microsoft.com/office/officeart/2005/8/layout/hList2"/>
    <dgm:cxn modelId="{72D282BB-44E5-4FCB-B22C-89E0F816FBBE}" type="presOf" srcId="{6D9BA9BC-42F5-4CBB-AAFC-456D54005635}" destId="{E3624C50-1224-4A9F-8E4E-F6223AB5E4B3}" srcOrd="0" destOrd="0" presId="urn:microsoft.com/office/officeart/2005/8/layout/hList2"/>
    <dgm:cxn modelId="{66D2A2BC-AAFF-4C2E-A064-DDFA1B33A0C0}" srcId="{C05376E4-E265-4D4D-A1A1-0A0756A9548D}" destId="{9010E132-3070-4158-ADC6-177C92D1A8D1}" srcOrd="1" destOrd="0" parTransId="{C135D06E-1085-4534-93B3-313A0DEFD120}" sibTransId="{27A502C1-4B27-4F13-AC92-3112D2EF1892}"/>
    <dgm:cxn modelId="{C4C69DCC-0A0D-4B48-AFF4-6EE006C61108}" type="presOf" srcId="{C2F520E8-6C9B-40A3-9A03-C89C12103ED5}" destId="{B1ADDADE-6761-4A8A-86EB-C3DF1C683430}" srcOrd="0" destOrd="2" presId="urn:microsoft.com/office/officeart/2005/8/layout/hList2"/>
    <dgm:cxn modelId="{5FD5C9E5-E575-449E-AAAF-895B366FE324}" type="presOf" srcId="{9D5FABF2-839B-4F91-9618-0B8199120B95}" destId="{B1ADDADE-6761-4A8A-86EB-C3DF1C683430}" srcOrd="0" destOrd="1" presId="urn:microsoft.com/office/officeart/2005/8/layout/hList2"/>
    <dgm:cxn modelId="{6B45D3F4-44F7-4854-94F1-5DED6BCF856E}" type="presOf" srcId="{69422681-55F2-42F4-84FA-5EB0A3830326}" destId="{FF4945A3-0532-46E8-B9F8-243A96CE154A}" srcOrd="0" destOrd="2" presId="urn:microsoft.com/office/officeart/2005/8/layout/hList2"/>
    <dgm:cxn modelId="{EF22DCFC-3930-46A3-8769-DD0C43D0EE15}" srcId="{B592E051-DF61-4B84-99F0-E93C5908C016}" destId="{3578F849-22C3-418D-AAA0-F908112EFA1C}" srcOrd="0" destOrd="0" parTransId="{0C38AB26-1D43-4332-95AC-0492790A8202}" sibTransId="{0B24649A-EE6E-4093-8A65-8D0635B8CE69}"/>
    <dgm:cxn modelId="{16679EFD-EEFA-43DF-8DB3-A47154007838}" type="presParOf" srcId="{E3624C50-1224-4A9F-8E4E-F6223AB5E4B3}" destId="{A601F527-C156-4815-8941-C21CC3B75DD6}" srcOrd="0" destOrd="0" presId="urn:microsoft.com/office/officeart/2005/8/layout/hList2"/>
    <dgm:cxn modelId="{A58C2310-224F-4834-8AC8-0EB2E98EC33F}" type="presParOf" srcId="{A601F527-C156-4815-8941-C21CC3B75DD6}" destId="{A624A4C7-EAC4-4F33-9797-EA120733C58A}" srcOrd="0" destOrd="0" presId="urn:microsoft.com/office/officeart/2005/8/layout/hList2"/>
    <dgm:cxn modelId="{1DEA9FB7-147B-4CC1-B438-8EB69BCD0E29}" type="presParOf" srcId="{A601F527-C156-4815-8941-C21CC3B75DD6}" destId="{B1ADDADE-6761-4A8A-86EB-C3DF1C683430}" srcOrd="1" destOrd="0" presId="urn:microsoft.com/office/officeart/2005/8/layout/hList2"/>
    <dgm:cxn modelId="{D1F179EB-B41C-4BB6-9A78-B30EAD174EE9}" type="presParOf" srcId="{A601F527-C156-4815-8941-C21CC3B75DD6}" destId="{2E982275-C551-4670-89AD-D8C483AD6F05}" srcOrd="2" destOrd="0" presId="urn:microsoft.com/office/officeart/2005/8/layout/hList2"/>
    <dgm:cxn modelId="{7533F963-C5B7-42F7-8ED3-8EBA5313BAC5}" type="presParOf" srcId="{E3624C50-1224-4A9F-8E4E-F6223AB5E4B3}" destId="{71AA4C2E-9C09-4E2E-B0D2-EC669C63A662}" srcOrd="1" destOrd="0" presId="urn:microsoft.com/office/officeart/2005/8/layout/hList2"/>
    <dgm:cxn modelId="{526E8011-25E6-4642-B659-77E34BC00706}" type="presParOf" srcId="{E3624C50-1224-4A9F-8E4E-F6223AB5E4B3}" destId="{6CC6B586-07AD-42E0-BAFB-E94F577DAF1C}" srcOrd="2" destOrd="0" presId="urn:microsoft.com/office/officeart/2005/8/layout/hList2"/>
    <dgm:cxn modelId="{22E7D71B-DDD9-4979-AC2F-78DF594971AA}" type="presParOf" srcId="{6CC6B586-07AD-42E0-BAFB-E94F577DAF1C}" destId="{9807A7B2-8151-4D54-80FB-9AA87DB3923F}" srcOrd="0" destOrd="0" presId="urn:microsoft.com/office/officeart/2005/8/layout/hList2"/>
    <dgm:cxn modelId="{2E54F5DE-6794-4C4A-885A-26C01F9D60FD}" type="presParOf" srcId="{6CC6B586-07AD-42E0-BAFB-E94F577DAF1C}" destId="{FF4945A3-0532-46E8-B9F8-243A96CE154A}" srcOrd="1" destOrd="0" presId="urn:microsoft.com/office/officeart/2005/8/layout/hList2"/>
    <dgm:cxn modelId="{E0247B11-D024-48BC-9C0B-3FA2574BFC63}" type="presParOf" srcId="{6CC6B586-07AD-42E0-BAFB-E94F577DAF1C}" destId="{1D612591-0F0B-42CA-8F2B-77B8D541B66B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6A7D57-B844-42AA-A488-4DB61FF636F0}">
      <dsp:nvSpPr>
        <dsp:cNvPr id="0" name=""/>
        <dsp:cNvSpPr/>
      </dsp:nvSpPr>
      <dsp:spPr>
        <a:xfrm>
          <a:off x="2310684" y="1192825"/>
          <a:ext cx="906530" cy="9065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effectLst/>
            </a:rPr>
            <a:t>App Server</a:t>
          </a:r>
        </a:p>
      </dsp:txBody>
      <dsp:txXfrm>
        <a:off x="2443442" y="1325583"/>
        <a:ext cx="641014" cy="641014"/>
      </dsp:txXfrm>
    </dsp:sp>
    <dsp:sp modelId="{3522DC49-4A0D-458B-85E2-4E116CAA8325}">
      <dsp:nvSpPr>
        <dsp:cNvPr id="0" name=""/>
        <dsp:cNvSpPr/>
      </dsp:nvSpPr>
      <dsp:spPr>
        <a:xfrm rot="16200000">
          <a:off x="2626952" y="1041068"/>
          <a:ext cx="273994" cy="29518"/>
        </a:xfrm>
        <a:custGeom>
          <a:avLst/>
          <a:gdLst/>
          <a:ahLst/>
          <a:cxnLst/>
          <a:rect l="0" t="0" r="0" b="0"/>
          <a:pathLst>
            <a:path>
              <a:moveTo>
                <a:pt x="0" y="14759"/>
              </a:moveTo>
              <a:lnTo>
                <a:pt x="273994" y="14759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57099" y="1048978"/>
        <a:ext cx="13699" cy="13699"/>
      </dsp:txXfrm>
    </dsp:sp>
    <dsp:sp modelId="{6133750A-909A-46BF-ACC8-BDE4E3B7FCF3}">
      <dsp:nvSpPr>
        <dsp:cNvPr id="0" name=""/>
        <dsp:cNvSpPr/>
      </dsp:nvSpPr>
      <dsp:spPr>
        <a:xfrm>
          <a:off x="2310684" y="12300"/>
          <a:ext cx="906530" cy="90653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effectLst/>
            </a:rPr>
            <a:t>Database</a:t>
          </a:r>
        </a:p>
      </dsp:txBody>
      <dsp:txXfrm>
        <a:off x="2443442" y="145058"/>
        <a:ext cx="641014" cy="641014"/>
      </dsp:txXfrm>
    </dsp:sp>
    <dsp:sp modelId="{3CCE40A2-D159-42DB-9B7F-0E8F94AA02DA}">
      <dsp:nvSpPr>
        <dsp:cNvPr id="0" name=""/>
        <dsp:cNvSpPr/>
      </dsp:nvSpPr>
      <dsp:spPr>
        <a:xfrm rot="20520000">
          <a:off x="3188325" y="1448930"/>
          <a:ext cx="273994" cy="29518"/>
        </a:xfrm>
        <a:custGeom>
          <a:avLst/>
          <a:gdLst/>
          <a:ahLst/>
          <a:cxnLst/>
          <a:rect l="0" t="0" r="0" b="0"/>
          <a:pathLst>
            <a:path>
              <a:moveTo>
                <a:pt x="0" y="14759"/>
              </a:moveTo>
              <a:lnTo>
                <a:pt x="273994" y="14759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18472" y="1456839"/>
        <a:ext cx="13699" cy="13699"/>
      </dsp:txXfrm>
    </dsp:sp>
    <dsp:sp modelId="{9A24D3A6-5717-4C7E-B79D-0DFBCBCDA114}">
      <dsp:nvSpPr>
        <dsp:cNvPr id="0" name=""/>
        <dsp:cNvSpPr/>
      </dsp:nvSpPr>
      <dsp:spPr>
        <a:xfrm>
          <a:off x="3433429" y="828022"/>
          <a:ext cx="906530" cy="90653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effectLst/>
            </a:rPr>
            <a:t>Message Queues</a:t>
          </a:r>
        </a:p>
      </dsp:txBody>
      <dsp:txXfrm>
        <a:off x="3566187" y="960780"/>
        <a:ext cx="641014" cy="641014"/>
      </dsp:txXfrm>
    </dsp:sp>
    <dsp:sp modelId="{43A630E7-C05F-4CEB-99BB-E7B1943B56BF}">
      <dsp:nvSpPr>
        <dsp:cNvPr id="0" name=""/>
        <dsp:cNvSpPr/>
      </dsp:nvSpPr>
      <dsp:spPr>
        <a:xfrm rot="3240000">
          <a:off x="2973900" y="2108863"/>
          <a:ext cx="273994" cy="29518"/>
        </a:xfrm>
        <a:custGeom>
          <a:avLst/>
          <a:gdLst/>
          <a:ahLst/>
          <a:cxnLst/>
          <a:rect l="0" t="0" r="0" b="0"/>
          <a:pathLst>
            <a:path>
              <a:moveTo>
                <a:pt x="0" y="14759"/>
              </a:moveTo>
              <a:lnTo>
                <a:pt x="273994" y="14759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04047" y="2116773"/>
        <a:ext cx="13699" cy="13699"/>
      </dsp:txXfrm>
    </dsp:sp>
    <dsp:sp modelId="{8B2F5E01-F3F0-4948-B7AB-70B1517BD4CE}">
      <dsp:nvSpPr>
        <dsp:cNvPr id="0" name=""/>
        <dsp:cNvSpPr/>
      </dsp:nvSpPr>
      <dsp:spPr>
        <a:xfrm>
          <a:off x="3004579" y="2147889"/>
          <a:ext cx="906530" cy="90653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effectLst/>
            </a:rPr>
            <a:t>Analytics</a:t>
          </a:r>
        </a:p>
      </dsp:txBody>
      <dsp:txXfrm>
        <a:off x="3137337" y="2280647"/>
        <a:ext cx="641014" cy="641014"/>
      </dsp:txXfrm>
    </dsp:sp>
    <dsp:sp modelId="{212ACA58-AA80-475E-981B-8018983CAA41}">
      <dsp:nvSpPr>
        <dsp:cNvPr id="0" name=""/>
        <dsp:cNvSpPr/>
      </dsp:nvSpPr>
      <dsp:spPr>
        <a:xfrm rot="7560000">
          <a:off x="2280004" y="2108863"/>
          <a:ext cx="273994" cy="29518"/>
        </a:xfrm>
        <a:custGeom>
          <a:avLst/>
          <a:gdLst/>
          <a:ahLst/>
          <a:cxnLst/>
          <a:rect l="0" t="0" r="0" b="0"/>
          <a:pathLst>
            <a:path>
              <a:moveTo>
                <a:pt x="0" y="14759"/>
              </a:moveTo>
              <a:lnTo>
                <a:pt x="273994" y="14759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2410152" y="2116773"/>
        <a:ext cx="13699" cy="13699"/>
      </dsp:txXfrm>
    </dsp:sp>
    <dsp:sp modelId="{EF8CDD42-4F14-4245-A5D7-73AAAEFE8CC4}">
      <dsp:nvSpPr>
        <dsp:cNvPr id="0" name=""/>
        <dsp:cNvSpPr/>
      </dsp:nvSpPr>
      <dsp:spPr>
        <a:xfrm>
          <a:off x="1616789" y="2147889"/>
          <a:ext cx="906530" cy="90653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effectLst/>
            </a:rPr>
            <a:t>Monitoring</a:t>
          </a:r>
        </a:p>
      </dsp:txBody>
      <dsp:txXfrm>
        <a:off x="1749547" y="2280647"/>
        <a:ext cx="641014" cy="641014"/>
      </dsp:txXfrm>
    </dsp:sp>
    <dsp:sp modelId="{B6A55FB3-1478-42B0-9484-8C18A8148F87}">
      <dsp:nvSpPr>
        <dsp:cNvPr id="0" name=""/>
        <dsp:cNvSpPr/>
      </dsp:nvSpPr>
      <dsp:spPr>
        <a:xfrm rot="11880000">
          <a:off x="2065579" y="1448930"/>
          <a:ext cx="273994" cy="29518"/>
        </a:xfrm>
        <a:custGeom>
          <a:avLst/>
          <a:gdLst/>
          <a:ahLst/>
          <a:cxnLst/>
          <a:rect l="0" t="0" r="0" b="0"/>
          <a:pathLst>
            <a:path>
              <a:moveTo>
                <a:pt x="0" y="14759"/>
              </a:moveTo>
              <a:lnTo>
                <a:pt x="273994" y="14759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2195726" y="1456839"/>
        <a:ext cx="13699" cy="13699"/>
      </dsp:txXfrm>
    </dsp:sp>
    <dsp:sp modelId="{F7A7AF44-C6A6-4AC8-88A4-6225810DDA8C}">
      <dsp:nvSpPr>
        <dsp:cNvPr id="0" name=""/>
        <dsp:cNvSpPr/>
      </dsp:nvSpPr>
      <dsp:spPr>
        <a:xfrm>
          <a:off x="1187938" y="828022"/>
          <a:ext cx="906530" cy="90653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effectLst/>
            </a:rPr>
            <a:t>Cache</a:t>
          </a:r>
        </a:p>
      </dsp:txBody>
      <dsp:txXfrm>
        <a:off x="1320696" y="960780"/>
        <a:ext cx="641014" cy="6410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982275-C551-4670-89AD-D8C483AD6F05}">
      <dsp:nvSpPr>
        <dsp:cNvPr id="0" name=""/>
        <dsp:cNvSpPr/>
      </dsp:nvSpPr>
      <dsp:spPr>
        <a:xfrm rot="16200000">
          <a:off x="-1535826" y="2710388"/>
          <a:ext cx="4024312" cy="816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720446" bIns="0" numCol="1" spcCol="1270" anchor="t" anchorCtr="0">
          <a:noAutofit/>
        </a:bodyPr>
        <a:lstStyle/>
        <a:p>
          <a:pPr marL="0" lvl="0" indent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Portable Runtime Environment</a:t>
          </a:r>
        </a:p>
      </dsp:txBody>
      <dsp:txXfrm>
        <a:off x="-1535826" y="2710388"/>
        <a:ext cx="4024312" cy="816883"/>
      </dsp:txXfrm>
    </dsp:sp>
    <dsp:sp modelId="{B1ADDADE-6761-4A8A-86EB-C3DF1C683430}">
      <dsp:nvSpPr>
        <dsp:cNvPr id="0" name=""/>
        <dsp:cNvSpPr/>
      </dsp:nvSpPr>
      <dsp:spPr>
        <a:xfrm>
          <a:off x="884771" y="1106674"/>
          <a:ext cx="4068945" cy="40243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76" tIns="720446" rIns="341376" bIns="341376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/>
            <a:t>Self-contained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/>
            <a:t>Pre-configured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/>
            <a:t>Isolated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/>
            <a:t>Fully automated</a:t>
          </a:r>
        </a:p>
      </dsp:txBody>
      <dsp:txXfrm>
        <a:off x="884771" y="1106674"/>
        <a:ext cx="4068945" cy="4024312"/>
      </dsp:txXfrm>
    </dsp:sp>
    <dsp:sp modelId="{A624A4C7-EAC4-4F33-9797-EA120733C58A}">
      <dsp:nvSpPr>
        <dsp:cNvPr id="0" name=""/>
        <dsp:cNvSpPr/>
      </dsp:nvSpPr>
      <dsp:spPr>
        <a:xfrm>
          <a:off x="67887" y="28388"/>
          <a:ext cx="1633766" cy="16337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612591-0F0B-42CA-8F2B-77B8D541B66B}">
      <dsp:nvSpPr>
        <dsp:cNvPr id="0" name=""/>
        <dsp:cNvSpPr/>
      </dsp:nvSpPr>
      <dsp:spPr>
        <a:xfrm rot="16200000">
          <a:off x="4417485" y="2710388"/>
          <a:ext cx="4024312" cy="816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720446" bIns="0" numCol="1" spcCol="1270" anchor="t" anchorCtr="0">
          <a:noAutofit/>
        </a:bodyPr>
        <a:lstStyle/>
        <a:p>
          <a:pPr marL="0" lvl="0" indent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Availability</a:t>
          </a:r>
        </a:p>
      </dsp:txBody>
      <dsp:txXfrm>
        <a:off x="4417485" y="2710388"/>
        <a:ext cx="4024312" cy="816883"/>
      </dsp:txXfrm>
    </dsp:sp>
    <dsp:sp modelId="{FF4945A3-0532-46E8-B9F8-243A96CE154A}">
      <dsp:nvSpPr>
        <dsp:cNvPr id="0" name=""/>
        <dsp:cNvSpPr/>
      </dsp:nvSpPr>
      <dsp:spPr>
        <a:xfrm>
          <a:off x="6838083" y="1106674"/>
          <a:ext cx="4068945" cy="40243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76" tIns="720446" rIns="341376" bIns="341376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/>
            <a:t>Linux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/>
            <a:t>Mac OS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/>
            <a:t>Windows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/>
            <a:t>Rasberry Pi</a:t>
          </a:r>
        </a:p>
      </dsp:txBody>
      <dsp:txXfrm>
        <a:off x="6838083" y="1106674"/>
        <a:ext cx="4068945" cy="4024312"/>
      </dsp:txXfrm>
    </dsp:sp>
    <dsp:sp modelId="{9807A7B2-8151-4D54-80FB-9AA87DB3923F}">
      <dsp:nvSpPr>
        <dsp:cNvPr id="0" name=""/>
        <dsp:cNvSpPr/>
      </dsp:nvSpPr>
      <dsp:spPr>
        <a:xfrm>
          <a:off x="6021199" y="28388"/>
          <a:ext cx="1633766" cy="1633766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508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508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08770-2F77-431B-B8FC-C150FD07CBB1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2488" y="1123950"/>
            <a:ext cx="5397500" cy="3035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327525"/>
            <a:ext cx="5683250" cy="35401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540750"/>
            <a:ext cx="3078163" cy="450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BA2CCD-75F8-4D2C-B265-1F1257281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86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OPS – Move, start, stop, network, monitor, security</a:t>
            </a:r>
          </a:p>
          <a:p>
            <a:r>
              <a:rPr lang="en-US" dirty="0"/>
              <a:t>Dev – Code Dependencies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A2CCD-75F8-4D2C-B265-1F1257281A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93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N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92291" y="-1"/>
            <a:ext cx="5299710" cy="5122233"/>
          </a:xfrm>
          <a:prstGeom prst="rect">
            <a:avLst/>
          </a:prstGeom>
        </p:spPr>
      </p:pic>
      <p:sp>
        <p:nvSpPr>
          <p:cNvPr id="25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85557" y="3860741"/>
            <a:ext cx="10140785" cy="1699233"/>
          </a:xfrm>
          <a:prstGeom prst="rect">
            <a:avLst/>
          </a:prstGeom>
        </p:spPr>
        <p:txBody>
          <a:bodyPr lIns="27432" tIns="27432" rIns="27432" bIns="27432">
            <a:normAutofit/>
          </a:bodyPr>
          <a:lstStyle>
            <a:lvl1pPr marL="0" indent="0" algn="l">
              <a:lnSpc>
                <a:spcPct val="87000"/>
              </a:lnSpc>
              <a:spcBef>
                <a:spcPts val="200"/>
              </a:spcBef>
              <a:buFontTx/>
              <a:buNone/>
              <a:tabLst>
                <a:tab pos="3543211" algn="l"/>
              </a:tabLst>
              <a:defRPr sz="2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9181" y="1902373"/>
            <a:ext cx="10132471" cy="1900335"/>
          </a:xfrm>
        </p:spPr>
        <p:txBody>
          <a:bodyPr anchor="b"/>
          <a:lstStyle>
            <a:lvl1pPr marL="0" indent="0" algn="l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None/>
              <a:defRPr sz="3000" b="1">
                <a:solidFill>
                  <a:schemeClr val="accent3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6817713"/>
            <a:ext cx="12192000" cy="45719"/>
            <a:chOff x="0" y="6858000"/>
            <a:chExt cx="9144000" cy="45719"/>
          </a:xfrm>
        </p:grpSpPr>
        <p:sp>
          <p:nvSpPr>
            <p:cNvPr id="11" name="Rectangle 10"/>
            <p:cNvSpPr/>
            <p:nvPr/>
          </p:nvSpPr>
          <p:spPr bwMode="auto">
            <a:xfrm>
              <a:off x="0" y="6858000"/>
              <a:ext cx="4572000" cy="45719"/>
            </a:xfrm>
            <a:prstGeom prst="rect">
              <a:avLst/>
            </a:prstGeom>
            <a:solidFill>
              <a:schemeClr val="accent2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4572000" y="6858000"/>
              <a:ext cx="4572000" cy="45719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910" y="5776313"/>
            <a:ext cx="1239686" cy="4885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485" y="12357"/>
            <a:ext cx="11306704" cy="919376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27432" tIns="27432" rIns="27432" bIns="27432" numCol="1" anchor="b" anchorCtr="0" compatLnSpc="1">
            <a:prstTxWarp prst="textNoShape">
              <a:avLst/>
            </a:prstTxWarp>
          </a:bodyPr>
          <a:lstStyle>
            <a:lvl1pPr>
              <a:defRPr lang="en-US" b="1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/>
          </p:nvPr>
        </p:nvSpPr>
        <p:spPr>
          <a:xfrm>
            <a:off x="850557" y="1314453"/>
            <a:ext cx="10974917" cy="5159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Date Placeholder 38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7BB9741-A535-4339-99BD-0F4BEF2943FC}" type="datetime4">
              <a:rPr lang="en-US" smtClean="0"/>
              <a:t>October 7, 2017</a:t>
            </a:fld>
            <a:endParaRPr lang="en-US" dirty="0"/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DNN /  Proprietary and Confidential. All Rights Reserved.</a:t>
            </a: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AD4E159-DA56-4174-ADE5-0B79381541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485" y="545"/>
            <a:ext cx="11306704" cy="926995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27432" tIns="27432" rIns="27432" bIns="27432" numCol="1" anchor="b" anchorCtr="0" compatLnSpc="1">
            <a:prstTxWarp prst="textNoShape">
              <a:avLst/>
            </a:prstTxWarp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/>
          </p:nvPr>
        </p:nvSpPr>
        <p:spPr>
          <a:xfrm>
            <a:off x="838200" y="1587062"/>
            <a:ext cx="10974917" cy="49182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Date Placeholder 38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7BB9741-A535-4339-99BD-0F4BEF2943FC}" type="datetime4">
              <a:rPr lang="en-US" smtClean="0"/>
              <a:t>October 7, 2017</a:t>
            </a:fld>
            <a:endParaRPr lang="en-US" dirty="0"/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DNN /  Proprietary and Confidential. All Rights Reserved.</a:t>
            </a: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AD4E159-DA56-4174-ADE5-0B79381541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704336" y="1030289"/>
            <a:ext cx="11158721" cy="368300"/>
          </a:xfrm>
        </p:spPr>
        <p:txBody>
          <a:bodyPr lIns="27432" tIns="27432" rIns="27432" bIns="27432"/>
          <a:lstStyle>
            <a:lvl1pPr marL="0" indent="0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4348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92290" y="0"/>
            <a:ext cx="5299710" cy="51222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75039" y="4138395"/>
            <a:ext cx="10065928" cy="1589744"/>
          </a:xfrm>
        </p:spPr>
        <p:txBody>
          <a:bodyPr lIns="18288" tIns="18288" rIns="18288" bIns="18288" anchor="t"/>
          <a:lstStyle>
            <a:lvl1pPr algn="l" rtl="0" eaLnBrk="1" fontAlgn="base" hangingPunct="1">
              <a:lnSpc>
                <a:spcPct val="87000"/>
              </a:lnSpc>
              <a:spcBef>
                <a:spcPts val="200"/>
              </a:spcBef>
              <a:spcAft>
                <a:spcPct val="0"/>
              </a:spcAft>
              <a:defRPr lang="en-US" sz="2000" b="1" cap="none" baseline="0" dirty="0">
                <a:solidFill>
                  <a:schemeClr val="accent1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Click to edit Master Subhead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61027" y="2102070"/>
            <a:ext cx="10065926" cy="1970759"/>
          </a:xfrm>
          <a:prstGeom prst="rect">
            <a:avLst/>
          </a:prstGeom>
        </p:spPr>
        <p:txBody>
          <a:bodyPr lIns="18288" tIns="18288" rIns="18288" bIns="18288" anchor="b">
            <a:normAutofit/>
          </a:bodyPr>
          <a:lstStyle>
            <a:lvl1pPr marL="0" indent="0" algn="l" rtl="0" eaLnBrk="1" fontAlgn="base" hangingPunct="1">
              <a:lnSpc>
                <a:spcPct val="87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defRPr lang="en-US" sz="3000" b="1" dirty="0" smtClean="0">
                <a:solidFill>
                  <a:schemeClr val="accent3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dirty="0"/>
              <a:t>Click to edit Master Title text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6817713"/>
            <a:ext cx="12192000" cy="45719"/>
            <a:chOff x="0" y="6858000"/>
            <a:chExt cx="9144000" cy="45719"/>
          </a:xfrm>
        </p:grpSpPr>
        <p:sp>
          <p:nvSpPr>
            <p:cNvPr id="10" name="Rectangle 9"/>
            <p:cNvSpPr/>
            <p:nvPr/>
          </p:nvSpPr>
          <p:spPr bwMode="auto">
            <a:xfrm>
              <a:off x="0" y="6858000"/>
              <a:ext cx="4572000" cy="45719"/>
            </a:xfrm>
            <a:prstGeom prst="rect">
              <a:avLst/>
            </a:prstGeom>
            <a:solidFill>
              <a:schemeClr val="accent2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4572000" y="6858000"/>
              <a:ext cx="4572000" cy="45719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795" y="5936381"/>
            <a:ext cx="864883" cy="3408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485" y="12356"/>
            <a:ext cx="11306704" cy="923544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27432" tIns="27432" rIns="27432" bIns="27432" numCol="1" anchor="b" anchorCtr="0" compatLnSpc="1">
            <a:prstTxWarp prst="textNoShape">
              <a:avLst/>
            </a:prstTxWarp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0557" y="1319668"/>
            <a:ext cx="5394960" cy="5145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68529" y="6596215"/>
            <a:ext cx="508000" cy="141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" tIns="9144" rIns="9144" bIns="9144" numCol="1" anchor="b" anchorCtr="0" compatLnSpc="1">
            <a:prstTxWarp prst="textNoShape">
              <a:avLst/>
            </a:prstTxWarp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defRPr>
            </a:lvl1pPr>
          </a:lstStyle>
          <a:p>
            <a:fld id="{CAD4E159-DA56-4174-ADE5-0B79381541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3"/>
          </p:nvPr>
        </p:nvSpPr>
        <p:spPr>
          <a:xfrm>
            <a:off x="574433" y="6562735"/>
            <a:ext cx="8954947" cy="226949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kumimoji="0" lang="en-US" sz="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DNN /  Proprietary and Confidential. All Rights Reserved.</a:t>
            </a:r>
          </a:p>
        </p:txBody>
      </p:sp>
      <p:sp>
        <p:nvSpPr>
          <p:cNvPr id="17" name="Date Placeholder 7"/>
          <p:cNvSpPr>
            <a:spLocks noGrp="1"/>
          </p:cNvSpPr>
          <p:nvPr>
            <p:ph type="dt" sz="half" idx="10"/>
          </p:nvPr>
        </p:nvSpPr>
        <p:spPr>
          <a:xfrm>
            <a:off x="8982841" y="6587469"/>
            <a:ext cx="1535387" cy="170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1C7A6D87-BBCB-4FFF-BC09-9DCC91427A8D}" type="datetime4">
              <a:rPr lang="en-US" smtClean="0"/>
              <a:t>October 7, 2017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425517" y="1302996"/>
            <a:ext cx="5394960" cy="51673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24610"/>
            <a:ext cx="5394960" cy="636055"/>
          </a:xfrm>
          <a:prstGeom prst="rect">
            <a:avLst/>
          </a:prstGeom>
        </p:spPr>
        <p:txBody>
          <a:bodyPr lIns="18288" tIns="18288" rIns="18288" bIns="18288" anchor="b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accent3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1818291"/>
            <a:ext cx="5394960" cy="4657480"/>
          </a:xfrm>
          <a:prstGeom prst="rect">
            <a:avLst/>
          </a:prstGeom>
        </p:spPr>
        <p:txBody>
          <a:bodyPr/>
          <a:lstStyle>
            <a:lvl1pPr marL="288918" indent="-182558">
              <a:defRPr sz="2000"/>
            </a:lvl1pPr>
            <a:lvl2pPr marL="517512" indent="-169858">
              <a:defRPr sz="1800"/>
            </a:lvl2pPr>
            <a:lvl3pPr marL="793731" indent="-169858">
              <a:defRPr sz="1600"/>
            </a:lvl3pPr>
            <a:lvl4pPr marL="968350" indent="-171446">
              <a:defRPr sz="1400"/>
            </a:lvl4pPr>
            <a:lvl5pPr marL="1200121" indent="-16985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9750" y="1124610"/>
            <a:ext cx="5394960" cy="636055"/>
          </a:xfrm>
          <a:prstGeom prst="rect">
            <a:avLst/>
          </a:prstGeom>
        </p:spPr>
        <p:txBody>
          <a:bodyPr lIns="18288" tIns="18288" rIns="18288" bIns="18288" anchor="b">
            <a:normAutofit/>
          </a:bodyPr>
          <a:lstStyle>
            <a:lvl1pPr marL="0" indent="0">
              <a:lnSpc>
                <a:spcPts val="91"/>
              </a:lnSpc>
              <a:spcBef>
                <a:spcPts val="0"/>
              </a:spcBef>
              <a:buNone/>
              <a:defRPr lang="en-US" sz="2000" b="1" dirty="0" smtClean="0">
                <a:solidFill>
                  <a:schemeClr val="accent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98000"/>
              <a:buFont typeface="Arial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90154" y="1818291"/>
            <a:ext cx="5394960" cy="4657480"/>
          </a:xfrm>
          <a:prstGeom prst="rect">
            <a:avLst/>
          </a:prstGeom>
        </p:spPr>
        <p:txBody>
          <a:bodyPr/>
          <a:lstStyle>
            <a:lvl1pPr marL="288918" indent="-171446" algn="l" rtl="0" eaLnBrk="0" fontAlgn="base" hangingPunct="0">
              <a:lnSpc>
                <a:spcPct val="90000"/>
              </a:lnSpc>
              <a:spcAft>
                <a:spcPct val="0"/>
              </a:spcAft>
              <a:defRPr lang="en-US" sz="20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15926" indent="-177796" algn="l" rtl="0" eaLnBrk="0" fontAlgn="base" hangingPunct="0">
              <a:lnSpc>
                <a:spcPct val="90000"/>
              </a:lnSpc>
              <a:spcAft>
                <a:spcPct val="0"/>
              </a:spcAft>
              <a:defRPr lang="en-US" sz="1800" dirty="0" smtClean="0">
                <a:solidFill>
                  <a:schemeClr val="tx2"/>
                </a:solidFill>
                <a:latin typeface="+mn-lt"/>
              </a:defRPr>
            </a:lvl2pPr>
            <a:lvl3pPr marL="690545" indent="-173034" algn="l" rtl="0" eaLnBrk="0" fontAlgn="base" hangingPunct="0">
              <a:lnSpc>
                <a:spcPct val="90000"/>
              </a:lnSpc>
              <a:spcAft>
                <a:spcPct val="0"/>
              </a:spcAft>
              <a:defRPr lang="en-US" sz="1600" dirty="0" smtClean="0">
                <a:solidFill>
                  <a:schemeClr val="tx2"/>
                </a:solidFill>
                <a:latin typeface="+mn-lt"/>
              </a:defRPr>
            </a:lvl3pPr>
            <a:lvl4pPr marL="971526" indent="-174621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-"/>
              <a:defRPr lang="en-US" sz="1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1200121" indent="-169858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-"/>
              <a:defRPr lang="en-US" sz="1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43484" y="12249"/>
            <a:ext cx="11271850" cy="923544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27432" tIns="27432" rIns="27432" bIns="27432" numCol="1" anchor="b" anchorCtr="0" compatLnSpc="1">
            <a:prstTxWarp prst="textNoShape">
              <a:avLst/>
            </a:prstTxWarp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268529" y="6596215"/>
            <a:ext cx="508000" cy="141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" tIns="9144" rIns="9144" bIns="9144" numCol="1" anchor="b" anchorCtr="0" compatLnSpc="1">
            <a:prstTxWarp prst="textNoShape">
              <a:avLst/>
            </a:prstTxWarp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defRPr>
            </a:lvl1pPr>
          </a:lstStyle>
          <a:p>
            <a:fld id="{CAD4E159-DA56-4174-ADE5-0B79381541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8"/>
          <p:cNvSpPr>
            <a:spLocks noGrp="1"/>
          </p:cNvSpPr>
          <p:nvPr>
            <p:ph type="ftr" sz="quarter" idx="14"/>
          </p:nvPr>
        </p:nvSpPr>
        <p:spPr>
          <a:xfrm>
            <a:off x="574433" y="6562735"/>
            <a:ext cx="8954947" cy="226949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kumimoji="0" lang="en-US" sz="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DNN /  Proprietary and Confidential. All Rights Reserved.</a:t>
            </a:r>
          </a:p>
        </p:txBody>
      </p:sp>
      <p:sp>
        <p:nvSpPr>
          <p:cNvPr id="19" name="Date Placeholder 7"/>
          <p:cNvSpPr>
            <a:spLocks noGrp="1"/>
          </p:cNvSpPr>
          <p:nvPr>
            <p:ph type="dt" sz="half" idx="15"/>
          </p:nvPr>
        </p:nvSpPr>
        <p:spPr>
          <a:xfrm>
            <a:off x="8982841" y="6587469"/>
            <a:ext cx="1535387" cy="170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1C7A6D87-BBCB-4FFF-BC09-9DCC91427A8D}" type="datetime4">
              <a:rPr lang="en-US" smtClean="0"/>
              <a:t>October 7, 2017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3484" y="10513"/>
            <a:ext cx="11303286" cy="9170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27432" tIns="27432" rIns="27432" bIns="27432" numCol="1" anchor="b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68529" y="6596215"/>
            <a:ext cx="508000" cy="141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" tIns="9144" rIns="9144" bIns="9144" numCol="1" anchor="b" anchorCtr="0" compatLnSpc="1">
            <a:prstTxWarp prst="textNoShape">
              <a:avLst/>
            </a:prstTxWarp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defRPr>
            </a:lvl1pPr>
          </a:lstStyle>
          <a:p>
            <a:fld id="{CAD4E159-DA56-4174-ADE5-0B79381541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3"/>
          </p:nvPr>
        </p:nvSpPr>
        <p:spPr>
          <a:xfrm>
            <a:off x="574433" y="6562735"/>
            <a:ext cx="8954947" cy="226949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kumimoji="0" lang="en-US" sz="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DNN /  Proprietary and Confidential. All Rights Reserved.</a:t>
            </a:r>
          </a:p>
        </p:txBody>
      </p:sp>
      <p:sp>
        <p:nvSpPr>
          <p:cNvPr id="14" name="Date Placeholder 7"/>
          <p:cNvSpPr>
            <a:spLocks noGrp="1"/>
          </p:cNvSpPr>
          <p:nvPr>
            <p:ph type="dt" sz="half" idx="2"/>
          </p:nvPr>
        </p:nvSpPr>
        <p:spPr>
          <a:xfrm>
            <a:off x="8982841" y="6587469"/>
            <a:ext cx="1535387" cy="170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1C7A6D87-BBCB-4FFF-BC09-9DCC91427A8D}" type="datetime4">
              <a:rPr lang="en-US" smtClean="0"/>
              <a:t>October 7, 2017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-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6817713"/>
            <a:ext cx="12192000" cy="45719"/>
            <a:chOff x="0" y="6858000"/>
            <a:chExt cx="9144000" cy="45719"/>
          </a:xfrm>
        </p:grpSpPr>
        <p:sp>
          <p:nvSpPr>
            <p:cNvPr id="19" name="Rectangle 18"/>
            <p:cNvSpPr/>
            <p:nvPr/>
          </p:nvSpPr>
          <p:spPr bwMode="auto">
            <a:xfrm>
              <a:off x="0" y="6858000"/>
              <a:ext cx="4572000" cy="45719"/>
            </a:xfrm>
            <a:prstGeom prst="rect">
              <a:avLst/>
            </a:prstGeom>
            <a:solidFill>
              <a:schemeClr val="accent2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572000" y="6858000"/>
              <a:ext cx="4572000" cy="45719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17961" y="0"/>
            <a:ext cx="2074041" cy="1488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8159" y="6421120"/>
            <a:ext cx="553720" cy="221488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68529" y="6596215"/>
            <a:ext cx="508000" cy="141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" tIns="9144" rIns="9144" bIns="9144" numCol="1" anchor="b" anchorCtr="0" compatLnSpc="1">
            <a:prstTxWarp prst="textNoShape">
              <a:avLst/>
            </a:prstTxWarp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defRPr>
            </a:lvl1pPr>
          </a:lstStyle>
          <a:p>
            <a:fld id="{CAD4E159-DA56-4174-ADE5-0B79381541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3"/>
          </p:nvPr>
        </p:nvSpPr>
        <p:spPr>
          <a:xfrm>
            <a:off x="574433" y="6562735"/>
            <a:ext cx="8954947" cy="226949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kumimoji="0" lang="en-US" sz="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DNN /  Proprietary and Confidential. All Rights Reserved.</a:t>
            </a:r>
          </a:p>
        </p:txBody>
      </p:sp>
      <p:sp>
        <p:nvSpPr>
          <p:cNvPr id="13" name="Date Placeholder 7"/>
          <p:cNvSpPr>
            <a:spLocks noGrp="1"/>
          </p:cNvSpPr>
          <p:nvPr>
            <p:ph type="dt" sz="half" idx="2"/>
          </p:nvPr>
        </p:nvSpPr>
        <p:spPr>
          <a:xfrm>
            <a:off x="8982841" y="6587469"/>
            <a:ext cx="1535387" cy="170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1C7A6D87-BBCB-4FFF-BC09-9DCC91427A8D}" type="datetime4">
              <a:rPr lang="en-US" smtClean="0"/>
              <a:t>October 7, 2017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84851" y="0"/>
            <a:ext cx="2007150" cy="1920240"/>
          </a:xfrm>
          <a:prstGeom prst="rect">
            <a:avLst/>
          </a:prstGeom>
          <a:noFill/>
          <a:ln>
            <a:noFill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1421" y="547"/>
            <a:ext cx="11298767" cy="9235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27432" tIns="27432" rIns="27432" bIns="27432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857250" y="1314451"/>
            <a:ext cx="10955869" cy="5159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68529" y="6596215"/>
            <a:ext cx="508000" cy="141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" tIns="9144" rIns="9144" bIns="9144" numCol="1" anchor="b" anchorCtr="0" compatLnSpc="1">
            <a:prstTxWarp prst="textNoShape">
              <a:avLst/>
            </a:prstTxWarp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defRPr>
            </a:lvl1pPr>
          </a:lstStyle>
          <a:p>
            <a:fld id="{CAD4E159-DA56-4174-ADE5-0B79381541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18"/>
          <p:cNvSpPr>
            <a:spLocks noGrp="1"/>
          </p:cNvSpPr>
          <p:nvPr>
            <p:ph type="ftr" sz="quarter" idx="3"/>
          </p:nvPr>
        </p:nvSpPr>
        <p:spPr>
          <a:xfrm>
            <a:off x="574433" y="6562735"/>
            <a:ext cx="8954947" cy="226949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kumimoji="0" lang="en-US" sz="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DNN /  Proprietary and Confidential. All Rights Reserved.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6817713"/>
            <a:ext cx="12192000" cy="45719"/>
            <a:chOff x="0" y="6858000"/>
            <a:chExt cx="9144000" cy="45719"/>
          </a:xfrm>
        </p:grpSpPr>
        <p:sp>
          <p:nvSpPr>
            <p:cNvPr id="2" name="Rectangle 1"/>
            <p:cNvSpPr/>
            <p:nvPr/>
          </p:nvSpPr>
          <p:spPr bwMode="auto">
            <a:xfrm>
              <a:off x="0" y="6858000"/>
              <a:ext cx="4572000" cy="45719"/>
            </a:xfrm>
            <a:prstGeom prst="rect">
              <a:avLst/>
            </a:prstGeom>
            <a:solidFill>
              <a:schemeClr val="accent2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4572000" y="6858000"/>
              <a:ext cx="4572000" cy="45719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5" name="Straight Connector 4"/>
          <p:cNvCxnSpPr/>
          <p:nvPr/>
        </p:nvCxnSpPr>
        <p:spPr bwMode="auto">
          <a:xfrm>
            <a:off x="580768" y="977460"/>
            <a:ext cx="11611992" cy="0"/>
          </a:xfrm>
          <a:prstGeom prst="line">
            <a:avLst/>
          </a:prstGeom>
          <a:solidFill>
            <a:schemeClr val="accent2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8982841" y="6587469"/>
            <a:ext cx="1535387" cy="170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1C7A6D87-BBCB-4FFF-BC09-9DCC91427A8D}" type="datetime4">
              <a:rPr lang="en-US" smtClean="0"/>
              <a:t>October 7, 2017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8159" y="6421120"/>
            <a:ext cx="553720" cy="2214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9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</p:sldLayoutIdLst>
  <p:hf hdr="0" dt="0"/>
  <p:txStyles>
    <p:titleStyle>
      <a:lvl1pPr algn="l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lang="en-US" sz="2800" b="1" cap="none" baseline="0" dirty="0" smtClean="0">
          <a:solidFill>
            <a:schemeClr val="accent3"/>
          </a:solidFill>
          <a:effectLst/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5pPr>
      <a:lvl6pPr marL="45718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</a:defRPr>
      </a:lvl6pPr>
      <a:lvl7pPr marL="91437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</a:defRPr>
      </a:lvl7pPr>
      <a:lvl8pPr marL="137156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</a:defRPr>
      </a:lvl8pPr>
      <a:lvl9pPr marL="182875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</a:defRPr>
      </a:lvl9pPr>
    </p:titleStyle>
    <p:bodyStyle>
      <a:lvl1pPr marL="168270" indent="-168270" algn="l" rtl="0" eaLnBrk="1" fontAlgn="base" hangingPunct="1">
        <a:lnSpc>
          <a:spcPct val="90000"/>
        </a:lnSpc>
        <a:spcBef>
          <a:spcPct val="40000"/>
        </a:spcBef>
        <a:spcAft>
          <a:spcPts val="3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0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1pPr>
      <a:lvl2pPr marL="461951" indent="-179384" algn="l" rtl="0" eaLnBrk="1" fontAlgn="base" hangingPunct="1">
        <a:lnSpc>
          <a:spcPct val="90000"/>
        </a:lnSpc>
        <a:spcBef>
          <a:spcPts val="700"/>
        </a:spcBef>
        <a:spcAft>
          <a:spcPct val="0"/>
        </a:spcAft>
        <a:buClr>
          <a:schemeClr val="accent1"/>
        </a:buClr>
        <a:buSzPct val="85000"/>
        <a:buFont typeface="Arial" pitchFamily="34" charset="0"/>
        <a:buChar char="›"/>
        <a:defRPr sz="1800">
          <a:solidFill>
            <a:schemeClr val="tx2"/>
          </a:solidFill>
          <a:latin typeface="Arial" pitchFamily="34" charset="0"/>
          <a:cs typeface="Arial" pitchFamily="34" charset="0"/>
        </a:defRPr>
      </a:lvl2pPr>
      <a:lvl3pPr marL="687371" indent="-173034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-"/>
        <a:defRPr sz="1600">
          <a:solidFill>
            <a:schemeClr val="tx2"/>
          </a:solidFill>
          <a:latin typeface="Arial" pitchFamily="34" charset="0"/>
          <a:cs typeface="Arial" pitchFamily="34" charset="0"/>
        </a:defRPr>
      </a:lvl3pPr>
      <a:lvl4pPr marL="914377" indent="-16985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accent1"/>
        </a:buClr>
        <a:buSzPct val="108000"/>
        <a:buFont typeface="Arial" panose="020B0604020202020204" pitchFamily="34" charset="0"/>
        <a:buChar char="-"/>
        <a:defRPr sz="1400">
          <a:solidFill>
            <a:schemeClr val="tx2"/>
          </a:solidFill>
          <a:latin typeface="Arial" pitchFamily="34" charset="0"/>
          <a:cs typeface="Arial" pitchFamily="34" charset="0"/>
        </a:defRPr>
      </a:lvl4pPr>
      <a:lvl5pPr marL="1141385" indent="-171446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accent1"/>
        </a:buClr>
        <a:buSzPct val="108000"/>
        <a:buFont typeface="Arial" panose="020B0604020202020204" pitchFamily="34" charset="0"/>
        <a:buChar char="-"/>
        <a:tabLst/>
        <a:defRPr sz="1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1881141" indent="-169858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2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6pPr>
      <a:lvl7pPr marL="2338330" indent="-169858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2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7pPr>
      <a:lvl8pPr marL="2795518" indent="-169858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2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8pPr>
      <a:lvl9pPr marL="3252707" indent="-169858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2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sixeyed.com/dockerizing-nerd-dinner-part-1-running-a-legacy-asp-net-app-in-a-windows-container/" TargetMode="External"/><Relationship Id="rId2" Type="http://schemas.openxmlformats.org/officeDocument/2006/relationships/hyperlink" Target="https://docs.docker.com/docker-for-windows/#genera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i7yoXqlg48M" TargetMode="External"/><Relationship Id="rId4" Type="http://schemas.openxmlformats.org/officeDocument/2006/relationships/hyperlink" Target="https://blog.sixeyed.com/dockerizing-nerd-dinner-part-2-connecting-asp-net-to-sql-server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joebrinkman/" TargetMode="External"/><Relationship Id="rId7" Type="http://schemas.openxmlformats.org/officeDocument/2006/relationships/image" Target="../media/image22.png&amp;ehk=nftFO91Eteh86N5m546lVg&amp;r=0&amp;pid=OfficeInsert"/><Relationship Id="rId2" Type="http://schemas.openxmlformats.org/officeDocument/2006/relationships/hyperlink" Target="http://www.twitter.com/jbrinkma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file:twitter_bird_logo_2012.svg" TargetMode="External"/><Relationship Id="rId5" Type="http://schemas.openxmlformats.org/officeDocument/2006/relationships/image" Target="../media/image21.png&amp;ehk=BFmTx4sy1VDbBR2eIZAyhg&amp;r=0&amp;pid=OfficeInsert"/><Relationship Id="rId4" Type="http://schemas.openxmlformats.org/officeDocument/2006/relationships/image" Target="../media/image2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Goodbye VMs… Hello Docker</a:t>
            </a:r>
          </a:p>
        </p:txBody>
      </p:sp>
    </p:spTree>
    <p:extLst>
      <p:ext uri="{BB962C8B-B14F-4D97-AF65-F5344CB8AC3E}">
        <p14:creationId xmlns:p14="http://schemas.microsoft.com/office/powerpoint/2010/main" val="75861126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https://github.com/jbrinkman/goodbye-vm-hello-docker</a:t>
            </a: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https://docs.docker.com/docker-for-windows/#general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https://blog.sixeyed.com/dockerizing-nerd-dinner-part-1-running-a-legacy-asp-net-app-in-a-windows-container/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https://blog.sixeyed.com/dockerizing-nerd-dinner-part-2-connecting-asp-net-to-sql-server/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https://www.youtube.com/watch?v=i7yoXqlg48M</a:t>
            </a:r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DNN /  Proprietary and Confidential.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AD4E159-DA56-4174-ADE5-0B793815410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68405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7AB8F-8DB6-4623-8B87-BF838D109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7E44C-91C5-4633-A8C2-CE8D3958ED5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81082" y="1314453"/>
            <a:ext cx="8644392" cy="515937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Joe Brinkman</a:t>
            </a:r>
          </a:p>
          <a:p>
            <a:pPr marL="0" indent="0">
              <a:buNone/>
            </a:pPr>
            <a:r>
              <a:rPr lang="en-US" dirty="0"/>
              <a:t>Co-founder DNN Corp.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>
                <a:hlinkClick r:id="rId2"/>
              </a:rPr>
              <a:t>@</a:t>
            </a:r>
            <a:r>
              <a:rPr lang="en-US" dirty="0" err="1">
                <a:hlinkClick r:id="rId2"/>
              </a:rPr>
              <a:t>jbrinkman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joebrinkman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6D033A-4F74-4CFA-8DD3-240992E2F00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DNN /  Proprietary and Confidential.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65906F-2F1F-49C7-B982-FD94DC256D9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AD4E159-DA56-4174-ADE5-0B793815410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CC86BE-E830-46D2-A9DC-145D060A6D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29" y="1314453"/>
            <a:ext cx="1999211" cy="1999211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0CDCD3-CF5E-4D45-9A2B-8A9F55F867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277564" y="2276913"/>
            <a:ext cx="337363" cy="2743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576C4EB-59AC-4DD7-8E7A-22BCCCF203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085" y="2717236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43707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647122F-8B11-44D3-8290-2E7121B1EC44}"/>
              </a:ext>
            </a:extLst>
          </p:cNvPr>
          <p:cNvSpPr/>
          <p:nvPr/>
        </p:nvSpPr>
        <p:spPr bwMode="auto">
          <a:xfrm>
            <a:off x="6168986" y="3877849"/>
            <a:ext cx="5029200" cy="2286000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 charset="0"/>
              </a:rPr>
              <a:t>Production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8FCFB30-678C-4C32-A8CA-1CF6A45D5F25}"/>
              </a:ext>
            </a:extLst>
          </p:cNvPr>
          <p:cNvSpPr/>
          <p:nvPr/>
        </p:nvSpPr>
        <p:spPr bwMode="auto">
          <a:xfrm>
            <a:off x="1171982" y="3877849"/>
            <a:ext cx="5029200" cy="2286000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 charset="0"/>
              </a:rPr>
              <a:t>Staging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1BAE68A-E8F1-4522-A903-568AC53379EA}"/>
              </a:ext>
            </a:extLst>
          </p:cNvPr>
          <p:cNvSpPr/>
          <p:nvPr/>
        </p:nvSpPr>
        <p:spPr bwMode="auto">
          <a:xfrm>
            <a:off x="6168986" y="1630535"/>
            <a:ext cx="5029200" cy="2286000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 charset="0"/>
              </a:rPr>
              <a:t>Testing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1921C83-8764-47D3-BF1D-79883961C917}"/>
              </a:ext>
            </a:extLst>
          </p:cNvPr>
          <p:cNvSpPr/>
          <p:nvPr/>
        </p:nvSpPr>
        <p:spPr bwMode="auto">
          <a:xfrm>
            <a:off x="1171982" y="1590541"/>
            <a:ext cx="5029200" cy="2286000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rPr>
              <a:t>Development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91FFA9-ABF6-4C21-82B0-5B8B9134E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03D298-6C3A-4A0F-A927-F20E14A9A08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DNN /  Proprietary and Confidential.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E683A-111D-4A2B-8A0A-BB57639118B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AD4E159-DA56-4174-ADE5-0B793815410F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DD913E8-4602-4370-B8F0-15C6CF2A67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2592595"/>
              </p:ext>
            </p:extLst>
          </p:nvPr>
        </p:nvGraphicFramePr>
        <p:xfrm>
          <a:off x="3435797" y="2286000"/>
          <a:ext cx="5527899" cy="3066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23640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8" grpId="0" animBg="1"/>
      <p:bldP spid="7" grpId="0" animBg="1"/>
      <p:bldGraphic spid="6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to the Rescue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DNN /  Proprietary and Confidential.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AD4E159-DA56-4174-ADE5-0B793815410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 descr="Beautiful &lt;strong&gt;shipping&lt;/strong&gt; &lt;strong&gt;container&lt;/strong&gt; house designs | epsos.d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3535">
            <a:off x="1515499" y="2023338"/>
            <a:ext cx="6648843" cy="40806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 descr="The plug and play city: how &lt;strong&gt;shipping containers&lt;/strong&gt; are changing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6013">
            <a:off x="2966417" y="1747292"/>
            <a:ext cx="6566337" cy="43745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 descr="Image may be licensed under CreativeCommons Attribution-Noncommercial ...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249" y="1837025"/>
            <a:ext cx="6297688" cy="42194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 descr="File:CMA CGM &lt;strong&gt;container&lt;/strong&gt;.JPG - Wikimedia Common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65906">
            <a:off x="2676663" y="1699253"/>
            <a:ext cx="7814695" cy="36856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12" name="Group 11"/>
          <p:cNvGrpSpPr/>
          <p:nvPr/>
        </p:nvGrpSpPr>
        <p:grpSpPr>
          <a:xfrm>
            <a:off x="676908" y="2188597"/>
            <a:ext cx="10846232" cy="3117274"/>
            <a:chOff x="574433" y="1163781"/>
            <a:chExt cx="10846232" cy="3117274"/>
          </a:xfrm>
        </p:grpSpPr>
        <p:pic>
          <p:nvPicPr>
            <p:cNvPr id="3" name="Picture 2" descr="... and Gold Bedside &lt;strong&gt;Lamps&lt;/strong&gt; - Home Decorating Blog - Community - &lt;strong&gt;Lamps&lt;/strong&gt; Plus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433" y="1163781"/>
              <a:ext cx="2817925" cy="2823049"/>
            </a:xfrm>
            <a:prstGeom prst="rect">
              <a:avLst/>
            </a:prstGeom>
          </p:spPr>
        </p:pic>
        <p:pic>
          <p:nvPicPr>
            <p:cNvPr id="6" name="Picture 5" descr="Sports &lt;strong&gt;Car&lt;/strong&gt; Vector | Free Vector Art at Vecteezy!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0475" y="1262149"/>
              <a:ext cx="4312723" cy="3018906"/>
            </a:xfrm>
            <a:prstGeom prst="rect">
              <a:avLst/>
            </a:prstGeom>
          </p:spPr>
        </p:pic>
        <p:pic>
          <p:nvPicPr>
            <p:cNvPr id="7" name="Picture 6" descr="3d-panasonic-&lt;strong&gt;tvs&lt;/strong&gt;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1315" y="1556130"/>
              <a:ext cx="2419350" cy="2038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72278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439092421"/>
              </p:ext>
            </p:extLst>
          </p:nvPr>
        </p:nvGraphicFramePr>
        <p:xfrm>
          <a:off x="850557" y="1314453"/>
          <a:ext cx="10974917" cy="5159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DNN /  Proprietary and Confidential.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AD4E159-DA56-4174-ADE5-0B793815410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062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624A4C7-EAC4-4F33-9797-EA120733C5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A624A4C7-EAC4-4F33-9797-EA120733C5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E982275-C551-4670-89AD-D8C483AD6F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graphicEl>
                                              <a:dgm id="{2E982275-C551-4670-89AD-D8C483AD6F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1ADDADE-6761-4A8A-86EB-C3DF1C6834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B1ADDADE-6761-4A8A-86EB-C3DF1C6834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807A7B2-8151-4D54-80FB-9AA87DB392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graphicEl>
                                              <a:dgm id="{9807A7B2-8151-4D54-80FB-9AA87DB392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D612591-0F0B-42CA-8F2B-77B8D541B6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1D612591-0F0B-42CA-8F2B-77B8D541B6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F4945A3-0532-46E8-B9F8-243A96CE15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graphicEl>
                                              <a:dgm id="{FF4945A3-0532-46E8-B9F8-243A96CE15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Duality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DNN /  Proprietary and Confidential.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AD4E159-DA56-4174-ADE5-0B793815410F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588252" y="1114806"/>
            <a:ext cx="6035040" cy="4019337"/>
            <a:chOff x="588252" y="1114806"/>
            <a:chExt cx="6035040" cy="4019337"/>
          </a:xfrm>
        </p:grpSpPr>
        <p:pic>
          <p:nvPicPr>
            <p:cNvPr id="8" name="Picture 7" descr="UpComing Events &lt;strong&gt;SHIPPING&lt;/strong&gt; NEWS FINANCIAL DATA THE &lt;strong&gt;CONTAINER&lt;/strong&gt; WORLD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429168">
              <a:off x="588252" y="1114806"/>
              <a:ext cx="6035040" cy="401933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0" name="TextBox 9"/>
            <p:cNvSpPr txBox="1"/>
            <p:nvPr/>
          </p:nvSpPr>
          <p:spPr bwMode="auto">
            <a:xfrm rot="21389908">
              <a:off x="2439877" y="1230334"/>
              <a:ext cx="2331791" cy="443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27432" tIns="27432" rIns="27432" bIns="27432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Ops/IT View</a:t>
              </a:r>
              <a:endPara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04575" y="2287346"/>
            <a:ext cx="6035040" cy="4073652"/>
            <a:chOff x="5504575" y="2287346"/>
            <a:chExt cx="6035040" cy="4073652"/>
          </a:xfrm>
        </p:grpSpPr>
        <p:pic>
          <p:nvPicPr>
            <p:cNvPr id="9" name="Picture 8" descr="Royal Wolf Outdoor Room - &lt;strong&gt;Shipping Container&lt;/strong&gt; Homes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73527">
              <a:off x="5504575" y="2287346"/>
              <a:ext cx="6035040" cy="4073652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1" name="TextBox 10"/>
            <p:cNvSpPr txBox="1"/>
            <p:nvPr/>
          </p:nvSpPr>
          <p:spPr bwMode="auto">
            <a:xfrm rot="305372">
              <a:off x="7109374" y="2429820"/>
              <a:ext cx="2825444" cy="443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27432" tIns="27432" rIns="27432" bIns="27432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Developer View</a:t>
              </a:r>
              <a:endPara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06373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vs VMs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DNN /  Proprietary and Confidential.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AD4E159-DA56-4174-ADE5-0B793815410F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902525" y="4180114"/>
            <a:ext cx="3730830" cy="1745673"/>
            <a:chOff x="902525" y="4180114"/>
            <a:chExt cx="3730830" cy="1745673"/>
          </a:xfrm>
        </p:grpSpPr>
        <p:sp>
          <p:nvSpPr>
            <p:cNvPr id="6" name="Rectangle: Rounded Corners 5"/>
            <p:cNvSpPr/>
            <p:nvPr/>
          </p:nvSpPr>
          <p:spPr bwMode="auto">
            <a:xfrm>
              <a:off x="902525" y="5343896"/>
              <a:ext cx="3730830" cy="581891"/>
            </a:xfrm>
            <a:prstGeom prst="roundRect">
              <a:avLst/>
            </a:prstGeom>
            <a:solidFill>
              <a:schemeClr val="accent3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Server</a:t>
              </a:r>
            </a:p>
          </p:txBody>
        </p:sp>
        <p:sp>
          <p:nvSpPr>
            <p:cNvPr id="7" name="Rectangle: Rounded Corners 6"/>
            <p:cNvSpPr/>
            <p:nvPr/>
          </p:nvSpPr>
          <p:spPr bwMode="auto">
            <a:xfrm>
              <a:off x="902525" y="4762005"/>
              <a:ext cx="3730830" cy="581891"/>
            </a:xfrm>
            <a:prstGeom prst="roundRect">
              <a:avLst/>
            </a:prstGeom>
            <a:solidFill>
              <a:schemeClr val="accent4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bg1"/>
                  </a:solidFill>
                </a:rPr>
                <a:t>Host OS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8" name="Rectangle: Rounded Corners 7"/>
            <p:cNvSpPr/>
            <p:nvPr/>
          </p:nvSpPr>
          <p:spPr bwMode="auto">
            <a:xfrm>
              <a:off x="902525" y="4180114"/>
              <a:ext cx="3730830" cy="581891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bg1"/>
                  </a:solidFill>
                </a:rPr>
                <a:t>Hypervisor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902525" y="1656607"/>
            <a:ext cx="1106384" cy="2523507"/>
            <a:chOff x="902525" y="1656607"/>
            <a:chExt cx="1106384" cy="2523507"/>
          </a:xfrm>
        </p:grpSpPr>
        <p:sp>
          <p:nvSpPr>
            <p:cNvPr id="9" name="Rectangle: Rounded Corners 8"/>
            <p:cNvSpPr/>
            <p:nvPr/>
          </p:nvSpPr>
          <p:spPr bwMode="auto">
            <a:xfrm>
              <a:off x="902525" y="3338945"/>
              <a:ext cx="1106384" cy="841169"/>
            </a:xfrm>
            <a:prstGeom prst="roundRect">
              <a:avLst/>
            </a:prstGeom>
            <a:solidFill>
              <a:schemeClr val="accent4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solidFill>
                    <a:schemeClr val="bg1"/>
                  </a:solidFill>
                </a:rPr>
                <a:t>Guest</a:t>
              </a:r>
              <a:br>
                <a:rPr lang="en-US" sz="2000" dirty="0">
                  <a:solidFill>
                    <a:schemeClr val="bg1"/>
                  </a:solidFill>
                </a:rPr>
              </a:br>
              <a:r>
                <a:rPr lang="en-US" sz="2000" dirty="0">
                  <a:solidFill>
                    <a:schemeClr val="bg1"/>
                  </a:solidFill>
                </a:rPr>
                <a:t>OS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2" name="Rectangle: Rounded Corners 11"/>
            <p:cNvSpPr/>
            <p:nvPr/>
          </p:nvSpPr>
          <p:spPr bwMode="auto">
            <a:xfrm>
              <a:off x="902525" y="2497776"/>
              <a:ext cx="1106384" cy="841169"/>
            </a:xfrm>
            <a:prstGeom prst="roundRect">
              <a:avLst/>
            </a:prstGeom>
            <a:solidFill>
              <a:schemeClr val="accent5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solidFill>
                    <a:schemeClr val="bg1"/>
                  </a:solidFill>
                </a:rPr>
                <a:t>Bins/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solidFill>
                    <a:schemeClr val="bg1"/>
                  </a:solidFill>
                </a:rPr>
                <a:t>Libs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Rectangle: Rounded Corners 14"/>
            <p:cNvSpPr/>
            <p:nvPr/>
          </p:nvSpPr>
          <p:spPr bwMode="auto">
            <a:xfrm>
              <a:off x="902525" y="1656607"/>
              <a:ext cx="1106384" cy="841169"/>
            </a:xfrm>
            <a:prstGeom prst="round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solidFill>
                    <a:schemeClr val="bg1"/>
                  </a:solidFill>
                </a:rPr>
                <a:t>App A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214748" y="1656607"/>
            <a:ext cx="1106384" cy="2523507"/>
            <a:chOff x="2214748" y="1656607"/>
            <a:chExt cx="1106384" cy="2523507"/>
          </a:xfrm>
        </p:grpSpPr>
        <p:sp>
          <p:nvSpPr>
            <p:cNvPr id="10" name="Rectangle: Rounded Corners 9"/>
            <p:cNvSpPr/>
            <p:nvPr/>
          </p:nvSpPr>
          <p:spPr bwMode="auto">
            <a:xfrm>
              <a:off x="2214748" y="3338945"/>
              <a:ext cx="1106384" cy="841169"/>
            </a:xfrm>
            <a:prstGeom prst="roundRect">
              <a:avLst/>
            </a:prstGeom>
            <a:solidFill>
              <a:schemeClr val="accent4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solidFill>
                    <a:schemeClr val="bg1"/>
                  </a:solidFill>
                </a:rPr>
                <a:t>Guest</a:t>
              </a:r>
              <a:br>
                <a:rPr lang="en-US" sz="2000" dirty="0">
                  <a:solidFill>
                    <a:schemeClr val="bg1"/>
                  </a:solidFill>
                </a:rPr>
              </a:br>
              <a:r>
                <a:rPr lang="en-US" sz="2000" dirty="0">
                  <a:solidFill>
                    <a:schemeClr val="bg1"/>
                  </a:solidFill>
                </a:rPr>
                <a:t>OS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3" name="Rectangle: Rounded Corners 12"/>
            <p:cNvSpPr/>
            <p:nvPr/>
          </p:nvSpPr>
          <p:spPr bwMode="auto">
            <a:xfrm>
              <a:off x="2214748" y="2497776"/>
              <a:ext cx="1106384" cy="841169"/>
            </a:xfrm>
            <a:prstGeom prst="roundRect">
              <a:avLst/>
            </a:prstGeom>
            <a:solidFill>
              <a:schemeClr val="accent5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Bins/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Libs</a:t>
              </a:r>
            </a:p>
          </p:txBody>
        </p:sp>
        <p:sp>
          <p:nvSpPr>
            <p:cNvPr id="16" name="Rectangle: Rounded Corners 15"/>
            <p:cNvSpPr/>
            <p:nvPr/>
          </p:nvSpPr>
          <p:spPr bwMode="auto">
            <a:xfrm>
              <a:off x="2214748" y="1656607"/>
              <a:ext cx="1106384" cy="841169"/>
            </a:xfrm>
            <a:prstGeom prst="round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solidFill>
                    <a:schemeClr val="bg1"/>
                  </a:solidFill>
                </a:rPr>
                <a:t>App B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526971" y="1656607"/>
            <a:ext cx="1106384" cy="2523507"/>
            <a:chOff x="3526971" y="1656607"/>
            <a:chExt cx="1106384" cy="2523507"/>
          </a:xfrm>
        </p:grpSpPr>
        <p:sp>
          <p:nvSpPr>
            <p:cNvPr id="11" name="Rectangle: Rounded Corners 10"/>
            <p:cNvSpPr/>
            <p:nvPr/>
          </p:nvSpPr>
          <p:spPr bwMode="auto">
            <a:xfrm>
              <a:off x="3526971" y="3338945"/>
              <a:ext cx="1106384" cy="841169"/>
            </a:xfrm>
            <a:prstGeom prst="roundRect">
              <a:avLst/>
            </a:prstGeom>
            <a:solidFill>
              <a:schemeClr val="accent4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solidFill>
                    <a:schemeClr val="bg1"/>
                  </a:solidFill>
                </a:rPr>
                <a:t>Guest</a:t>
              </a:r>
              <a:br>
                <a:rPr lang="en-US" sz="2000" dirty="0">
                  <a:solidFill>
                    <a:schemeClr val="bg1"/>
                  </a:solidFill>
                </a:rPr>
              </a:br>
              <a:r>
                <a:rPr lang="en-US" sz="2000" dirty="0">
                  <a:solidFill>
                    <a:schemeClr val="bg1"/>
                  </a:solidFill>
                </a:rPr>
                <a:t>OS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Rectangle: Rounded Corners 13"/>
            <p:cNvSpPr/>
            <p:nvPr/>
          </p:nvSpPr>
          <p:spPr bwMode="auto">
            <a:xfrm>
              <a:off x="3526971" y="2497776"/>
              <a:ext cx="1106384" cy="841169"/>
            </a:xfrm>
            <a:prstGeom prst="roundRect">
              <a:avLst/>
            </a:prstGeom>
            <a:solidFill>
              <a:schemeClr val="accent2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Bins/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Libs</a:t>
              </a:r>
            </a:p>
          </p:txBody>
        </p:sp>
        <p:sp>
          <p:nvSpPr>
            <p:cNvPr id="17" name="Rectangle: Rounded Corners 16"/>
            <p:cNvSpPr/>
            <p:nvPr/>
          </p:nvSpPr>
          <p:spPr bwMode="auto">
            <a:xfrm>
              <a:off x="3526971" y="1656607"/>
              <a:ext cx="1106384" cy="841169"/>
            </a:xfrm>
            <a:prstGeom prst="round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solidFill>
                    <a:schemeClr val="bg1"/>
                  </a:solidFill>
                </a:rPr>
                <a:t>App C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278016" y="4762005"/>
            <a:ext cx="4502728" cy="1163782"/>
            <a:chOff x="7278016" y="4762005"/>
            <a:chExt cx="4502728" cy="1163782"/>
          </a:xfrm>
        </p:grpSpPr>
        <p:sp>
          <p:nvSpPr>
            <p:cNvPr id="18" name="Rectangle: Rounded Corners 17"/>
            <p:cNvSpPr/>
            <p:nvPr/>
          </p:nvSpPr>
          <p:spPr bwMode="auto">
            <a:xfrm>
              <a:off x="7278016" y="5343896"/>
              <a:ext cx="4502728" cy="581891"/>
            </a:xfrm>
            <a:prstGeom prst="roundRect">
              <a:avLst/>
            </a:prstGeom>
            <a:solidFill>
              <a:schemeClr val="accent3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Server</a:t>
              </a:r>
            </a:p>
          </p:txBody>
        </p:sp>
        <p:sp>
          <p:nvSpPr>
            <p:cNvPr id="19" name="Rectangle: Rounded Corners 18"/>
            <p:cNvSpPr/>
            <p:nvPr/>
          </p:nvSpPr>
          <p:spPr bwMode="auto">
            <a:xfrm>
              <a:off x="7278016" y="4762005"/>
              <a:ext cx="4502728" cy="581891"/>
            </a:xfrm>
            <a:prstGeom prst="roundRect">
              <a:avLst/>
            </a:prstGeom>
            <a:solidFill>
              <a:schemeClr val="accent4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bg1"/>
                  </a:solidFill>
                </a:rPr>
                <a:t>Host OS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278016" y="3079667"/>
            <a:ext cx="2418607" cy="1682338"/>
            <a:chOff x="7278016" y="3079667"/>
            <a:chExt cx="2418607" cy="1682338"/>
          </a:xfrm>
        </p:grpSpPr>
        <p:sp>
          <p:nvSpPr>
            <p:cNvPr id="24" name="Rectangle: Rounded Corners 23"/>
            <p:cNvSpPr/>
            <p:nvPr/>
          </p:nvSpPr>
          <p:spPr bwMode="auto">
            <a:xfrm>
              <a:off x="7278016" y="3920836"/>
              <a:ext cx="2418607" cy="841169"/>
            </a:xfrm>
            <a:prstGeom prst="roundRect">
              <a:avLst/>
            </a:prstGeom>
            <a:solidFill>
              <a:schemeClr val="accent5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solidFill>
                    <a:schemeClr val="bg1"/>
                  </a:solidFill>
                </a:rPr>
                <a:t>Bins/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solidFill>
                    <a:schemeClr val="bg1"/>
                  </a:solidFill>
                </a:rPr>
                <a:t>Libs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7" name="Rectangle: Rounded Corners 26"/>
            <p:cNvSpPr/>
            <p:nvPr/>
          </p:nvSpPr>
          <p:spPr bwMode="auto">
            <a:xfrm>
              <a:off x="7278017" y="3079667"/>
              <a:ext cx="1106384" cy="841169"/>
            </a:xfrm>
            <a:prstGeom prst="round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solidFill>
                    <a:schemeClr val="bg1"/>
                  </a:solidFill>
                </a:rPr>
                <a:t>App A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</p:grpSp>
      <p:sp>
        <p:nvSpPr>
          <p:cNvPr id="28" name="Rectangle: Rounded Corners 27"/>
          <p:cNvSpPr/>
          <p:nvPr/>
        </p:nvSpPr>
        <p:spPr bwMode="auto">
          <a:xfrm>
            <a:off x="8590240" y="3079667"/>
            <a:ext cx="1106384" cy="841169"/>
          </a:xfrm>
          <a:prstGeom prst="roundRect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bg1"/>
                </a:solidFill>
              </a:rPr>
              <a:t>App B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9902463" y="3079667"/>
            <a:ext cx="1106384" cy="1682338"/>
            <a:chOff x="9902463" y="3079667"/>
            <a:chExt cx="1106384" cy="1682338"/>
          </a:xfrm>
        </p:grpSpPr>
        <p:sp>
          <p:nvSpPr>
            <p:cNvPr id="26" name="Rectangle: Rounded Corners 25"/>
            <p:cNvSpPr/>
            <p:nvPr/>
          </p:nvSpPr>
          <p:spPr bwMode="auto">
            <a:xfrm>
              <a:off x="9902463" y="3920836"/>
              <a:ext cx="1106384" cy="841169"/>
            </a:xfrm>
            <a:prstGeom prst="roundRect">
              <a:avLst/>
            </a:prstGeom>
            <a:solidFill>
              <a:schemeClr val="accent2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solidFill>
                    <a:schemeClr val="bg1"/>
                  </a:solidFill>
                </a:rPr>
                <a:t>Bins/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</a:rPr>
                <a:t>Libs</a:t>
              </a:r>
            </a:p>
          </p:txBody>
        </p:sp>
        <p:sp>
          <p:nvSpPr>
            <p:cNvPr id="29" name="Rectangle: Rounded Corners 28"/>
            <p:cNvSpPr/>
            <p:nvPr/>
          </p:nvSpPr>
          <p:spPr bwMode="auto">
            <a:xfrm>
              <a:off x="9902463" y="3079667"/>
              <a:ext cx="1106384" cy="841169"/>
            </a:xfrm>
            <a:prstGeom prst="round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solidFill>
                    <a:schemeClr val="bg1"/>
                  </a:solidFill>
                </a:rPr>
                <a:t>App C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</p:grpSp>
      <p:sp>
        <p:nvSpPr>
          <p:cNvPr id="30" name="Rectangle: Rounded Corners 29"/>
          <p:cNvSpPr/>
          <p:nvPr/>
        </p:nvSpPr>
        <p:spPr bwMode="auto">
          <a:xfrm>
            <a:off x="11214686" y="3079667"/>
            <a:ext cx="566058" cy="1682337"/>
          </a:xfrm>
          <a:prstGeom prst="roundRect">
            <a:avLst/>
          </a:prstGeom>
          <a:solidFill>
            <a:srgbClr val="92D050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bg1"/>
                </a:solidFill>
              </a:rPr>
              <a:t>Docker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4664032" y="1656607"/>
            <a:ext cx="713398" cy="2498916"/>
            <a:chOff x="4664032" y="1656607"/>
            <a:chExt cx="713398" cy="2498916"/>
          </a:xfrm>
        </p:grpSpPr>
        <p:sp>
          <p:nvSpPr>
            <p:cNvPr id="31" name="Right Brace 30"/>
            <p:cNvSpPr/>
            <p:nvPr/>
          </p:nvSpPr>
          <p:spPr bwMode="auto">
            <a:xfrm>
              <a:off x="4664032" y="1656607"/>
              <a:ext cx="350323" cy="2498916"/>
            </a:xfrm>
            <a:prstGeom prst="rightBrace">
              <a:avLst>
                <a:gd name="adj1" fmla="val 72739"/>
                <a:gd name="adj2" fmla="val 50000"/>
              </a:avLst>
            </a:prstGeom>
            <a:noFill/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 bwMode="auto">
            <a:xfrm rot="5400000">
              <a:off x="4301783" y="2695903"/>
              <a:ext cx="1818896" cy="332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27432" tIns="27432" rIns="27432" bIns="27432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2000" dirty="0">
                  <a:solidFill>
                    <a:schemeClr val="tx2"/>
                  </a:solidFill>
                </a:rPr>
                <a:t>Virtual Machine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575077" y="3079666"/>
            <a:ext cx="713400" cy="1687105"/>
            <a:chOff x="6575077" y="3079666"/>
            <a:chExt cx="713400" cy="1687105"/>
          </a:xfrm>
        </p:grpSpPr>
        <p:sp>
          <p:nvSpPr>
            <p:cNvPr id="33" name="Right Brace 32"/>
            <p:cNvSpPr/>
            <p:nvPr/>
          </p:nvSpPr>
          <p:spPr bwMode="auto">
            <a:xfrm rot="10800000">
              <a:off x="6938154" y="3079666"/>
              <a:ext cx="350323" cy="1687105"/>
            </a:xfrm>
            <a:prstGeom prst="rightBrace">
              <a:avLst>
                <a:gd name="adj1" fmla="val 72739"/>
                <a:gd name="adj2" fmla="val 50000"/>
              </a:avLst>
            </a:prstGeom>
            <a:noFill/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 bwMode="auto">
            <a:xfrm rot="16200000">
              <a:off x="6157335" y="3762482"/>
              <a:ext cx="1167884" cy="332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27432" tIns="27432" rIns="27432" bIns="27432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2000" dirty="0">
                  <a:solidFill>
                    <a:schemeClr val="tx2"/>
                  </a:solidFill>
                </a:rPr>
                <a:t>Container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45887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are Layered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DNN /  Proprietary and Confidential.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AD4E159-DA56-4174-ADE5-0B793815410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26" name="Picture 2" descr="https://docs.docker.com/engine/userguide/storagedriver/images/sharing-laye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980" y="1166813"/>
            <a:ext cx="8735714" cy="539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102673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Hub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DNN /  Proprietary and Confidential.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AD4E159-DA56-4174-ADE5-0B793815410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 descr="&lt;strong&gt;Lemonade Stand&lt;/strong&gt;!!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59501">
            <a:off x="2729243" y="1028328"/>
            <a:ext cx="7932716" cy="52635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18" name="Group 17"/>
          <p:cNvGrpSpPr/>
          <p:nvPr/>
        </p:nvGrpSpPr>
        <p:grpSpPr>
          <a:xfrm>
            <a:off x="3520274" y="1843906"/>
            <a:ext cx="6969304" cy="1245552"/>
            <a:chOff x="3520274" y="1843906"/>
            <a:chExt cx="6969304" cy="1245552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lumMod val="5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449054">
              <a:off x="3520274" y="1843906"/>
              <a:ext cx="6969304" cy="1120923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 bwMode="auto">
            <a:xfrm rot="21350036">
              <a:off x="4799547" y="1895285"/>
              <a:ext cx="4410759" cy="1194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27432" tIns="27432" rIns="27432" bIns="27432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8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hiller" panose="04020404031007020602" pitchFamily="82" charset="0"/>
                </a:rPr>
                <a:t>Docker Images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3670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r="8203"/>
          <a:stretch/>
        </p:blipFill>
        <p:spPr>
          <a:xfrm>
            <a:off x="1" y="11875"/>
            <a:ext cx="12192000" cy="678968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D4E159-DA56-4174-ADE5-0B793815410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DNN /  Proprietary and Confidential. All Rights Reserved.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509652" y="2318658"/>
            <a:ext cx="7172696" cy="2220685"/>
            <a:chOff x="2149434" y="2660073"/>
            <a:chExt cx="7172696" cy="2220685"/>
          </a:xfrm>
        </p:grpSpPr>
        <p:sp>
          <p:nvSpPr>
            <p:cNvPr id="6" name="Rectangle 5"/>
            <p:cNvSpPr/>
            <p:nvPr/>
          </p:nvSpPr>
          <p:spPr bwMode="auto">
            <a:xfrm>
              <a:off x="2149434" y="2660073"/>
              <a:ext cx="1793174" cy="2220685"/>
            </a:xfrm>
            <a:prstGeom prst="rect">
              <a:avLst/>
            </a:prstGeom>
            <a:solidFill>
              <a:schemeClr val="accent2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D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3942608" y="2660073"/>
              <a:ext cx="1793174" cy="2220685"/>
            </a:xfrm>
            <a:prstGeom prst="rect">
              <a:avLst/>
            </a:prstGeom>
            <a:solidFill>
              <a:schemeClr val="accent3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E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735782" y="2660073"/>
              <a:ext cx="1793174" cy="2220685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M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528956" y="2660073"/>
              <a:ext cx="1793174" cy="2220685"/>
            </a:xfrm>
            <a:prstGeom prst="rect">
              <a:avLst/>
            </a:prstGeom>
            <a:solidFill>
              <a:schemeClr val="accent3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000822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DNN Corp">
  <a:themeElements>
    <a:clrScheme name="DNN">
      <a:dk1>
        <a:srgbClr val="1E1E1E"/>
      </a:dk1>
      <a:lt1>
        <a:srgbClr val="FFFFFF"/>
      </a:lt1>
      <a:dk2>
        <a:srgbClr val="5C5D60"/>
      </a:dk2>
      <a:lt2>
        <a:srgbClr val="005293"/>
      </a:lt2>
      <a:accent1>
        <a:srgbClr val="00A4E4"/>
      </a:accent1>
      <a:accent2>
        <a:srgbClr val="EF3E42"/>
      </a:accent2>
      <a:accent3>
        <a:srgbClr val="472A2B"/>
      </a:accent3>
      <a:accent4>
        <a:srgbClr val="7D4199"/>
      </a:accent4>
      <a:accent5>
        <a:srgbClr val="F68A33"/>
      </a:accent5>
      <a:accent6>
        <a:srgbClr val="FDBB30"/>
      </a:accent6>
      <a:hlink>
        <a:srgbClr val="005293"/>
      </a:hlink>
      <a:folHlink>
        <a:srgbClr val="797A7B"/>
      </a:folHlink>
    </a:clrScheme>
    <a:fontScheme name="D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2"/>
        </a:solidFill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none" lIns="27432" tIns="27432" rIns="27432" bIns="27432" rtlCol="0">
        <a:spAutoFit/>
      </a:bodyPr>
      <a:lstStyle>
        <a:defPPr algn="l">
          <a:lnSpc>
            <a:spcPct val="90000"/>
          </a:lnSpc>
          <a:spcBef>
            <a:spcPts val="300"/>
          </a:spcBef>
          <a:spcAft>
            <a:spcPts val="300"/>
          </a:spcAft>
          <a:defRPr sz="2000" dirty="0" err="1" smtClean="0">
            <a:solidFill>
              <a:schemeClr val="tx2"/>
            </a:solidFill>
          </a:defRPr>
        </a:defPPr>
      </a:lstStyle>
    </a:txDef>
  </a:objectDefaults>
  <a:extraClrSchemeLst>
    <a:extraClrScheme>
      <a:clrScheme name="Xceedium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ceedium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ceedium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ceedium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ceedium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ceedium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ceedium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ceedium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ceedium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ceedium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ceedium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ceedium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ceediumTemplate 13">
        <a:dk1>
          <a:srgbClr val="000000"/>
        </a:dk1>
        <a:lt1>
          <a:srgbClr val="FFFFFF"/>
        </a:lt1>
        <a:dk2>
          <a:srgbClr val="2F388A"/>
        </a:dk2>
        <a:lt2>
          <a:srgbClr val="6A7E6A"/>
        </a:lt2>
        <a:accent1>
          <a:srgbClr val="EAB231"/>
        </a:accent1>
        <a:accent2>
          <a:srgbClr val="007CB3"/>
        </a:accent2>
        <a:accent3>
          <a:srgbClr val="FFFFFF"/>
        </a:accent3>
        <a:accent4>
          <a:srgbClr val="000000"/>
        </a:accent4>
        <a:accent5>
          <a:srgbClr val="F3D5AD"/>
        </a:accent5>
        <a:accent6>
          <a:srgbClr val="0070A2"/>
        </a:accent6>
        <a:hlink>
          <a:srgbClr val="517900"/>
        </a:hlink>
        <a:folHlink>
          <a:srgbClr val="9E52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ceediumTemplate 14">
        <a:dk1>
          <a:srgbClr val="000000"/>
        </a:dk1>
        <a:lt1>
          <a:srgbClr val="FFFFFF"/>
        </a:lt1>
        <a:dk2>
          <a:srgbClr val="7DBD40"/>
        </a:dk2>
        <a:lt2>
          <a:srgbClr val="A0A0A3"/>
        </a:lt2>
        <a:accent1>
          <a:srgbClr val="373682"/>
        </a:accent1>
        <a:accent2>
          <a:srgbClr val="F2812A"/>
        </a:accent2>
        <a:accent3>
          <a:srgbClr val="FFFFFF"/>
        </a:accent3>
        <a:accent4>
          <a:srgbClr val="000000"/>
        </a:accent4>
        <a:accent5>
          <a:srgbClr val="AEAEC1"/>
        </a:accent5>
        <a:accent6>
          <a:srgbClr val="DB7425"/>
        </a:accent6>
        <a:hlink>
          <a:srgbClr val="692A76"/>
        </a:hlink>
        <a:folHlink>
          <a:srgbClr val="FCB5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ceediumTemplate 15">
        <a:dk1>
          <a:srgbClr val="000000"/>
        </a:dk1>
        <a:lt1>
          <a:srgbClr val="FFFFFF"/>
        </a:lt1>
        <a:dk2>
          <a:srgbClr val="7DBD40"/>
        </a:dk2>
        <a:lt2>
          <a:srgbClr val="9A99A1"/>
        </a:lt2>
        <a:accent1>
          <a:srgbClr val="373682"/>
        </a:accent1>
        <a:accent2>
          <a:srgbClr val="F2812A"/>
        </a:accent2>
        <a:accent3>
          <a:srgbClr val="FFFFFF"/>
        </a:accent3>
        <a:accent4>
          <a:srgbClr val="000000"/>
        </a:accent4>
        <a:accent5>
          <a:srgbClr val="AEAEC1"/>
        </a:accent5>
        <a:accent6>
          <a:srgbClr val="DB7425"/>
        </a:accent6>
        <a:hlink>
          <a:srgbClr val="692A76"/>
        </a:hlink>
        <a:folHlink>
          <a:srgbClr val="FCB5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ceediumTemplate 16">
        <a:dk1>
          <a:srgbClr val="000000"/>
        </a:dk1>
        <a:lt1>
          <a:srgbClr val="FFFFFF"/>
        </a:lt1>
        <a:dk2>
          <a:srgbClr val="F2812A"/>
        </a:dk2>
        <a:lt2>
          <a:srgbClr val="9A99A1"/>
        </a:lt2>
        <a:accent1>
          <a:srgbClr val="373682"/>
        </a:accent1>
        <a:accent2>
          <a:srgbClr val="F2812A"/>
        </a:accent2>
        <a:accent3>
          <a:srgbClr val="FFFFFF"/>
        </a:accent3>
        <a:accent4>
          <a:srgbClr val="000000"/>
        </a:accent4>
        <a:accent5>
          <a:srgbClr val="AEAEC1"/>
        </a:accent5>
        <a:accent6>
          <a:srgbClr val="DB7425"/>
        </a:accent6>
        <a:hlink>
          <a:srgbClr val="692A76"/>
        </a:hlink>
        <a:folHlink>
          <a:srgbClr val="FCB52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15D3046F-A7F1-45A4-9BD1-26D6290F71E3}" vid="{348F636F-BC88-4A23-BA80-EA6B0504FE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DNN Corp</Template>
  <TotalTime>0</TotalTime>
  <Words>300</Words>
  <Application>Microsoft Office PowerPoint</Application>
  <PresentationFormat>Widescreen</PresentationFormat>
  <Paragraphs>99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Chiller</vt:lpstr>
      <vt:lpstr>Wingdings</vt:lpstr>
      <vt:lpstr>DNN Corp</vt:lpstr>
      <vt:lpstr>Goodbye VMs… Hello Docker</vt:lpstr>
      <vt:lpstr>The Challenge</vt:lpstr>
      <vt:lpstr>Containers to the Rescue</vt:lpstr>
      <vt:lpstr>What is Docker</vt:lpstr>
      <vt:lpstr>Container Duality</vt:lpstr>
      <vt:lpstr>Containers vs VMs</vt:lpstr>
      <vt:lpstr>Containers are Layered</vt:lpstr>
      <vt:lpstr>Docker Hub</vt:lpstr>
      <vt:lpstr>PowerPoint Presentation</vt:lpstr>
      <vt:lpstr>Resources </vt:lpstr>
      <vt:lpstr>About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2017-05-18T17:51:15Z</dcterms:created>
  <dcterms:modified xsi:type="dcterms:W3CDTF">2017-10-07T20:11:58Z</dcterms:modified>
</cp:coreProperties>
</file>