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1" r:id="rId2"/>
  </p:sldMasterIdLst>
  <p:notesMasterIdLst>
    <p:notesMasterId r:id="rId4"/>
  </p:notesMasterIdLst>
  <p:sldIdLst>
    <p:sldId id="258" r:id="rId3"/>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552" userDrawn="1">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70" autoAdjust="0"/>
    <p:restoredTop sz="94793" autoAdjust="0"/>
  </p:normalViewPr>
  <p:slideViewPr>
    <p:cSldViewPr snapToGrid="0" snapToObjects="1" showGuides="1">
      <p:cViewPr>
        <p:scale>
          <a:sx n="39" d="100"/>
          <a:sy n="39" d="100"/>
        </p:scale>
        <p:origin x="1792" y="160"/>
      </p:cViewPr>
      <p:guideLst>
        <p:guide orient="horz" pos="3422"/>
        <p:guide orient="horz" pos="288"/>
        <p:guide orient="horz" pos="20160"/>
        <p:guide orient="horz"/>
        <p:guide pos="552"/>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4/15/24</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56-Template 4 col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054884" y="5651949"/>
            <a:ext cx="11732948"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add text</a:t>
            </a:r>
          </a:p>
        </p:txBody>
      </p:sp>
      <p:sp>
        <p:nvSpPr>
          <p:cNvPr id="6" name="Text Placeholder 5"/>
          <p:cNvSpPr>
            <a:spLocks noGrp="1"/>
          </p:cNvSpPr>
          <p:nvPr>
            <p:ph type="body" sz="quarter" idx="11" hasCustomPrompt="1"/>
          </p:nvPr>
        </p:nvSpPr>
        <p:spPr>
          <a:xfrm>
            <a:off x="1076062" y="4739088"/>
            <a:ext cx="11723688" cy="703479"/>
          </a:xfrm>
          <a:prstGeom prst="rect">
            <a:avLst/>
          </a:prstGeom>
          <a:solidFill>
            <a:schemeClr val="accent5">
              <a:lumMod val="50000"/>
            </a:schemeClr>
          </a:solidFill>
        </p:spPr>
        <p:txBody>
          <a:bodyPr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Introduction or Abstract</a:t>
            </a:r>
          </a:p>
        </p:txBody>
      </p:sp>
      <p:sp>
        <p:nvSpPr>
          <p:cNvPr id="20" name="Text Placeholder 5"/>
          <p:cNvSpPr>
            <a:spLocks noGrp="1"/>
          </p:cNvSpPr>
          <p:nvPr>
            <p:ph type="body" sz="quarter" idx="20" hasCustomPrompt="1"/>
          </p:nvPr>
        </p:nvSpPr>
        <p:spPr>
          <a:xfrm>
            <a:off x="1076062" y="13693800"/>
            <a:ext cx="11725540"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Objectives</a:t>
            </a:r>
          </a:p>
        </p:txBody>
      </p:sp>
      <p:sp>
        <p:nvSpPr>
          <p:cNvPr id="21" name="Text Placeholder 3"/>
          <p:cNvSpPr>
            <a:spLocks noGrp="1"/>
          </p:cNvSpPr>
          <p:nvPr>
            <p:ph type="body" sz="quarter" idx="21" hasCustomPrompt="1"/>
          </p:nvPr>
        </p:nvSpPr>
        <p:spPr>
          <a:xfrm>
            <a:off x="13518359" y="5644011"/>
            <a:ext cx="11723686"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add text</a:t>
            </a:r>
          </a:p>
        </p:txBody>
      </p:sp>
      <p:sp>
        <p:nvSpPr>
          <p:cNvPr id="22" name="Text Placeholder 5"/>
          <p:cNvSpPr>
            <a:spLocks noGrp="1"/>
          </p:cNvSpPr>
          <p:nvPr>
            <p:ph type="body" sz="quarter" idx="22" hasCustomPrompt="1"/>
          </p:nvPr>
        </p:nvSpPr>
        <p:spPr>
          <a:xfrm>
            <a:off x="13518358" y="4739088"/>
            <a:ext cx="11723688" cy="703479"/>
          </a:xfrm>
          <a:prstGeom prst="rect">
            <a:avLst/>
          </a:prstGeom>
          <a:solidFill>
            <a:schemeClr val="accent5">
              <a:lumMod val="50000"/>
            </a:schemeClr>
          </a:solidFill>
        </p:spPr>
        <p:txBody>
          <a:bodyPr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Methods</a:t>
            </a:r>
          </a:p>
        </p:txBody>
      </p:sp>
      <p:sp>
        <p:nvSpPr>
          <p:cNvPr id="23" name="Text Placeholder 3"/>
          <p:cNvSpPr>
            <a:spLocks noGrp="1"/>
          </p:cNvSpPr>
          <p:nvPr>
            <p:ph type="body" sz="quarter" idx="23" hasCustomPrompt="1"/>
          </p:nvPr>
        </p:nvSpPr>
        <p:spPr>
          <a:xfrm>
            <a:off x="25968063" y="5651949"/>
            <a:ext cx="11723686"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add text</a:t>
            </a:r>
          </a:p>
        </p:txBody>
      </p:sp>
      <p:sp>
        <p:nvSpPr>
          <p:cNvPr id="24" name="Text Placeholder 5"/>
          <p:cNvSpPr>
            <a:spLocks noGrp="1"/>
          </p:cNvSpPr>
          <p:nvPr>
            <p:ph type="body" sz="quarter" idx="24" hasCustomPrompt="1"/>
          </p:nvPr>
        </p:nvSpPr>
        <p:spPr>
          <a:xfrm>
            <a:off x="25958800" y="4739088"/>
            <a:ext cx="11734800" cy="703479"/>
          </a:xfrm>
          <a:prstGeom prst="rect">
            <a:avLst/>
          </a:prstGeom>
          <a:solidFill>
            <a:schemeClr val="accent5">
              <a:lumMod val="50000"/>
            </a:schemeClr>
          </a:solidFill>
        </p:spPr>
        <p:txBody>
          <a:bodyPr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Results</a:t>
            </a:r>
          </a:p>
        </p:txBody>
      </p:sp>
      <p:sp>
        <p:nvSpPr>
          <p:cNvPr id="25" name="Text Placeholder 5"/>
          <p:cNvSpPr>
            <a:spLocks noGrp="1"/>
          </p:cNvSpPr>
          <p:nvPr>
            <p:ph type="body" sz="quarter" idx="25" hasCustomPrompt="1"/>
          </p:nvPr>
        </p:nvSpPr>
        <p:spPr>
          <a:xfrm>
            <a:off x="38414201" y="4739088"/>
            <a:ext cx="11721520"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Conclusions</a:t>
            </a:r>
          </a:p>
        </p:txBody>
      </p:sp>
      <p:sp>
        <p:nvSpPr>
          <p:cNvPr id="26" name="Text Placeholder 3"/>
          <p:cNvSpPr>
            <a:spLocks noGrp="1"/>
          </p:cNvSpPr>
          <p:nvPr>
            <p:ph type="body" sz="quarter" idx="26" hasCustomPrompt="1"/>
          </p:nvPr>
        </p:nvSpPr>
        <p:spPr>
          <a:xfrm>
            <a:off x="38414201" y="5651949"/>
            <a:ext cx="11721520"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add text</a:t>
            </a:r>
          </a:p>
        </p:txBody>
      </p:sp>
      <p:sp>
        <p:nvSpPr>
          <p:cNvPr id="27" name="Text Placeholder 5"/>
          <p:cNvSpPr>
            <a:spLocks noGrp="1"/>
          </p:cNvSpPr>
          <p:nvPr>
            <p:ph type="body" sz="quarter" idx="27" hasCustomPrompt="1"/>
          </p:nvPr>
        </p:nvSpPr>
        <p:spPr>
          <a:xfrm>
            <a:off x="38411265" y="18085673"/>
            <a:ext cx="11721520"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References</a:t>
            </a:r>
          </a:p>
        </p:txBody>
      </p:sp>
      <p:sp>
        <p:nvSpPr>
          <p:cNvPr id="28" name="Text Placeholder 3"/>
          <p:cNvSpPr>
            <a:spLocks noGrp="1"/>
          </p:cNvSpPr>
          <p:nvPr>
            <p:ph type="body" sz="quarter" idx="28" hasCustomPrompt="1"/>
          </p:nvPr>
        </p:nvSpPr>
        <p:spPr>
          <a:xfrm>
            <a:off x="38408329" y="18990596"/>
            <a:ext cx="11727392"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add text</a:t>
            </a:r>
          </a:p>
        </p:txBody>
      </p:sp>
      <p:sp>
        <p:nvSpPr>
          <p:cNvPr id="29" name="Text Placeholder 5"/>
          <p:cNvSpPr>
            <a:spLocks noGrp="1"/>
          </p:cNvSpPr>
          <p:nvPr>
            <p:ph type="body" sz="quarter" idx="29" hasCustomPrompt="1"/>
          </p:nvPr>
        </p:nvSpPr>
        <p:spPr>
          <a:xfrm>
            <a:off x="38414201" y="25160688"/>
            <a:ext cx="11721520"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Acknowledgements</a:t>
            </a:r>
          </a:p>
        </p:txBody>
      </p:sp>
      <p:sp>
        <p:nvSpPr>
          <p:cNvPr id="30" name="Text Placeholder 3"/>
          <p:cNvSpPr>
            <a:spLocks noGrp="1"/>
          </p:cNvSpPr>
          <p:nvPr>
            <p:ph type="body" sz="quarter" idx="30" hasCustomPrompt="1"/>
          </p:nvPr>
        </p:nvSpPr>
        <p:spPr>
          <a:xfrm>
            <a:off x="38411265" y="26065611"/>
            <a:ext cx="11727392"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add text</a:t>
            </a:r>
          </a:p>
        </p:txBody>
      </p:sp>
      <p:sp>
        <p:nvSpPr>
          <p:cNvPr id="60" name="Text Placeholder 3"/>
          <p:cNvSpPr>
            <a:spLocks noGrp="1"/>
          </p:cNvSpPr>
          <p:nvPr>
            <p:ph type="body" sz="quarter" idx="96" hasCustomPrompt="1"/>
          </p:nvPr>
        </p:nvSpPr>
        <p:spPr>
          <a:xfrm>
            <a:off x="1096448" y="14599097"/>
            <a:ext cx="11732948"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add text</a:t>
            </a:r>
          </a:p>
        </p:txBody>
      </p:sp>
      <p:sp>
        <p:nvSpPr>
          <p:cNvPr id="76" name="Text Placeholder 76"/>
          <p:cNvSpPr>
            <a:spLocks noGrp="1"/>
          </p:cNvSpPr>
          <p:nvPr>
            <p:ph type="body" sz="quarter" idx="150" hasCustomPrompt="1"/>
          </p:nvPr>
        </p:nvSpPr>
        <p:spPr>
          <a:xfrm>
            <a:off x="6733309" y="2423110"/>
            <a:ext cx="37739782" cy="646331"/>
          </a:xfrm>
          <a:prstGeom prst="rect">
            <a:avLst/>
          </a:prstGeom>
        </p:spPr>
        <p:txBody>
          <a:bodyPr anchor="t" anchorCtr="0">
            <a:spAutoFit/>
          </a:bodyPr>
          <a:lstStyle>
            <a:lvl1pPr marL="0" indent="0" algn="ctr">
              <a:buFontTx/>
              <a:buNone/>
              <a:defRPr sz="36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1517183"/>
            <a:ext cx="37739782" cy="769441"/>
          </a:xfrm>
          <a:prstGeom prst="rect">
            <a:avLst/>
          </a:prstGeom>
        </p:spPr>
        <p:txBody>
          <a:bodyPr anchor="t" anchorCtr="0">
            <a:spAutoFit/>
          </a:bodyPr>
          <a:lstStyle>
            <a:lvl1pPr marL="0" indent="0" algn="ctr">
              <a:buFontTx/>
              <a:buNone/>
              <a:defRPr sz="4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272701"/>
            <a:ext cx="37739782" cy="1107996"/>
          </a:xfrm>
          <a:prstGeom prst="rect">
            <a:avLst/>
          </a:prstGeom>
        </p:spPr>
        <p:txBody>
          <a:bodyPr anchor="t" anchorCtr="0">
            <a:spAutoFit/>
          </a:bodyPr>
          <a:lstStyle>
            <a:lvl1pPr marL="0" indent="0" algn="ctr">
              <a:buFontTx/>
              <a:buNone/>
              <a:defRPr sz="66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6x56-Template 3 col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5688525"/>
            <a:ext cx="15856490"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19" name="Text Placeholder 3"/>
          <p:cNvSpPr>
            <a:spLocks noGrp="1"/>
          </p:cNvSpPr>
          <p:nvPr>
            <p:ph type="body" sz="quarter" idx="19"/>
          </p:nvPr>
        </p:nvSpPr>
        <p:spPr>
          <a:xfrm>
            <a:off x="1099092" y="17514977"/>
            <a:ext cx="15812284"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1" name="Text Placeholder 3"/>
          <p:cNvSpPr>
            <a:spLocks noGrp="1"/>
          </p:cNvSpPr>
          <p:nvPr>
            <p:ph type="body" sz="quarter" idx="21"/>
          </p:nvPr>
        </p:nvSpPr>
        <p:spPr>
          <a:xfrm>
            <a:off x="17679990" y="20869581"/>
            <a:ext cx="15833456"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3" name="Text Placeholder 3"/>
          <p:cNvSpPr>
            <a:spLocks noGrp="1"/>
          </p:cNvSpPr>
          <p:nvPr>
            <p:ph type="body" sz="quarter" idx="23"/>
          </p:nvPr>
        </p:nvSpPr>
        <p:spPr>
          <a:xfrm>
            <a:off x="17689252" y="5715272"/>
            <a:ext cx="15833456"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6" name="Text Placeholder 3"/>
          <p:cNvSpPr>
            <a:spLocks noGrp="1"/>
          </p:cNvSpPr>
          <p:nvPr>
            <p:ph type="body" sz="quarter" idx="26"/>
          </p:nvPr>
        </p:nvSpPr>
        <p:spPr>
          <a:xfrm>
            <a:off x="34295031" y="5688525"/>
            <a:ext cx="15838700"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8" name="Text Placeholder 3"/>
          <p:cNvSpPr>
            <a:spLocks noGrp="1"/>
          </p:cNvSpPr>
          <p:nvPr>
            <p:ph type="body" sz="quarter" idx="28"/>
          </p:nvPr>
        </p:nvSpPr>
        <p:spPr>
          <a:xfrm>
            <a:off x="34292096" y="17602063"/>
            <a:ext cx="15844570"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30" name="Text Placeholder 3"/>
          <p:cNvSpPr>
            <a:spLocks noGrp="1"/>
          </p:cNvSpPr>
          <p:nvPr>
            <p:ph type="body" sz="quarter" idx="30"/>
          </p:nvPr>
        </p:nvSpPr>
        <p:spPr>
          <a:xfrm>
            <a:off x="34292096" y="26029035"/>
            <a:ext cx="15844570"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31" name="TextBox 30"/>
          <p:cNvSpPr txBox="1"/>
          <p:nvPr userDrawn="1"/>
        </p:nvSpPr>
        <p:spPr>
          <a:xfrm>
            <a:off x="17830800" y="11210544"/>
            <a:ext cx="8686800" cy="523220"/>
          </a:xfrm>
          <a:prstGeom prst="rect">
            <a:avLst/>
          </a:prstGeom>
          <a:noFill/>
        </p:spPr>
        <p:txBody>
          <a:bodyPr wrap="square" rtlCol="0" anchor="t" anchorCtr="0">
            <a:spAutoFit/>
          </a:bodyPr>
          <a:lstStyle/>
          <a:p>
            <a:endParaRPr lang="en-US" sz="2800" dirty="0">
              <a:latin typeface="Century Gothic" panose="020B0502020202020204" pitchFamily="34" charset="0"/>
              <a:cs typeface="Times New Roman" panose="02020603050405020304" pitchFamily="18" charset="0"/>
            </a:endParaRPr>
          </a:p>
        </p:txBody>
      </p:sp>
      <p:sp>
        <p:nvSpPr>
          <p:cNvPr id="33" name="Text Placeholder 5">
            <a:extLst>
              <a:ext uri="{FF2B5EF4-FFF2-40B4-BE49-F238E27FC236}">
                <a16:creationId xmlns:a16="http://schemas.microsoft.com/office/drawing/2014/main" id="{E679098E-111C-B26C-E4E8-C13DA1138340}"/>
              </a:ext>
            </a:extLst>
          </p:cNvPr>
          <p:cNvSpPr>
            <a:spLocks noGrp="1"/>
          </p:cNvSpPr>
          <p:nvPr>
            <p:ph type="body" sz="quarter" idx="155" hasCustomPrompt="1"/>
          </p:nvPr>
        </p:nvSpPr>
        <p:spPr>
          <a:xfrm>
            <a:off x="900184" y="4804879"/>
            <a:ext cx="16007481"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Introduction or Abstract</a:t>
            </a:r>
          </a:p>
        </p:txBody>
      </p:sp>
      <p:sp>
        <p:nvSpPr>
          <p:cNvPr id="34" name="Text Placeholder 5">
            <a:extLst>
              <a:ext uri="{FF2B5EF4-FFF2-40B4-BE49-F238E27FC236}">
                <a16:creationId xmlns:a16="http://schemas.microsoft.com/office/drawing/2014/main" id="{400955AD-679E-9508-D54C-13ABF19EDA53}"/>
              </a:ext>
            </a:extLst>
          </p:cNvPr>
          <p:cNvSpPr>
            <a:spLocks noGrp="1"/>
          </p:cNvSpPr>
          <p:nvPr>
            <p:ph type="body" sz="quarter" idx="156" hasCustomPrompt="1"/>
          </p:nvPr>
        </p:nvSpPr>
        <p:spPr>
          <a:xfrm>
            <a:off x="1099091" y="16665408"/>
            <a:ext cx="15808573"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Objectives</a:t>
            </a:r>
          </a:p>
        </p:txBody>
      </p:sp>
      <p:sp>
        <p:nvSpPr>
          <p:cNvPr id="36" name="Text Placeholder 5">
            <a:extLst>
              <a:ext uri="{FF2B5EF4-FFF2-40B4-BE49-F238E27FC236}">
                <a16:creationId xmlns:a16="http://schemas.microsoft.com/office/drawing/2014/main" id="{E22B3D04-52E2-9C89-5F65-8894D411B5BC}"/>
              </a:ext>
            </a:extLst>
          </p:cNvPr>
          <p:cNvSpPr>
            <a:spLocks noGrp="1"/>
          </p:cNvSpPr>
          <p:nvPr>
            <p:ph type="body" sz="quarter" idx="158" hasCustomPrompt="1"/>
          </p:nvPr>
        </p:nvSpPr>
        <p:spPr>
          <a:xfrm>
            <a:off x="17689252" y="4861580"/>
            <a:ext cx="15824194"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Methods</a:t>
            </a:r>
          </a:p>
        </p:txBody>
      </p:sp>
      <p:sp>
        <p:nvSpPr>
          <p:cNvPr id="38" name="Text Placeholder 5">
            <a:extLst>
              <a:ext uri="{FF2B5EF4-FFF2-40B4-BE49-F238E27FC236}">
                <a16:creationId xmlns:a16="http://schemas.microsoft.com/office/drawing/2014/main" id="{D6FC03DF-234F-7005-0CB4-AC99FFC9204E}"/>
              </a:ext>
            </a:extLst>
          </p:cNvPr>
          <p:cNvSpPr>
            <a:spLocks noGrp="1"/>
          </p:cNvSpPr>
          <p:nvPr>
            <p:ph type="body" sz="quarter" idx="160" hasCustomPrompt="1"/>
          </p:nvPr>
        </p:nvSpPr>
        <p:spPr>
          <a:xfrm>
            <a:off x="17689252" y="20097283"/>
            <a:ext cx="15824194"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Results</a:t>
            </a:r>
          </a:p>
        </p:txBody>
      </p:sp>
      <p:sp>
        <p:nvSpPr>
          <p:cNvPr id="39" name="Text Placeholder 5">
            <a:extLst>
              <a:ext uri="{FF2B5EF4-FFF2-40B4-BE49-F238E27FC236}">
                <a16:creationId xmlns:a16="http://schemas.microsoft.com/office/drawing/2014/main" id="{FC8AB42B-9BE3-1977-E3A7-30354173330F}"/>
              </a:ext>
            </a:extLst>
          </p:cNvPr>
          <p:cNvSpPr>
            <a:spLocks noGrp="1"/>
          </p:cNvSpPr>
          <p:nvPr>
            <p:ph type="body" sz="quarter" idx="161" hasCustomPrompt="1"/>
          </p:nvPr>
        </p:nvSpPr>
        <p:spPr>
          <a:xfrm>
            <a:off x="34292096" y="4800725"/>
            <a:ext cx="15824194"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Conclusions</a:t>
            </a:r>
          </a:p>
        </p:txBody>
      </p:sp>
      <p:sp>
        <p:nvSpPr>
          <p:cNvPr id="41" name="Text Placeholder 5">
            <a:extLst>
              <a:ext uri="{FF2B5EF4-FFF2-40B4-BE49-F238E27FC236}">
                <a16:creationId xmlns:a16="http://schemas.microsoft.com/office/drawing/2014/main" id="{167C31E1-291F-5728-E4CA-BA70D485ED14}"/>
              </a:ext>
            </a:extLst>
          </p:cNvPr>
          <p:cNvSpPr>
            <a:spLocks noGrp="1"/>
          </p:cNvSpPr>
          <p:nvPr>
            <p:ph type="body" sz="quarter" idx="163" hasCustomPrompt="1"/>
          </p:nvPr>
        </p:nvSpPr>
        <p:spPr>
          <a:xfrm>
            <a:off x="34298738" y="16877065"/>
            <a:ext cx="15808570"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References</a:t>
            </a:r>
          </a:p>
        </p:txBody>
      </p:sp>
      <p:sp>
        <p:nvSpPr>
          <p:cNvPr id="43" name="Text Placeholder 5">
            <a:extLst>
              <a:ext uri="{FF2B5EF4-FFF2-40B4-BE49-F238E27FC236}">
                <a16:creationId xmlns:a16="http://schemas.microsoft.com/office/drawing/2014/main" id="{16D5996F-9A9B-4CE2-EDF8-03F0ED250560}"/>
              </a:ext>
            </a:extLst>
          </p:cNvPr>
          <p:cNvSpPr>
            <a:spLocks noGrp="1"/>
          </p:cNvSpPr>
          <p:nvPr>
            <p:ph type="body" sz="quarter" idx="165" hasCustomPrompt="1"/>
          </p:nvPr>
        </p:nvSpPr>
        <p:spPr>
          <a:xfrm>
            <a:off x="34298738" y="25202927"/>
            <a:ext cx="15844570"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Acknowledgements</a:t>
            </a:r>
          </a:p>
        </p:txBody>
      </p:sp>
      <p:sp>
        <p:nvSpPr>
          <p:cNvPr id="46" name="Text Placeholder 76">
            <a:extLst>
              <a:ext uri="{FF2B5EF4-FFF2-40B4-BE49-F238E27FC236}">
                <a16:creationId xmlns:a16="http://schemas.microsoft.com/office/drawing/2014/main" id="{0ED8A1A6-E312-E0F4-C21A-CB40743F8BA4}"/>
              </a:ext>
            </a:extLst>
          </p:cNvPr>
          <p:cNvSpPr>
            <a:spLocks noGrp="1"/>
          </p:cNvSpPr>
          <p:nvPr>
            <p:ph type="body" sz="quarter" idx="150" hasCustomPrompt="1"/>
          </p:nvPr>
        </p:nvSpPr>
        <p:spPr>
          <a:xfrm>
            <a:off x="6733309" y="2423110"/>
            <a:ext cx="37739782" cy="646331"/>
          </a:xfrm>
          <a:prstGeom prst="rect">
            <a:avLst/>
          </a:prstGeom>
        </p:spPr>
        <p:txBody>
          <a:bodyPr anchor="t" anchorCtr="0">
            <a:spAutoFit/>
          </a:bodyPr>
          <a:lstStyle>
            <a:lvl1pPr marL="0" indent="0" algn="ctr">
              <a:buFontTx/>
              <a:buNone/>
              <a:defRPr sz="36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7" name="Text Placeholder 76">
            <a:extLst>
              <a:ext uri="{FF2B5EF4-FFF2-40B4-BE49-F238E27FC236}">
                <a16:creationId xmlns:a16="http://schemas.microsoft.com/office/drawing/2014/main" id="{384295E6-2396-758F-C087-FEC37A158BE3}"/>
              </a:ext>
            </a:extLst>
          </p:cNvPr>
          <p:cNvSpPr>
            <a:spLocks noGrp="1"/>
          </p:cNvSpPr>
          <p:nvPr>
            <p:ph type="body" sz="quarter" idx="151" hasCustomPrompt="1"/>
          </p:nvPr>
        </p:nvSpPr>
        <p:spPr>
          <a:xfrm>
            <a:off x="6733309" y="1517183"/>
            <a:ext cx="37739782" cy="769441"/>
          </a:xfrm>
          <a:prstGeom prst="rect">
            <a:avLst/>
          </a:prstGeom>
        </p:spPr>
        <p:txBody>
          <a:bodyPr anchor="t" anchorCtr="0">
            <a:spAutoFit/>
          </a:bodyPr>
          <a:lstStyle>
            <a:lvl1pPr marL="0" indent="0" algn="ctr">
              <a:buFontTx/>
              <a:buNone/>
              <a:defRPr sz="4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8" name="Text Placeholder 76">
            <a:extLst>
              <a:ext uri="{FF2B5EF4-FFF2-40B4-BE49-F238E27FC236}">
                <a16:creationId xmlns:a16="http://schemas.microsoft.com/office/drawing/2014/main" id="{A60DD735-A713-A94C-FC71-E33403E87F6B}"/>
              </a:ext>
            </a:extLst>
          </p:cNvPr>
          <p:cNvSpPr>
            <a:spLocks noGrp="1"/>
          </p:cNvSpPr>
          <p:nvPr>
            <p:ph type="body" sz="quarter" idx="153" hasCustomPrompt="1"/>
          </p:nvPr>
        </p:nvSpPr>
        <p:spPr>
          <a:xfrm>
            <a:off x="6733309" y="272701"/>
            <a:ext cx="37739782" cy="1107996"/>
          </a:xfrm>
          <a:prstGeom prst="rect">
            <a:avLst/>
          </a:prstGeom>
        </p:spPr>
        <p:txBody>
          <a:bodyPr anchor="t" anchorCtr="0">
            <a:spAutoFit/>
          </a:bodyPr>
          <a:lstStyle>
            <a:lvl1pPr marL="0" indent="0" algn="ctr">
              <a:buFontTx/>
              <a:buNone/>
              <a:defRPr sz="66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030569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4 col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515781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3 col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99092" y="18319649"/>
            <a:ext cx="15812284"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99092" y="17476302"/>
            <a:ext cx="15812283"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1" name="TextBox 30"/>
          <p:cNvSpPr txBox="1"/>
          <p:nvPr userDrawn="1"/>
        </p:nvSpPr>
        <p:spPr>
          <a:xfrm>
            <a:off x="17830800" y="11795760"/>
            <a:ext cx="8686800" cy="52322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53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3" Type="http://schemas.openxmlformats.org/officeDocument/2006/relationships/theme" Target="../theme/theme1.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0F67B87-F7D3-3E32-87AA-F3A9AB7AEF5E}"/>
              </a:ext>
            </a:extLst>
          </p:cNvPr>
          <p:cNvSpPr/>
          <p:nvPr userDrawn="1"/>
        </p:nvSpPr>
        <p:spPr>
          <a:xfrm>
            <a:off x="0" y="32077021"/>
            <a:ext cx="51206400" cy="9736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Text Box 14"/>
          <p:cNvSpPr txBox="1">
            <a:spLocks noChangeArrowheads="1"/>
          </p:cNvSpPr>
          <p:nvPr/>
        </p:nvSpPr>
        <p:spPr bwMode="auto">
          <a:xfrm>
            <a:off x="515274" y="32372484"/>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2022</a:t>
            </a:r>
          </a:p>
          <a:p>
            <a:pPr eaLnBrk="0" hangingPunct="0">
              <a:lnSpc>
                <a:spcPct val="65000"/>
              </a:lnSpc>
              <a:spcBef>
                <a:spcPct val="50000"/>
              </a:spcBef>
              <a:defRPr/>
            </a:pPr>
            <a:r>
              <a:rPr lang="en-US" sz="1200" b="1" dirty="0">
                <a:solidFill>
                  <a:srgbClr val="BFBFBF"/>
                </a:solidFill>
                <a:latin typeface="Arial" charset="0"/>
              </a:rPr>
              <a:t>www.PosterPresentations.com</a:t>
            </a:r>
          </a:p>
        </p:txBody>
      </p:sp>
      <p:graphicFrame>
        <p:nvGraphicFramePr>
          <p:cNvPr id="3" name="Table 2">
            <a:extLst>
              <a:ext uri="{FF2B5EF4-FFF2-40B4-BE49-F238E27FC236}">
                <a16:creationId xmlns:a16="http://schemas.microsoft.com/office/drawing/2014/main" id="{6968DBF6-483A-CD49-8C44-CDCA78BA6414}"/>
              </a:ext>
            </a:extLst>
          </p:cNvPr>
          <p:cNvGraphicFramePr>
            <a:graphicFrameLocks noGrp="1"/>
          </p:cNvGraphicFramePr>
          <p:nvPr userDrawn="1">
            <p:extLst>
              <p:ext uri="{D42A27DB-BD31-4B8C-83A1-F6EECF244321}">
                <p14:modId xmlns:p14="http://schemas.microsoft.com/office/powerpoint/2010/main" val="4244695908"/>
              </p:ext>
            </p:extLst>
          </p:nvPr>
        </p:nvGraphicFramePr>
        <p:xfrm>
          <a:off x="-10227973" y="-1"/>
          <a:ext cx="9776869" cy="32918397"/>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24616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63426">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36”x56"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634158">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presentation poster </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56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65.3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74.6 wide</a:t>
                      </a:r>
                    </a:p>
                  </a:txBody>
                  <a:tcPr marL="182880" marT="137160">
                    <a:solidFill>
                      <a:srgbClr val="010101"/>
                    </a:solidFill>
                  </a:tcPr>
                </a:tc>
                <a:extLst>
                  <a:ext uri="{0D108BD9-81ED-4DB2-BD59-A6C34878D82A}">
                    <a16:rowId xmlns:a16="http://schemas.microsoft.com/office/drawing/2014/main" val="10008"/>
                  </a:ext>
                </a:extLst>
              </a:tr>
              <a:tr h="4346602">
                <a:tc>
                  <a:txBody>
                    <a:bodyPr/>
                    <a:lstStyle/>
                    <a:p>
                      <a:endParaRPr lang="en-US" sz="2000" dirty="0">
                        <a:solidFill>
                          <a:srgbClr val="1F3A4E"/>
                        </a:solidFill>
                      </a:endParaRPr>
                    </a:p>
                  </a:txBody>
                  <a:tcPr>
                    <a:blipFill rotWithShape="1">
                      <a:blip r:embed="rId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2483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75978">
                <a:tc>
                  <a:txBody>
                    <a:bodyPr/>
                    <a:lstStyle/>
                    <a:p>
                      <a:endParaRPr lang="en-US" sz="2000" dirty="0">
                        <a:solidFill>
                          <a:srgbClr val="1F3A4E"/>
                        </a:solidFill>
                      </a:endParaRPr>
                    </a:p>
                  </a:txBody>
                  <a:tcPr>
                    <a:blipFill rotWithShape="1">
                      <a:blip r:embed="rId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66653">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4097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324134">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9756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291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144A9B5A-98B2-3642-AA1C-9CA50E4BB487}"/>
              </a:ext>
            </a:extLst>
          </p:cNvPr>
          <p:cNvGraphicFramePr>
            <a:graphicFrameLocks noGrp="1"/>
          </p:cNvGraphicFramePr>
          <p:nvPr userDrawn="1">
            <p:extLst>
              <p:ext uri="{D42A27DB-BD31-4B8C-83A1-F6EECF244321}">
                <p14:modId xmlns:p14="http://schemas.microsoft.com/office/powerpoint/2010/main" val="3968730783"/>
              </p:ext>
            </p:extLst>
          </p:nvPr>
        </p:nvGraphicFramePr>
        <p:xfrm>
          <a:off x="51556846" y="-24374"/>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2022</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pSp>
        <p:nvGrpSpPr>
          <p:cNvPr id="6" name="Group 5">
            <a:extLst>
              <a:ext uri="{FF2B5EF4-FFF2-40B4-BE49-F238E27FC236}">
                <a16:creationId xmlns:a16="http://schemas.microsoft.com/office/drawing/2014/main" id="{25540794-34D8-236E-F74D-3C487A3CC3B1}"/>
              </a:ext>
            </a:extLst>
          </p:cNvPr>
          <p:cNvGrpSpPr/>
          <p:nvPr userDrawn="1"/>
        </p:nvGrpSpPr>
        <p:grpSpPr>
          <a:xfrm>
            <a:off x="0" y="-24374"/>
            <a:ext cx="51206400" cy="4157462"/>
            <a:chOff x="0" y="-1"/>
            <a:chExt cx="12192000" cy="1219223"/>
          </a:xfrm>
        </p:grpSpPr>
        <p:sp>
          <p:nvSpPr>
            <p:cNvPr id="7" name="Document 6">
              <a:extLst>
                <a:ext uri="{FF2B5EF4-FFF2-40B4-BE49-F238E27FC236}">
                  <a16:creationId xmlns:a16="http://schemas.microsoft.com/office/drawing/2014/main" id="{67FDC986-CCC4-5BA2-394E-4C90EA8270BE}"/>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cument 7">
              <a:extLst>
                <a:ext uri="{FF2B5EF4-FFF2-40B4-BE49-F238E27FC236}">
                  <a16:creationId xmlns:a16="http://schemas.microsoft.com/office/drawing/2014/main" id="{D80C61B1-6B12-D2C1-A814-CBBABF8C1355}"/>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58" r:id="rId1"/>
    <p:sldLayoutId id="2147483660" r:id="rId2"/>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Text Box 14"/>
          <p:cNvSpPr txBox="1">
            <a:spLocks noChangeArrowheads="1"/>
          </p:cNvSpPr>
          <p:nvPr/>
        </p:nvSpPr>
        <p:spPr bwMode="auto">
          <a:xfrm>
            <a:off x="1319946" y="32123776"/>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2022</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extLst>
      <p:ext uri="{BB962C8B-B14F-4D97-AF65-F5344CB8AC3E}">
        <p14:creationId xmlns:p14="http://schemas.microsoft.com/office/powerpoint/2010/main" val="1341850104"/>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437208-FEF4-D6C8-87DB-53363B4F6072}"/>
              </a:ext>
            </a:extLst>
          </p:cNvPr>
          <p:cNvSpPr>
            <a:spLocks noGrp="1"/>
          </p:cNvSpPr>
          <p:nvPr>
            <p:ph type="body" sz="quarter" idx="10"/>
          </p:nvPr>
        </p:nvSpPr>
        <p:spPr>
          <a:xfrm>
            <a:off x="1054885" y="5688525"/>
            <a:ext cx="15856490" cy="6436900"/>
          </a:xfrm>
        </p:spPr>
        <p:txBody>
          <a:bodyPr/>
          <a:lstStyle/>
          <a:p>
            <a:r>
              <a:rPr lang="en-US" sz="3200" dirty="0">
                <a:effectLst/>
              </a:rPr>
              <a:t>The project explores the application of diverse machine learning algorithms such as Logistic Regression, Support Vector Machines (SVM), and Linear Discriminant Analysis (LDA) for the purpose of developing a music recommendation system. Our study aims to closely analyze the efficacy of these algorithms in modeling user preferences and delivering tailored music suggestions. Several preprocessing steps have been performed to ensure that the dataset leads to optimal results. Hyperparameter tuning, feature selection, and evaluation metrics have been used to evaluate the performance of each model. This thorough investigation not only contributes to the ongoing efforts to enhance music recommendation systems but also provides insights into the strengths and limitations of each machine learning approach within the context of personalized music delivery.</a:t>
            </a:r>
          </a:p>
        </p:txBody>
      </p:sp>
      <p:sp>
        <p:nvSpPr>
          <p:cNvPr id="3" name="Text Placeholder 2">
            <a:extLst>
              <a:ext uri="{FF2B5EF4-FFF2-40B4-BE49-F238E27FC236}">
                <a16:creationId xmlns:a16="http://schemas.microsoft.com/office/drawing/2014/main" id="{348DFCBE-F44F-2041-FCD0-91FE7CA4C62B}"/>
              </a:ext>
            </a:extLst>
          </p:cNvPr>
          <p:cNvSpPr>
            <a:spLocks noGrp="1"/>
          </p:cNvSpPr>
          <p:nvPr>
            <p:ph type="body" sz="quarter" idx="19"/>
          </p:nvPr>
        </p:nvSpPr>
        <p:spPr>
          <a:xfrm>
            <a:off x="900185" y="17607364"/>
            <a:ext cx="15812284" cy="958478"/>
          </a:xfrm>
        </p:spPr>
        <p:txBody>
          <a:bodyPr/>
          <a:lstStyle/>
          <a:p>
            <a:endParaRPr lang="en-US"/>
          </a:p>
        </p:txBody>
      </p:sp>
      <p:sp>
        <p:nvSpPr>
          <p:cNvPr id="4" name="Text Placeholder 3">
            <a:extLst>
              <a:ext uri="{FF2B5EF4-FFF2-40B4-BE49-F238E27FC236}">
                <a16:creationId xmlns:a16="http://schemas.microsoft.com/office/drawing/2014/main" id="{5EDFFEF8-D273-A065-D964-CA46AB687EBE}"/>
              </a:ext>
            </a:extLst>
          </p:cNvPr>
          <p:cNvSpPr>
            <a:spLocks noGrp="1"/>
          </p:cNvSpPr>
          <p:nvPr>
            <p:ph type="body" sz="quarter" idx="21"/>
          </p:nvPr>
        </p:nvSpPr>
        <p:spPr/>
        <p:txBody>
          <a:bodyPr/>
          <a:lstStyle/>
          <a:p>
            <a:endParaRPr lang="en-US"/>
          </a:p>
        </p:txBody>
      </p:sp>
      <p:sp>
        <p:nvSpPr>
          <p:cNvPr id="5" name="Text Placeholder 4">
            <a:extLst>
              <a:ext uri="{FF2B5EF4-FFF2-40B4-BE49-F238E27FC236}">
                <a16:creationId xmlns:a16="http://schemas.microsoft.com/office/drawing/2014/main" id="{9D203535-CA82-29EB-2F0C-D60B475CC2DC}"/>
              </a:ext>
            </a:extLst>
          </p:cNvPr>
          <p:cNvSpPr>
            <a:spLocks noGrp="1"/>
          </p:cNvSpPr>
          <p:nvPr>
            <p:ph type="body" sz="quarter" idx="23"/>
          </p:nvPr>
        </p:nvSpPr>
        <p:spPr/>
        <p:txBody>
          <a:bodyPr/>
          <a:lstStyle/>
          <a:p>
            <a:endParaRPr lang="en-US"/>
          </a:p>
        </p:txBody>
      </p:sp>
      <p:sp>
        <p:nvSpPr>
          <p:cNvPr id="6" name="Text Placeholder 5">
            <a:extLst>
              <a:ext uri="{FF2B5EF4-FFF2-40B4-BE49-F238E27FC236}">
                <a16:creationId xmlns:a16="http://schemas.microsoft.com/office/drawing/2014/main" id="{071D55B6-F8A2-AE09-8041-E86F5B255EA1}"/>
              </a:ext>
            </a:extLst>
          </p:cNvPr>
          <p:cNvSpPr>
            <a:spLocks noGrp="1"/>
          </p:cNvSpPr>
          <p:nvPr>
            <p:ph type="body" sz="quarter" idx="26"/>
          </p:nvPr>
        </p:nvSpPr>
        <p:spPr/>
        <p:txBody>
          <a:bodyPr/>
          <a:lstStyle/>
          <a:p>
            <a:endParaRPr lang="en-US"/>
          </a:p>
        </p:txBody>
      </p:sp>
      <p:sp>
        <p:nvSpPr>
          <p:cNvPr id="7" name="Text Placeholder 6">
            <a:extLst>
              <a:ext uri="{FF2B5EF4-FFF2-40B4-BE49-F238E27FC236}">
                <a16:creationId xmlns:a16="http://schemas.microsoft.com/office/drawing/2014/main" id="{180A9602-F3C6-8ABE-A2C9-E17FCBC93238}"/>
              </a:ext>
            </a:extLst>
          </p:cNvPr>
          <p:cNvSpPr>
            <a:spLocks noGrp="1"/>
          </p:cNvSpPr>
          <p:nvPr>
            <p:ph type="body" sz="quarter" idx="28"/>
          </p:nvPr>
        </p:nvSpPr>
        <p:spPr/>
        <p:txBody>
          <a:bodyPr/>
          <a:lstStyle/>
          <a:p>
            <a:endParaRPr lang="en-US"/>
          </a:p>
        </p:txBody>
      </p:sp>
      <p:sp>
        <p:nvSpPr>
          <p:cNvPr id="8" name="Text Placeholder 7">
            <a:extLst>
              <a:ext uri="{FF2B5EF4-FFF2-40B4-BE49-F238E27FC236}">
                <a16:creationId xmlns:a16="http://schemas.microsoft.com/office/drawing/2014/main" id="{F20CDE80-7E48-42ED-C4AE-A66156B382EA}"/>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86F350B-DC65-EA13-AE0D-950827C7F0DE}"/>
              </a:ext>
            </a:extLst>
          </p:cNvPr>
          <p:cNvSpPr>
            <a:spLocks noGrp="1"/>
          </p:cNvSpPr>
          <p:nvPr>
            <p:ph type="body" sz="quarter" idx="155"/>
          </p:nvPr>
        </p:nvSpPr>
        <p:spPr/>
        <p:txBody>
          <a:bodyPr/>
          <a:lstStyle/>
          <a:p>
            <a:r>
              <a:rPr lang="en-US" dirty="0"/>
              <a:t>Introduction</a:t>
            </a:r>
          </a:p>
        </p:txBody>
      </p:sp>
      <p:sp>
        <p:nvSpPr>
          <p:cNvPr id="10" name="Text Placeholder 9">
            <a:extLst>
              <a:ext uri="{FF2B5EF4-FFF2-40B4-BE49-F238E27FC236}">
                <a16:creationId xmlns:a16="http://schemas.microsoft.com/office/drawing/2014/main" id="{EF1EC56A-4019-3E1E-044D-5351AB9E6CE6}"/>
              </a:ext>
            </a:extLst>
          </p:cNvPr>
          <p:cNvSpPr>
            <a:spLocks noGrp="1"/>
          </p:cNvSpPr>
          <p:nvPr>
            <p:ph type="body" sz="quarter" idx="156"/>
          </p:nvPr>
        </p:nvSpPr>
        <p:spPr>
          <a:xfrm>
            <a:off x="900184" y="16757795"/>
            <a:ext cx="15808573" cy="703479"/>
          </a:xfrm>
        </p:spPr>
        <p:txBody>
          <a:bodyPr/>
          <a:lstStyle/>
          <a:p>
            <a:r>
              <a:rPr lang="en-US" dirty="0"/>
              <a:t>Objectives</a:t>
            </a:r>
          </a:p>
        </p:txBody>
      </p:sp>
      <p:sp>
        <p:nvSpPr>
          <p:cNvPr id="11" name="Text Placeholder 10">
            <a:extLst>
              <a:ext uri="{FF2B5EF4-FFF2-40B4-BE49-F238E27FC236}">
                <a16:creationId xmlns:a16="http://schemas.microsoft.com/office/drawing/2014/main" id="{65E29F69-5821-75AF-891C-6195A1F069FF}"/>
              </a:ext>
            </a:extLst>
          </p:cNvPr>
          <p:cNvSpPr>
            <a:spLocks noGrp="1"/>
          </p:cNvSpPr>
          <p:nvPr>
            <p:ph type="body" sz="quarter" idx="158"/>
          </p:nvPr>
        </p:nvSpPr>
        <p:spPr/>
        <p:txBody>
          <a:bodyPr/>
          <a:lstStyle/>
          <a:p>
            <a:r>
              <a:rPr lang="en-US" dirty="0"/>
              <a:t>Methods</a:t>
            </a:r>
          </a:p>
        </p:txBody>
      </p:sp>
      <p:sp>
        <p:nvSpPr>
          <p:cNvPr id="12" name="Text Placeholder 11">
            <a:extLst>
              <a:ext uri="{FF2B5EF4-FFF2-40B4-BE49-F238E27FC236}">
                <a16:creationId xmlns:a16="http://schemas.microsoft.com/office/drawing/2014/main" id="{2C35776D-2660-508B-DF21-17D6F1143EE9}"/>
              </a:ext>
            </a:extLst>
          </p:cNvPr>
          <p:cNvSpPr>
            <a:spLocks noGrp="1"/>
          </p:cNvSpPr>
          <p:nvPr>
            <p:ph type="body" sz="quarter" idx="160"/>
          </p:nvPr>
        </p:nvSpPr>
        <p:spPr/>
        <p:txBody>
          <a:bodyPr/>
          <a:lstStyle/>
          <a:p>
            <a:r>
              <a:rPr lang="en-US" dirty="0"/>
              <a:t>Results</a:t>
            </a:r>
          </a:p>
        </p:txBody>
      </p:sp>
      <p:sp>
        <p:nvSpPr>
          <p:cNvPr id="13" name="Text Placeholder 12">
            <a:extLst>
              <a:ext uri="{FF2B5EF4-FFF2-40B4-BE49-F238E27FC236}">
                <a16:creationId xmlns:a16="http://schemas.microsoft.com/office/drawing/2014/main" id="{4F66A9C8-9017-318E-A552-8714E3F05667}"/>
              </a:ext>
            </a:extLst>
          </p:cNvPr>
          <p:cNvSpPr>
            <a:spLocks noGrp="1"/>
          </p:cNvSpPr>
          <p:nvPr>
            <p:ph type="body" sz="quarter" idx="161"/>
          </p:nvPr>
        </p:nvSpPr>
        <p:spPr>
          <a:xfrm>
            <a:off x="34292096" y="4101400"/>
            <a:ext cx="15824194" cy="703479"/>
          </a:xfrm>
        </p:spPr>
        <p:txBody>
          <a:bodyPr/>
          <a:lstStyle/>
          <a:p>
            <a:r>
              <a:rPr lang="en-US" dirty="0"/>
              <a:t>Conclusions</a:t>
            </a:r>
          </a:p>
        </p:txBody>
      </p:sp>
      <p:sp>
        <p:nvSpPr>
          <p:cNvPr id="14" name="Text Placeholder 13">
            <a:extLst>
              <a:ext uri="{FF2B5EF4-FFF2-40B4-BE49-F238E27FC236}">
                <a16:creationId xmlns:a16="http://schemas.microsoft.com/office/drawing/2014/main" id="{71E62CEB-9B6B-3B9F-3FB6-23F42FB024F9}"/>
              </a:ext>
            </a:extLst>
          </p:cNvPr>
          <p:cNvSpPr>
            <a:spLocks noGrp="1"/>
          </p:cNvSpPr>
          <p:nvPr>
            <p:ph type="body" sz="quarter" idx="163"/>
          </p:nvPr>
        </p:nvSpPr>
        <p:spPr/>
        <p:txBody>
          <a:bodyPr/>
          <a:lstStyle/>
          <a:p>
            <a:r>
              <a:rPr lang="en-US" dirty="0"/>
              <a:t>References</a:t>
            </a:r>
          </a:p>
        </p:txBody>
      </p:sp>
      <p:sp>
        <p:nvSpPr>
          <p:cNvPr id="15" name="Text Placeholder 14">
            <a:extLst>
              <a:ext uri="{FF2B5EF4-FFF2-40B4-BE49-F238E27FC236}">
                <a16:creationId xmlns:a16="http://schemas.microsoft.com/office/drawing/2014/main" id="{2A5372C7-532F-6D9D-91BF-C5F760C9BC0F}"/>
              </a:ext>
            </a:extLst>
          </p:cNvPr>
          <p:cNvSpPr>
            <a:spLocks noGrp="1"/>
          </p:cNvSpPr>
          <p:nvPr>
            <p:ph type="body" sz="quarter" idx="165"/>
          </p:nvPr>
        </p:nvSpPr>
        <p:spPr/>
        <p:txBody>
          <a:bodyPr/>
          <a:lstStyle/>
          <a:p>
            <a:r>
              <a:rPr lang="en-US" dirty="0"/>
              <a:t>Acknowledgements</a:t>
            </a:r>
          </a:p>
        </p:txBody>
      </p:sp>
      <p:sp>
        <p:nvSpPr>
          <p:cNvPr id="16" name="Text Placeholder 15">
            <a:extLst>
              <a:ext uri="{FF2B5EF4-FFF2-40B4-BE49-F238E27FC236}">
                <a16:creationId xmlns:a16="http://schemas.microsoft.com/office/drawing/2014/main" id="{B6867A79-766D-EA4E-5C47-0E2459D5DAEF}"/>
              </a:ext>
            </a:extLst>
          </p:cNvPr>
          <p:cNvSpPr>
            <a:spLocks noGrp="1"/>
          </p:cNvSpPr>
          <p:nvPr>
            <p:ph type="body" sz="quarter" idx="150"/>
          </p:nvPr>
        </p:nvSpPr>
        <p:spPr/>
        <p:txBody>
          <a:bodyPr/>
          <a:lstStyle/>
          <a:p>
            <a:r>
              <a:rPr lang="en-US" dirty="0"/>
              <a:t>Georgetown University, Data Science &amp; Analytics</a:t>
            </a:r>
          </a:p>
        </p:txBody>
      </p:sp>
      <p:sp>
        <p:nvSpPr>
          <p:cNvPr id="17" name="Text Placeholder 16">
            <a:extLst>
              <a:ext uri="{FF2B5EF4-FFF2-40B4-BE49-F238E27FC236}">
                <a16:creationId xmlns:a16="http://schemas.microsoft.com/office/drawing/2014/main" id="{2B4F4C50-125A-64FF-125A-5EFC5D799AA8}"/>
              </a:ext>
            </a:extLst>
          </p:cNvPr>
          <p:cNvSpPr>
            <a:spLocks noGrp="1"/>
          </p:cNvSpPr>
          <p:nvPr>
            <p:ph type="body" sz="quarter" idx="151"/>
          </p:nvPr>
        </p:nvSpPr>
        <p:spPr/>
        <p:txBody>
          <a:bodyPr/>
          <a:lstStyle/>
          <a:p>
            <a:r>
              <a:rPr lang="en-US" dirty="0"/>
              <a:t>Jorge Bris Moreno, William McGloin, </a:t>
            </a:r>
            <a:r>
              <a:rPr lang="en-US" dirty="0" err="1"/>
              <a:t>Kangheng</a:t>
            </a:r>
            <a:r>
              <a:rPr lang="en-US" dirty="0"/>
              <a:t> Liu, </a:t>
            </a:r>
            <a:r>
              <a:rPr lang="en-US" dirty="0" err="1"/>
              <a:t>Isfar</a:t>
            </a:r>
            <a:r>
              <a:rPr lang="en-US" dirty="0"/>
              <a:t> Baset</a:t>
            </a:r>
          </a:p>
        </p:txBody>
      </p:sp>
      <p:sp>
        <p:nvSpPr>
          <p:cNvPr id="18" name="Text Placeholder 17">
            <a:extLst>
              <a:ext uri="{FF2B5EF4-FFF2-40B4-BE49-F238E27FC236}">
                <a16:creationId xmlns:a16="http://schemas.microsoft.com/office/drawing/2014/main" id="{691D96B6-BCEB-D408-6EE8-5DA16FFC943F}"/>
              </a:ext>
            </a:extLst>
          </p:cNvPr>
          <p:cNvSpPr>
            <a:spLocks noGrp="1"/>
          </p:cNvSpPr>
          <p:nvPr>
            <p:ph type="body" sz="quarter" idx="153"/>
          </p:nvPr>
        </p:nvSpPr>
        <p:spPr/>
        <p:txBody>
          <a:bodyPr/>
          <a:lstStyle/>
          <a:p>
            <a:r>
              <a:rPr lang="en-US" dirty="0"/>
              <a:t>Comparative Analysis of Music Recommendation Algorithms </a:t>
            </a:r>
          </a:p>
        </p:txBody>
      </p:sp>
    </p:spTree>
    <p:extLst>
      <p:ext uri="{BB962C8B-B14F-4D97-AF65-F5344CB8AC3E}">
        <p14:creationId xmlns:p14="http://schemas.microsoft.com/office/powerpoint/2010/main" val="2721904320"/>
      </p:ext>
    </p:extLst>
  </p:cSld>
  <p:clrMapOvr>
    <a:masterClrMapping/>
  </p:clrMapOvr>
</p:sld>
</file>

<file path=ppt/theme/theme1.xml><?xml version="1.0" encoding="utf-8"?>
<a:theme xmlns:a="http://schemas.openxmlformats.org/drawingml/2006/main" name="36x56-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2485</TotalTime>
  <Words>164</Words>
  <Application>Microsoft Macintosh PowerPoint</Application>
  <PresentationFormat>Custom</PresentationFormat>
  <Paragraphs>11</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Century Gothic</vt:lpstr>
      <vt:lpstr>Times New Roman</vt:lpstr>
      <vt:lpstr>Trebuchet MS</vt:lpstr>
      <vt:lpstr>36x56-Template</vt:lpstr>
      <vt:lpstr>Without guides</vt:lpstr>
      <vt:lpstr>PowerPoint Presentation</vt:lpstr>
    </vt:vector>
  </TitlesOfParts>
  <Manager>A. Kotoulas </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36x56 PowerPoint Presentation</dc:title>
  <dc:subject>Research poster presentation template </dc:subject>
  <dc:creator>PosterPresentations.com </dc:creator>
  <cp:keywords>36x56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Isfar Baset</cp:lastModifiedBy>
  <cp:revision>39</cp:revision>
  <dcterms:created xsi:type="dcterms:W3CDTF">2012-02-04T00:31:01Z</dcterms:created>
  <dcterms:modified xsi:type="dcterms:W3CDTF">2024-04-15T20:59:11Z</dcterms:modified>
  <cp:category>Research poster templates </cp:category>
</cp:coreProperties>
</file>