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sldIdLst>
    <p:sldId id="258" r:id="rId3"/>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552" userDrawn="1">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79" autoAdjust="0"/>
    <p:restoredTop sz="94777" autoAdjust="0"/>
  </p:normalViewPr>
  <p:slideViewPr>
    <p:cSldViewPr snapToGrid="0" snapToObjects="1" showGuides="1">
      <p:cViewPr varScale="1">
        <p:scale>
          <a:sx n="33" d="100"/>
          <a:sy n="33" d="100"/>
        </p:scale>
        <p:origin x="1856" y="328"/>
      </p:cViewPr>
      <p:guideLst>
        <p:guide orient="horz" pos="3422"/>
        <p:guide orient="horz" pos="288"/>
        <p:guide orient="horz" pos="20160"/>
        <p:guide orient="horz"/>
        <p:guide pos="552"/>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5/27/22</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4 col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4" y="5651949"/>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 name="Text Placeholder 5"/>
          <p:cNvSpPr>
            <a:spLocks noGrp="1"/>
          </p:cNvSpPr>
          <p:nvPr>
            <p:ph type="body" sz="quarter" idx="11" hasCustomPrompt="1"/>
          </p:nvPr>
        </p:nvSpPr>
        <p:spPr>
          <a:xfrm>
            <a:off x="1076062"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20" name="Text Placeholder 5"/>
          <p:cNvSpPr>
            <a:spLocks noGrp="1"/>
          </p:cNvSpPr>
          <p:nvPr>
            <p:ph type="body" sz="quarter" idx="20" hasCustomPrompt="1"/>
          </p:nvPr>
        </p:nvSpPr>
        <p:spPr>
          <a:xfrm>
            <a:off x="1076062" y="13693800"/>
            <a:ext cx="1172554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3518359" y="5644011"/>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2" name="Text Placeholder 5"/>
          <p:cNvSpPr>
            <a:spLocks noGrp="1"/>
          </p:cNvSpPr>
          <p:nvPr>
            <p:ph type="body" sz="quarter" idx="22" hasCustomPrompt="1"/>
          </p:nvPr>
        </p:nvSpPr>
        <p:spPr>
          <a:xfrm>
            <a:off x="13518358"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23" name="Text Placeholder 3"/>
          <p:cNvSpPr>
            <a:spLocks noGrp="1"/>
          </p:cNvSpPr>
          <p:nvPr>
            <p:ph type="body" sz="quarter" idx="23" hasCustomPrompt="1"/>
          </p:nvPr>
        </p:nvSpPr>
        <p:spPr>
          <a:xfrm>
            <a:off x="25968063" y="5651949"/>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4" name="Text Placeholder 5"/>
          <p:cNvSpPr>
            <a:spLocks noGrp="1"/>
          </p:cNvSpPr>
          <p:nvPr>
            <p:ph type="body" sz="quarter" idx="24" hasCustomPrompt="1"/>
          </p:nvPr>
        </p:nvSpPr>
        <p:spPr>
          <a:xfrm>
            <a:off x="25958800" y="4739088"/>
            <a:ext cx="11734800"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38414201" y="47390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38414201" y="5651949"/>
            <a:ext cx="1172152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7" name="Text Placeholder 5"/>
          <p:cNvSpPr>
            <a:spLocks noGrp="1"/>
          </p:cNvSpPr>
          <p:nvPr>
            <p:ph type="body" sz="quarter" idx="27" hasCustomPrompt="1"/>
          </p:nvPr>
        </p:nvSpPr>
        <p:spPr>
          <a:xfrm>
            <a:off x="38411265" y="18085673"/>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38408329" y="18990596"/>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9" name="Text Placeholder 5"/>
          <p:cNvSpPr>
            <a:spLocks noGrp="1"/>
          </p:cNvSpPr>
          <p:nvPr>
            <p:ph type="body" sz="quarter" idx="29" hasCustomPrompt="1"/>
          </p:nvPr>
        </p:nvSpPr>
        <p:spPr>
          <a:xfrm>
            <a:off x="38414201" y="251606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30" name="Text Placeholder 3"/>
          <p:cNvSpPr>
            <a:spLocks noGrp="1"/>
          </p:cNvSpPr>
          <p:nvPr>
            <p:ph type="body" sz="quarter" idx="30" hasCustomPrompt="1"/>
          </p:nvPr>
        </p:nvSpPr>
        <p:spPr>
          <a:xfrm>
            <a:off x="38411265" y="26065611"/>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0" name="Text Placeholder 3"/>
          <p:cNvSpPr>
            <a:spLocks noGrp="1"/>
          </p:cNvSpPr>
          <p:nvPr>
            <p:ph type="body" sz="quarter" idx="96" hasCustomPrompt="1"/>
          </p:nvPr>
        </p:nvSpPr>
        <p:spPr>
          <a:xfrm>
            <a:off x="1096448" y="14599097"/>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76" name="Text Placeholder 76"/>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56-Template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5688525"/>
            <a:ext cx="1585649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19" name="Text Placeholder 3"/>
          <p:cNvSpPr>
            <a:spLocks noGrp="1"/>
          </p:cNvSpPr>
          <p:nvPr>
            <p:ph type="body" sz="quarter" idx="19"/>
          </p:nvPr>
        </p:nvSpPr>
        <p:spPr>
          <a:xfrm>
            <a:off x="1099092" y="17514977"/>
            <a:ext cx="15812284"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1" name="Text Placeholder 3"/>
          <p:cNvSpPr>
            <a:spLocks noGrp="1"/>
          </p:cNvSpPr>
          <p:nvPr>
            <p:ph type="body" sz="quarter" idx="21"/>
          </p:nvPr>
        </p:nvSpPr>
        <p:spPr>
          <a:xfrm>
            <a:off x="17679990" y="20869581"/>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3" name="Text Placeholder 3"/>
          <p:cNvSpPr>
            <a:spLocks noGrp="1"/>
          </p:cNvSpPr>
          <p:nvPr>
            <p:ph type="body" sz="quarter" idx="23"/>
          </p:nvPr>
        </p:nvSpPr>
        <p:spPr>
          <a:xfrm>
            <a:off x="17689252" y="5715272"/>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6" name="Text Placeholder 3"/>
          <p:cNvSpPr>
            <a:spLocks noGrp="1"/>
          </p:cNvSpPr>
          <p:nvPr>
            <p:ph type="body" sz="quarter" idx="26"/>
          </p:nvPr>
        </p:nvSpPr>
        <p:spPr>
          <a:xfrm>
            <a:off x="34295031" y="5688525"/>
            <a:ext cx="1583870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8" name="Text Placeholder 3"/>
          <p:cNvSpPr>
            <a:spLocks noGrp="1"/>
          </p:cNvSpPr>
          <p:nvPr>
            <p:ph type="body" sz="quarter" idx="28"/>
          </p:nvPr>
        </p:nvSpPr>
        <p:spPr>
          <a:xfrm>
            <a:off x="34292096" y="17602063"/>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0" name="Text Placeholder 3"/>
          <p:cNvSpPr>
            <a:spLocks noGrp="1"/>
          </p:cNvSpPr>
          <p:nvPr>
            <p:ph type="body" sz="quarter" idx="30"/>
          </p:nvPr>
        </p:nvSpPr>
        <p:spPr>
          <a:xfrm>
            <a:off x="34292096" y="26029035"/>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1" name="TextBox 30"/>
          <p:cNvSpPr txBox="1"/>
          <p:nvPr userDrawn="1"/>
        </p:nvSpPr>
        <p:spPr>
          <a:xfrm>
            <a:off x="17830800" y="11210544"/>
            <a:ext cx="8686800" cy="523220"/>
          </a:xfrm>
          <a:prstGeom prst="rect">
            <a:avLst/>
          </a:prstGeom>
          <a:noFill/>
        </p:spPr>
        <p:txBody>
          <a:bodyPr wrap="square" rtlCol="0" anchor="t" anchorCtr="0">
            <a:spAutoFit/>
          </a:bodyPr>
          <a:lstStyle/>
          <a:p>
            <a:endParaRPr lang="en-US" sz="2800" dirty="0">
              <a:latin typeface="Century Gothic" panose="020B0502020202020204" pitchFamily="34" charset="0"/>
              <a:cs typeface="Times New Roman" panose="02020603050405020304" pitchFamily="18" charset="0"/>
            </a:endParaRPr>
          </a:p>
        </p:txBody>
      </p:sp>
      <p:sp>
        <p:nvSpPr>
          <p:cNvPr id="33" name="Text Placeholder 5">
            <a:extLst>
              <a:ext uri="{FF2B5EF4-FFF2-40B4-BE49-F238E27FC236}">
                <a16:creationId xmlns:a16="http://schemas.microsoft.com/office/drawing/2014/main" id="{E679098E-111C-B26C-E4E8-C13DA1138340}"/>
              </a:ext>
            </a:extLst>
          </p:cNvPr>
          <p:cNvSpPr>
            <a:spLocks noGrp="1"/>
          </p:cNvSpPr>
          <p:nvPr>
            <p:ph type="body" sz="quarter" idx="155" hasCustomPrompt="1"/>
          </p:nvPr>
        </p:nvSpPr>
        <p:spPr>
          <a:xfrm>
            <a:off x="900184" y="4804879"/>
            <a:ext cx="16007481"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34" name="Text Placeholder 5">
            <a:extLst>
              <a:ext uri="{FF2B5EF4-FFF2-40B4-BE49-F238E27FC236}">
                <a16:creationId xmlns:a16="http://schemas.microsoft.com/office/drawing/2014/main" id="{400955AD-679E-9508-D54C-13ABF19EDA53}"/>
              </a:ext>
            </a:extLst>
          </p:cNvPr>
          <p:cNvSpPr>
            <a:spLocks noGrp="1"/>
          </p:cNvSpPr>
          <p:nvPr>
            <p:ph type="body" sz="quarter" idx="156" hasCustomPrompt="1"/>
          </p:nvPr>
        </p:nvSpPr>
        <p:spPr>
          <a:xfrm>
            <a:off x="1099091" y="16665408"/>
            <a:ext cx="15808573"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36" name="Text Placeholder 5">
            <a:extLst>
              <a:ext uri="{FF2B5EF4-FFF2-40B4-BE49-F238E27FC236}">
                <a16:creationId xmlns:a16="http://schemas.microsoft.com/office/drawing/2014/main" id="{E22B3D04-52E2-9C89-5F65-8894D411B5BC}"/>
              </a:ext>
            </a:extLst>
          </p:cNvPr>
          <p:cNvSpPr>
            <a:spLocks noGrp="1"/>
          </p:cNvSpPr>
          <p:nvPr>
            <p:ph type="body" sz="quarter" idx="158" hasCustomPrompt="1"/>
          </p:nvPr>
        </p:nvSpPr>
        <p:spPr>
          <a:xfrm>
            <a:off x="17689252" y="4861580"/>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38" name="Text Placeholder 5">
            <a:extLst>
              <a:ext uri="{FF2B5EF4-FFF2-40B4-BE49-F238E27FC236}">
                <a16:creationId xmlns:a16="http://schemas.microsoft.com/office/drawing/2014/main" id="{D6FC03DF-234F-7005-0CB4-AC99FFC9204E}"/>
              </a:ext>
            </a:extLst>
          </p:cNvPr>
          <p:cNvSpPr>
            <a:spLocks noGrp="1"/>
          </p:cNvSpPr>
          <p:nvPr>
            <p:ph type="body" sz="quarter" idx="160" hasCustomPrompt="1"/>
          </p:nvPr>
        </p:nvSpPr>
        <p:spPr>
          <a:xfrm>
            <a:off x="17689252" y="20097283"/>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39" name="Text Placeholder 5">
            <a:extLst>
              <a:ext uri="{FF2B5EF4-FFF2-40B4-BE49-F238E27FC236}">
                <a16:creationId xmlns:a16="http://schemas.microsoft.com/office/drawing/2014/main" id="{FC8AB42B-9BE3-1977-E3A7-30354173330F}"/>
              </a:ext>
            </a:extLst>
          </p:cNvPr>
          <p:cNvSpPr>
            <a:spLocks noGrp="1"/>
          </p:cNvSpPr>
          <p:nvPr>
            <p:ph type="body" sz="quarter" idx="161" hasCustomPrompt="1"/>
          </p:nvPr>
        </p:nvSpPr>
        <p:spPr>
          <a:xfrm>
            <a:off x="34292096" y="4800725"/>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41" name="Text Placeholder 5">
            <a:extLst>
              <a:ext uri="{FF2B5EF4-FFF2-40B4-BE49-F238E27FC236}">
                <a16:creationId xmlns:a16="http://schemas.microsoft.com/office/drawing/2014/main" id="{167C31E1-291F-5728-E4CA-BA70D485ED14}"/>
              </a:ext>
            </a:extLst>
          </p:cNvPr>
          <p:cNvSpPr>
            <a:spLocks noGrp="1"/>
          </p:cNvSpPr>
          <p:nvPr>
            <p:ph type="body" sz="quarter" idx="163" hasCustomPrompt="1"/>
          </p:nvPr>
        </p:nvSpPr>
        <p:spPr>
          <a:xfrm>
            <a:off x="34298738" y="16877065"/>
            <a:ext cx="15808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43" name="Text Placeholder 5">
            <a:extLst>
              <a:ext uri="{FF2B5EF4-FFF2-40B4-BE49-F238E27FC236}">
                <a16:creationId xmlns:a16="http://schemas.microsoft.com/office/drawing/2014/main" id="{16D5996F-9A9B-4CE2-EDF8-03F0ED250560}"/>
              </a:ext>
            </a:extLst>
          </p:cNvPr>
          <p:cNvSpPr>
            <a:spLocks noGrp="1"/>
          </p:cNvSpPr>
          <p:nvPr>
            <p:ph type="body" sz="quarter" idx="165" hasCustomPrompt="1"/>
          </p:nvPr>
        </p:nvSpPr>
        <p:spPr>
          <a:xfrm>
            <a:off x="34298738" y="25202927"/>
            <a:ext cx="15844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46" name="Text Placeholder 76">
            <a:extLst>
              <a:ext uri="{FF2B5EF4-FFF2-40B4-BE49-F238E27FC236}">
                <a16:creationId xmlns:a16="http://schemas.microsoft.com/office/drawing/2014/main" id="{0ED8A1A6-E312-E0F4-C21A-CB40743F8BA4}"/>
              </a:ext>
            </a:extLst>
          </p:cNvPr>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7" name="Text Placeholder 76">
            <a:extLst>
              <a:ext uri="{FF2B5EF4-FFF2-40B4-BE49-F238E27FC236}">
                <a16:creationId xmlns:a16="http://schemas.microsoft.com/office/drawing/2014/main" id="{384295E6-2396-758F-C087-FEC37A158BE3}"/>
              </a:ext>
            </a:extLst>
          </p:cNvPr>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60DD735-A713-A94C-FC71-E33403E87F6B}"/>
              </a:ext>
            </a:extLst>
          </p:cNvPr>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3056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51578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F67B87-F7D3-3E32-87AA-F3A9AB7AEF5E}"/>
              </a:ext>
            </a:extLst>
          </p:cNvPr>
          <p:cNvSpPr/>
          <p:nvPr userDrawn="1"/>
        </p:nvSpPr>
        <p:spPr>
          <a:xfrm>
            <a:off x="0" y="32077021"/>
            <a:ext cx="51206400" cy="9736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515274" y="32372484"/>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3" name="Table 2">
            <a:extLst>
              <a:ext uri="{FF2B5EF4-FFF2-40B4-BE49-F238E27FC236}">
                <a16:creationId xmlns:a16="http://schemas.microsoft.com/office/drawing/2014/main" id="{6968DBF6-483A-CD49-8C44-CDCA78BA6414}"/>
              </a:ext>
            </a:extLst>
          </p:cNvPr>
          <p:cNvGraphicFramePr>
            <a:graphicFrameLocks noGrp="1"/>
          </p:cNvGraphicFramePr>
          <p:nvPr userDrawn="1">
            <p:extLst>
              <p:ext uri="{D42A27DB-BD31-4B8C-83A1-F6EECF244321}">
                <p14:modId xmlns:p14="http://schemas.microsoft.com/office/powerpoint/2010/main" val="4244695908"/>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144A9B5A-98B2-3642-AA1C-9CA50E4BB487}"/>
              </a:ext>
            </a:extLst>
          </p:cNvPr>
          <p:cNvGraphicFramePr>
            <a:graphicFrameLocks noGrp="1"/>
          </p:cNvGraphicFramePr>
          <p:nvPr userDrawn="1">
            <p:extLst>
              <p:ext uri="{D42A27DB-BD31-4B8C-83A1-F6EECF244321}">
                <p14:modId xmlns:p14="http://schemas.microsoft.com/office/powerpoint/2010/main" val="3968730783"/>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25540794-34D8-236E-F74D-3C487A3CC3B1}"/>
              </a:ext>
            </a:extLst>
          </p:cNvPr>
          <p:cNvGrpSpPr/>
          <p:nvPr userDrawn="1"/>
        </p:nvGrpSpPr>
        <p:grpSpPr>
          <a:xfrm>
            <a:off x="0" y="-24374"/>
            <a:ext cx="51206400" cy="4157462"/>
            <a:chOff x="0" y="-1"/>
            <a:chExt cx="12192000" cy="1219223"/>
          </a:xfrm>
        </p:grpSpPr>
        <p:sp>
          <p:nvSpPr>
            <p:cNvPr id="7" name="Document 6">
              <a:extLst>
                <a:ext uri="{FF2B5EF4-FFF2-40B4-BE49-F238E27FC236}">
                  <a16:creationId xmlns:a16="http://schemas.microsoft.com/office/drawing/2014/main" id="{67FDC986-CCC4-5BA2-394E-4C90EA8270B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D80C61B1-6B12-D2C1-A814-CBBABF8C135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extLst>
      <p:ext uri="{BB962C8B-B14F-4D97-AF65-F5344CB8AC3E}">
        <p14:creationId xmlns:p14="http://schemas.microsoft.com/office/powerpoint/2010/main" val="1341850104"/>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37208-FEF4-D6C8-87DB-53363B4F607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48DFCBE-F44F-2041-FCD0-91FE7CA4C62B}"/>
              </a:ext>
            </a:extLst>
          </p:cNvPr>
          <p:cNvSpPr>
            <a:spLocks noGrp="1"/>
          </p:cNvSpPr>
          <p:nvPr>
            <p:ph type="body" sz="quarter" idx="19"/>
          </p:nvPr>
        </p:nvSpPr>
        <p:spPr>
          <a:xfrm>
            <a:off x="900185" y="17607364"/>
            <a:ext cx="15812284" cy="958478"/>
          </a:xfrm>
        </p:spPr>
        <p:txBody>
          <a:bodyPr/>
          <a:lstStyle/>
          <a:p>
            <a:endParaRPr lang="en-US"/>
          </a:p>
        </p:txBody>
      </p:sp>
      <p:sp>
        <p:nvSpPr>
          <p:cNvPr id="4" name="Text Placeholder 3">
            <a:extLst>
              <a:ext uri="{FF2B5EF4-FFF2-40B4-BE49-F238E27FC236}">
                <a16:creationId xmlns:a16="http://schemas.microsoft.com/office/drawing/2014/main" id="{5EDFFEF8-D273-A065-D964-CA46AB687EBE}"/>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9D203535-CA82-29EB-2F0C-D60B475CC2DC}"/>
              </a:ext>
            </a:extLst>
          </p:cNvPr>
          <p:cNvSpPr>
            <a:spLocks noGrp="1"/>
          </p:cNvSpPr>
          <p:nvPr>
            <p:ph type="body" sz="quarter" idx="23"/>
          </p:nvPr>
        </p:nvSpPr>
        <p:spPr/>
        <p:txBody>
          <a:bodyPr/>
          <a:lstStyle/>
          <a:p>
            <a:endParaRPr lang="en-US"/>
          </a:p>
        </p:txBody>
      </p:sp>
      <p:sp>
        <p:nvSpPr>
          <p:cNvPr id="6" name="Text Placeholder 5">
            <a:extLst>
              <a:ext uri="{FF2B5EF4-FFF2-40B4-BE49-F238E27FC236}">
                <a16:creationId xmlns:a16="http://schemas.microsoft.com/office/drawing/2014/main" id="{071D55B6-F8A2-AE09-8041-E86F5B255EA1}"/>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180A9602-F3C6-8ABE-A2C9-E17FCBC93238}"/>
              </a:ext>
            </a:extLst>
          </p:cNvPr>
          <p:cNvSpPr>
            <a:spLocks noGrp="1"/>
          </p:cNvSpPr>
          <p:nvPr>
            <p:ph type="body" sz="quarter" idx="28"/>
          </p:nvPr>
        </p:nvSpPr>
        <p:spPr/>
        <p:txBody>
          <a:bodyPr/>
          <a:lstStyle/>
          <a:p>
            <a:endParaRPr lang="en-US"/>
          </a:p>
        </p:txBody>
      </p:sp>
      <p:sp>
        <p:nvSpPr>
          <p:cNvPr id="8" name="Text Placeholder 7">
            <a:extLst>
              <a:ext uri="{FF2B5EF4-FFF2-40B4-BE49-F238E27FC236}">
                <a16:creationId xmlns:a16="http://schemas.microsoft.com/office/drawing/2014/main" id="{F20CDE80-7E48-42ED-C4AE-A66156B382EA}"/>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286F350B-DC65-EA13-AE0D-950827C7F0DE}"/>
              </a:ext>
            </a:extLst>
          </p:cNvPr>
          <p:cNvSpPr>
            <a:spLocks noGrp="1"/>
          </p:cNvSpPr>
          <p:nvPr>
            <p:ph type="body" sz="quarter" idx="155"/>
          </p:nvPr>
        </p:nvSpPr>
        <p:spPr/>
        <p:txBody>
          <a:bodyPr/>
          <a:lstStyle/>
          <a:p>
            <a:endParaRPr lang="en-US"/>
          </a:p>
        </p:txBody>
      </p:sp>
      <p:sp>
        <p:nvSpPr>
          <p:cNvPr id="10" name="Text Placeholder 9">
            <a:extLst>
              <a:ext uri="{FF2B5EF4-FFF2-40B4-BE49-F238E27FC236}">
                <a16:creationId xmlns:a16="http://schemas.microsoft.com/office/drawing/2014/main" id="{EF1EC56A-4019-3E1E-044D-5351AB9E6CE6}"/>
              </a:ext>
            </a:extLst>
          </p:cNvPr>
          <p:cNvSpPr>
            <a:spLocks noGrp="1"/>
          </p:cNvSpPr>
          <p:nvPr>
            <p:ph type="body" sz="quarter" idx="156"/>
          </p:nvPr>
        </p:nvSpPr>
        <p:spPr>
          <a:xfrm>
            <a:off x="900184" y="16757795"/>
            <a:ext cx="15808573" cy="703479"/>
          </a:xfrm>
        </p:spPr>
        <p:txBody>
          <a:bodyPr/>
          <a:lstStyle/>
          <a:p>
            <a:endParaRPr lang="en-US"/>
          </a:p>
        </p:txBody>
      </p:sp>
      <p:sp>
        <p:nvSpPr>
          <p:cNvPr id="11" name="Text Placeholder 10">
            <a:extLst>
              <a:ext uri="{FF2B5EF4-FFF2-40B4-BE49-F238E27FC236}">
                <a16:creationId xmlns:a16="http://schemas.microsoft.com/office/drawing/2014/main" id="{65E29F69-5821-75AF-891C-6195A1F069FF}"/>
              </a:ext>
            </a:extLst>
          </p:cNvPr>
          <p:cNvSpPr>
            <a:spLocks noGrp="1"/>
          </p:cNvSpPr>
          <p:nvPr>
            <p:ph type="body" sz="quarter" idx="158"/>
          </p:nvPr>
        </p:nvSpPr>
        <p:spPr/>
        <p:txBody>
          <a:bodyPr/>
          <a:lstStyle/>
          <a:p>
            <a:endParaRPr lang="en-US"/>
          </a:p>
        </p:txBody>
      </p:sp>
      <p:sp>
        <p:nvSpPr>
          <p:cNvPr id="12" name="Text Placeholder 11">
            <a:extLst>
              <a:ext uri="{FF2B5EF4-FFF2-40B4-BE49-F238E27FC236}">
                <a16:creationId xmlns:a16="http://schemas.microsoft.com/office/drawing/2014/main" id="{2C35776D-2660-508B-DF21-17D6F1143EE9}"/>
              </a:ext>
            </a:extLst>
          </p:cNvPr>
          <p:cNvSpPr>
            <a:spLocks noGrp="1"/>
          </p:cNvSpPr>
          <p:nvPr>
            <p:ph type="body" sz="quarter" idx="160"/>
          </p:nvPr>
        </p:nvSpPr>
        <p:spPr/>
        <p:txBody>
          <a:bodyPr/>
          <a:lstStyle/>
          <a:p>
            <a:endParaRPr lang="en-US"/>
          </a:p>
        </p:txBody>
      </p:sp>
      <p:sp>
        <p:nvSpPr>
          <p:cNvPr id="13" name="Text Placeholder 12">
            <a:extLst>
              <a:ext uri="{FF2B5EF4-FFF2-40B4-BE49-F238E27FC236}">
                <a16:creationId xmlns:a16="http://schemas.microsoft.com/office/drawing/2014/main" id="{4F66A9C8-9017-318E-A552-8714E3F05667}"/>
              </a:ext>
            </a:extLst>
          </p:cNvPr>
          <p:cNvSpPr>
            <a:spLocks noGrp="1"/>
          </p:cNvSpPr>
          <p:nvPr>
            <p:ph type="body" sz="quarter" idx="161"/>
          </p:nvPr>
        </p:nvSpPr>
        <p:spPr/>
        <p:txBody>
          <a:bodyPr/>
          <a:lstStyle/>
          <a:p>
            <a:endParaRPr lang="en-US"/>
          </a:p>
        </p:txBody>
      </p:sp>
      <p:sp>
        <p:nvSpPr>
          <p:cNvPr id="14" name="Text Placeholder 13">
            <a:extLst>
              <a:ext uri="{FF2B5EF4-FFF2-40B4-BE49-F238E27FC236}">
                <a16:creationId xmlns:a16="http://schemas.microsoft.com/office/drawing/2014/main" id="{71E62CEB-9B6B-3B9F-3FB6-23F42FB024F9}"/>
              </a:ext>
            </a:extLst>
          </p:cNvPr>
          <p:cNvSpPr>
            <a:spLocks noGrp="1"/>
          </p:cNvSpPr>
          <p:nvPr>
            <p:ph type="body" sz="quarter" idx="163"/>
          </p:nvPr>
        </p:nvSpPr>
        <p:spPr/>
        <p:txBody>
          <a:bodyPr/>
          <a:lstStyle/>
          <a:p>
            <a:endParaRPr lang="en-US"/>
          </a:p>
        </p:txBody>
      </p:sp>
      <p:sp>
        <p:nvSpPr>
          <p:cNvPr id="15" name="Text Placeholder 14">
            <a:extLst>
              <a:ext uri="{FF2B5EF4-FFF2-40B4-BE49-F238E27FC236}">
                <a16:creationId xmlns:a16="http://schemas.microsoft.com/office/drawing/2014/main" id="{2A5372C7-532F-6D9D-91BF-C5F760C9BC0F}"/>
              </a:ext>
            </a:extLst>
          </p:cNvPr>
          <p:cNvSpPr>
            <a:spLocks noGrp="1"/>
          </p:cNvSpPr>
          <p:nvPr>
            <p:ph type="body" sz="quarter" idx="165"/>
          </p:nvPr>
        </p:nvSpPr>
        <p:spPr/>
        <p:txBody>
          <a:bodyPr/>
          <a:lstStyle/>
          <a:p>
            <a:endParaRPr lang="en-US"/>
          </a:p>
        </p:txBody>
      </p:sp>
      <p:sp>
        <p:nvSpPr>
          <p:cNvPr id="16" name="Text Placeholder 15">
            <a:extLst>
              <a:ext uri="{FF2B5EF4-FFF2-40B4-BE49-F238E27FC236}">
                <a16:creationId xmlns:a16="http://schemas.microsoft.com/office/drawing/2014/main" id="{B6867A79-766D-EA4E-5C47-0E2459D5DAEF}"/>
              </a:ext>
            </a:extLst>
          </p:cNvPr>
          <p:cNvSpPr>
            <a:spLocks noGrp="1"/>
          </p:cNvSpPr>
          <p:nvPr>
            <p:ph type="body" sz="quarter" idx="150"/>
          </p:nvPr>
        </p:nvSpPr>
        <p:spPr/>
        <p:txBody>
          <a:bodyPr/>
          <a:lstStyle/>
          <a:p>
            <a:endParaRPr lang="en-US" dirty="0"/>
          </a:p>
        </p:txBody>
      </p:sp>
      <p:sp>
        <p:nvSpPr>
          <p:cNvPr id="17" name="Text Placeholder 16">
            <a:extLst>
              <a:ext uri="{FF2B5EF4-FFF2-40B4-BE49-F238E27FC236}">
                <a16:creationId xmlns:a16="http://schemas.microsoft.com/office/drawing/2014/main" id="{2B4F4C50-125A-64FF-125A-5EFC5D799AA8}"/>
              </a:ext>
            </a:extLst>
          </p:cNvPr>
          <p:cNvSpPr>
            <a:spLocks noGrp="1"/>
          </p:cNvSpPr>
          <p:nvPr>
            <p:ph type="body" sz="quarter" idx="151"/>
          </p:nvPr>
        </p:nvSpPr>
        <p:spPr/>
        <p:txBody>
          <a:bodyPr/>
          <a:lstStyle/>
          <a:p>
            <a:endParaRPr lang="en-US"/>
          </a:p>
        </p:txBody>
      </p:sp>
      <p:sp>
        <p:nvSpPr>
          <p:cNvPr id="18" name="Text Placeholder 17">
            <a:extLst>
              <a:ext uri="{FF2B5EF4-FFF2-40B4-BE49-F238E27FC236}">
                <a16:creationId xmlns:a16="http://schemas.microsoft.com/office/drawing/2014/main" id="{691D96B6-BCEB-D408-6EE8-5DA16FFC943F}"/>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721904320"/>
      </p:ext>
    </p:extLst>
  </p:cSld>
  <p:clrMapOvr>
    <a:masterClrMapping/>
  </p:clrMapOvr>
</p:sld>
</file>

<file path=ppt/theme/theme1.xml><?xml version="1.0" encoding="utf-8"?>
<a:theme xmlns:a="http://schemas.openxmlformats.org/drawingml/2006/main" name="36x56-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1745</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36x56-Template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36x56 PowerPoint Presentation</dc:title>
  <dc:subject>Research poster presentation template </dc:subject>
  <dc:creator>PosterPresentations.com </dc:creator>
  <cp:keywords>36x56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37</cp:revision>
  <dcterms:created xsi:type="dcterms:W3CDTF">2012-02-04T00:31:01Z</dcterms:created>
  <dcterms:modified xsi:type="dcterms:W3CDTF">2022-05-27T23:16:35Z</dcterms:modified>
  <cp:category>Research poster templates </cp:category>
</cp:coreProperties>
</file>