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312E5-8B71-054E-B7A1-E9E2FD4B3E03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87A39F-1B4C-D449-AD71-E27B55578F31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Create a Story</a:t>
          </a:r>
          <a:endParaRPr lang="en-US" dirty="0">
            <a:solidFill>
              <a:schemeClr val="tx2"/>
            </a:solidFill>
          </a:endParaRPr>
        </a:p>
      </dgm:t>
    </dgm:pt>
    <dgm:pt modelId="{5B68CB15-A99B-A846-8DB7-40257A835F24}" type="parTrans" cxnId="{2A62E293-21FC-F64B-A568-3A3B2FE24BA6}">
      <dgm:prSet/>
      <dgm:spPr/>
      <dgm:t>
        <a:bodyPr/>
        <a:lstStyle/>
        <a:p>
          <a:endParaRPr lang="en-US"/>
        </a:p>
      </dgm:t>
    </dgm:pt>
    <dgm:pt modelId="{2EDA01AB-EB1F-0049-8563-7C28EDE996FB}" type="sibTrans" cxnId="{2A62E293-21FC-F64B-A568-3A3B2FE24BA6}">
      <dgm:prSet/>
      <dgm:spPr/>
      <dgm:t>
        <a:bodyPr/>
        <a:lstStyle/>
        <a:p>
          <a:endParaRPr lang="en-US"/>
        </a:p>
      </dgm:t>
    </dgm:pt>
    <dgm:pt modelId="{C80B740F-4993-EE49-8145-42C6B92B3A8C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Wire the Story to run as a test</a:t>
          </a:r>
          <a:endParaRPr lang="en-US" dirty="0">
            <a:solidFill>
              <a:schemeClr val="tx2"/>
            </a:solidFill>
          </a:endParaRPr>
        </a:p>
      </dgm:t>
    </dgm:pt>
    <dgm:pt modelId="{F5B66D5D-2A0E-CC4F-B759-A97AE6BD36AC}" type="parTrans" cxnId="{1C0825D8-F69B-C14B-9A9F-39B5170A7B81}">
      <dgm:prSet/>
      <dgm:spPr/>
      <dgm:t>
        <a:bodyPr/>
        <a:lstStyle/>
        <a:p>
          <a:endParaRPr lang="en-US"/>
        </a:p>
      </dgm:t>
    </dgm:pt>
    <dgm:pt modelId="{5A808DB9-69DF-FB43-8C4B-7C335C74091F}" type="sibTrans" cxnId="{1C0825D8-F69B-C14B-9A9F-39B5170A7B81}">
      <dgm:prSet/>
      <dgm:spPr/>
      <dgm:t>
        <a:bodyPr/>
        <a:lstStyle/>
        <a:p>
          <a:endParaRPr lang="en-US"/>
        </a:p>
      </dgm:t>
    </dgm:pt>
    <dgm:pt modelId="{211A584C-1D4F-9246-A3F9-F11DFA95B4DD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Implement the steps</a:t>
          </a:r>
          <a:endParaRPr lang="en-US" dirty="0">
            <a:solidFill>
              <a:schemeClr val="tx2"/>
            </a:solidFill>
          </a:endParaRPr>
        </a:p>
      </dgm:t>
    </dgm:pt>
    <dgm:pt modelId="{8B228DA7-E381-3B46-BBB5-1BBD0AF81090}" type="parTrans" cxnId="{F4813F9B-329D-784E-9E30-C1EE7376D602}">
      <dgm:prSet/>
      <dgm:spPr/>
      <dgm:t>
        <a:bodyPr/>
        <a:lstStyle/>
        <a:p>
          <a:endParaRPr lang="en-US"/>
        </a:p>
      </dgm:t>
    </dgm:pt>
    <dgm:pt modelId="{0E75B704-51BA-004D-967E-8E5B6A8EE7B9}" type="sibTrans" cxnId="{F4813F9B-329D-784E-9E30-C1EE7376D602}">
      <dgm:prSet/>
      <dgm:spPr/>
      <dgm:t>
        <a:bodyPr/>
        <a:lstStyle/>
        <a:p>
          <a:endParaRPr lang="en-US"/>
        </a:p>
      </dgm:t>
    </dgm:pt>
    <dgm:pt modelId="{0E68C776-14FE-F24E-ACF9-3AFF9C382F69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Verify results</a:t>
          </a:r>
          <a:endParaRPr lang="en-US" dirty="0">
            <a:solidFill>
              <a:schemeClr val="tx2"/>
            </a:solidFill>
          </a:endParaRPr>
        </a:p>
      </dgm:t>
    </dgm:pt>
    <dgm:pt modelId="{77DE290E-A01A-3A4C-A6C1-4747732929D4}" type="parTrans" cxnId="{F52F9B93-5678-8446-8272-654976B5C27F}">
      <dgm:prSet/>
      <dgm:spPr/>
      <dgm:t>
        <a:bodyPr/>
        <a:lstStyle/>
        <a:p>
          <a:endParaRPr lang="en-US"/>
        </a:p>
      </dgm:t>
    </dgm:pt>
    <dgm:pt modelId="{BBD8EA7A-85F6-BF49-96C9-6348A7577AED}" type="sibTrans" cxnId="{F52F9B93-5678-8446-8272-654976B5C27F}">
      <dgm:prSet/>
      <dgm:spPr/>
      <dgm:t>
        <a:bodyPr/>
        <a:lstStyle/>
        <a:p>
          <a:endParaRPr lang="en-US"/>
        </a:p>
      </dgm:t>
    </dgm:pt>
    <dgm:pt modelId="{1526E09D-7173-7646-9951-78A05DE4DC8E}" type="pres">
      <dgm:prSet presAssocID="{53E312E5-8B71-054E-B7A1-E9E2FD4B3E03}" presName="cycle" presStyleCnt="0">
        <dgm:presLayoutVars>
          <dgm:dir/>
          <dgm:resizeHandles val="exact"/>
        </dgm:presLayoutVars>
      </dgm:prSet>
      <dgm:spPr/>
    </dgm:pt>
    <dgm:pt modelId="{21986AEF-710A-3642-9E7D-28D63E055E5B}" type="pres">
      <dgm:prSet presAssocID="{0287A39F-1B4C-D449-AD71-E27B55578F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26943-47C7-3042-A374-665012B0F0FC}" type="pres">
      <dgm:prSet presAssocID="{2EDA01AB-EB1F-0049-8563-7C28EDE996FB}" presName="sibTrans" presStyleLbl="sibTrans2D1" presStyleIdx="0" presStyleCnt="4"/>
      <dgm:spPr/>
    </dgm:pt>
    <dgm:pt modelId="{7FB5AAC5-33B3-7145-8310-4B3A3973626D}" type="pres">
      <dgm:prSet presAssocID="{2EDA01AB-EB1F-0049-8563-7C28EDE996FB}" presName="connectorText" presStyleLbl="sibTrans2D1" presStyleIdx="0" presStyleCnt="4"/>
      <dgm:spPr/>
    </dgm:pt>
    <dgm:pt modelId="{83EB15FC-BB69-3145-88CA-555A26220686}" type="pres">
      <dgm:prSet presAssocID="{C80B740F-4993-EE49-8145-42C6B92B3A8C}" presName="node" presStyleLbl="node1" presStyleIdx="1" presStyleCnt="4">
        <dgm:presLayoutVars>
          <dgm:bulletEnabled val="1"/>
        </dgm:presLayoutVars>
      </dgm:prSet>
      <dgm:spPr/>
    </dgm:pt>
    <dgm:pt modelId="{F05A2BC2-574C-3E46-9D83-64AF0940623F}" type="pres">
      <dgm:prSet presAssocID="{5A808DB9-69DF-FB43-8C4B-7C335C74091F}" presName="sibTrans" presStyleLbl="sibTrans2D1" presStyleIdx="1" presStyleCnt="4"/>
      <dgm:spPr/>
    </dgm:pt>
    <dgm:pt modelId="{E128A292-3CEB-0A43-95D9-D0AEC358134B}" type="pres">
      <dgm:prSet presAssocID="{5A808DB9-69DF-FB43-8C4B-7C335C74091F}" presName="connectorText" presStyleLbl="sibTrans2D1" presStyleIdx="1" presStyleCnt="4"/>
      <dgm:spPr/>
    </dgm:pt>
    <dgm:pt modelId="{642C60C6-771B-B447-9418-86D431AC79BB}" type="pres">
      <dgm:prSet presAssocID="{211A584C-1D4F-9246-A3F9-F11DFA95B4D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65E58-53DC-2643-8EAA-17F77AB371ED}" type="pres">
      <dgm:prSet presAssocID="{0E75B704-51BA-004D-967E-8E5B6A8EE7B9}" presName="sibTrans" presStyleLbl="sibTrans2D1" presStyleIdx="2" presStyleCnt="4"/>
      <dgm:spPr/>
    </dgm:pt>
    <dgm:pt modelId="{B7DCB2FC-4519-0541-ADFE-3A37418D77ED}" type="pres">
      <dgm:prSet presAssocID="{0E75B704-51BA-004D-967E-8E5B6A8EE7B9}" presName="connectorText" presStyleLbl="sibTrans2D1" presStyleIdx="2" presStyleCnt="4"/>
      <dgm:spPr/>
    </dgm:pt>
    <dgm:pt modelId="{34801D83-604D-1A40-8294-D23A0856E785}" type="pres">
      <dgm:prSet presAssocID="{0E68C776-14FE-F24E-ACF9-3AFF9C382F69}" presName="node" presStyleLbl="node1" presStyleIdx="3" presStyleCnt="4">
        <dgm:presLayoutVars>
          <dgm:bulletEnabled val="1"/>
        </dgm:presLayoutVars>
      </dgm:prSet>
      <dgm:spPr/>
    </dgm:pt>
    <dgm:pt modelId="{B5310430-7C2D-A149-9AED-DA2FE3C78B14}" type="pres">
      <dgm:prSet presAssocID="{BBD8EA7A-85F6-BF49-96C9-6348A7577AED}" presName="sibTrans" presStyleLbl="sibTrans2D1" presStyleIdx="3" presStyleCnt="4"/>
      <dgm:spPr/>
    </dgm:pt>
    <dgm:pt modelId="{3677C9B4-0907-D348-A67F-569E628D0E47}" type="pres">
      <dgm:prSet presAssocID="{BBD8EA7A-85F6-BF49-96C9-6348A7577AED}" presName="connectorText" presStyleLbl="sibTrans2D1" presStyleIdx="3" presStyleCnt="4"/>
      <dgm:spPr/>
    </dgm:pt>
  </dgm:ptLst>
  <dgm:cxnLst>
    <dgm:cxn modelId="{F52F9B93-5678-8446-8272-654976B5C27F}" srcId="{53E312E5-8B71-054E-B7A1-E9E2FD4B3E03}" destId="{0E68C776-14FE-F24E-ACF9-3AFF9C382F69}" srcOrd="3" destOrd="0" parTransId="{77DE290E-A01A-3A4C-A6C1-4747732929D4}" sibTransId="{BBD8EA7A-85F6-BF49-96C9-6348A7577AED}"/>
    <dgm:cxn modelId="{53D09938-BBE7-7946-B8BE-19441F001DD8}" type="presOf" srcId="{5A808DB9-69DF-FB43-8C4B-7C335C74091F}" destId="{F05A2BC2-574C-3E46-9D83-64AF0940623F}" srcOrd="0" destOrd="0" presId="urn:microsoft.com/office/officeart/2005/8/layout/cycle2"/>
    <dgm:cxn modelId="{91DABD1B-CBA6-B344-BAA7-740A6A534C65}" type="presOf" srcId="{2EDA01AB-EB1F-0049-8563-7C28EDE996FB}" destId="{AB626943-47C7-3042-A374-665012B0F0FC}" srcOrd="0" destOrd="0" presId="urn:microsoft.com/office/officeart/2005/8/layout/cycle2"/>
    <dgm:cxn modelId="{2A62E293-21FC-F64B-A568-3A3B2FE24BA6}" srcId="{53E312E5-8B71-054E-B7A1-E9E2FD4B3E03}" destId="{0287A39F-1B4C-D449-AD71-E27B55578F31}" srcOrd="0" destOrd="0" parTransId="{5B68CB15-A99B-A846-8DB7-40257A835F24}" sibTransId="{2EDA01AB-EB1F-0049-8563-7C28EDE996FB}"/>
    <dgm:cxn modelId="{C9EED2B6-5A00-AA46-A6E0-A7ED8080B102}" type="presOf" srcId="{0E75B704-51BA-004D-967E-8E5B6A8EE7B9}" destId="{B7DCB2FC-4519-0541-ADFE-3A37418D77ED}" srcOrd="1" destOrd="0" presId="urn:microsoft.com/office/officeart/2005/8/layout/cycle2"/>
    <dgm:cxn modelId="{F4813F9B-329D-784E-9E30-C1EE7376D602}" srcId="{53E312E5-8B71-054E-B7A1-E9E2FD4B3E03}" destId="{211A584C-1D4F-9246-A3F9-F11DFA95B4DD}" srcOrd="2" destOrd="0" parTransId="{8B228DA7-E381-3B46-BBB5-1BBD0AF81090}" sibTransId="{0E75B704-51BA-004D-967E-8E5B6A8EE7B9}"/>
    <dgm:cxn modelId="{6AA1A74F-E8D0-8842-95CC-64788AADBCA2}" type="presOf" srcId="{BBD8EA7A-85F6-BF49-96C9-6348A7577AED}" destId="{3677C9B4-0907-D348-A67F-569E628D0E47}" srcOrd="1" destOrd="0" presId="urn:microsoft.com/office/officeart/2005/8/layout/cycle2"/>
    <dgm:cxn modelId="{6A8C6C04-D063-2A4C-BFF1-0D224572160E}" type="presOf" srcId="{C80B740F-4993-EE49-8145-42C6B92B3A8C}" destId="{83EB15FC-BB69-3145-88CA-555A26220686}" srcOrd="0" destOrd="0" presId="urn:microsoft.com/office/officeart/2005/8/layout/cycle2"/>
    <dgm:cxn modelId="{8C19ACDE-6F3F-8648-9ECC-0267DE7F9D8F}" type="presOf" srcId="{211A584C-1D4F-9246-A3F9-F11DFA95B4DD}" destId="{642C60C6-771B-B447-9418-86D431AC79BB}" srcOrd="0" destOrd="0" presId="urn:microsoft.com/office/officeart/2005/8/layout/cycle2"/>
    <dgm:cxn modelId="{7B24B53C-5453-554E-A996-ED30ABA533AC}" type="presOf" srcId="{BBD8EA7A-85F6-BF49-96C9-6348A7577AED}" destId="{B5310430-7C2D-A149-9AED-DA2FE3C78B14}" srcOrd="0" destOrd="0" presId="urn:microsoft.com/office/officeart/2005/8/layout/cycle2"/>
    <dgm:cxn modelId="{D4E653ED-1947-464C-AD02-D1FC9DA90474}" type="presOf" srcId="{0E68C776-14FE-F24E-ACF9-3AFF9C382F69}" destId="{34801D83-604D-1A40-8294-D23A0856E785}" srcOrd="0" destOrd="0" presId="urn:microsoft.com/office/officeart/2005/8/layout/cycle2"/>
    <dgm:cxn modelId="{5458D504-9B1E-C641-A4C0-0E76D1B1324F}" type="presOf" srcId="{5A808DB9-69DF-FB43-8C4B-7C335C74091F}" destId="{E128A292-3CEB-0A43-95D9-D0AEC358134B}" srcOrd="1" destOrd="0" presId="urn:microsoft.com/office/officeart/2005/8/layout/cycle2"/>
    <dgm:cxn modelId="{84A52C84-550B-FB4A-A80F-B75D7EF17613}" type="presOf" srcId="{0287A39F-1B4C-D449-AD71-E27B55578F31}" destId="{21986AEF-710A-3642-9E7D-28D63E055E5B}" srcOrd="0" destOrd="0" presId="urn:microsoft.com/office/officeart/2005/8/layout/cycle2"/>
    <dgm:cxn modelId="{FE05E12E-AC5E-EF46-84FB-BFBDDC90FD72}" type="presOf" srcId="{53E312E5-8B71-054E-B7A1-E9E2FD4B3E03}" destId="{1526E09D-7173-7646-9951-78A05DE4DC8E}" srcOrd="0" destOrd="0" presId="urn:microsoft.com/office/officeart/2005/8/layout/cycle2"/>
    <dgm:cxn modelId="{1C0825D8-F69B-C14B-9A9F-39B5170A7B81}" srcId="{53E312E5-8B71-054E-B7A1-E9E2FD4B3E03}" destId="{C80B740F-4993-EE49-8145-42C6B92B3A8C}" srcOrd="1" destOrd="0" parTransId="{F5B66D5D-2A0E-CC4F-B759-A97AE6BD36AC}" sibTransId="{5A808DB9-69DF-FB43-8C4B-7C335C74091F}"/>
    <dgm:cxn modelId="{5CB1E638-9A8D-DC42-889A-7C591F934534}" type="presOf" srcId="{0E75B704-51BA-004D-967E-8E5B6A8EE7B9}" destId="{DAC65E58-53DC-2643-8EAA-17F77AB371ED}" srcOrd="0" destOrd="0" presId="urn:microsoft.com/office/officeart/2005/8/layout/cycle2"/>
    <dgm:cxn modelId="{52350E7F-F04D-C446-BB72-B6E4C5283DF2}" type="presOf" srcId="{2EDA01AB-EB1F-0049-8563-7C28EDE996FB}" destId="{7FB5AAC5-33B3-7145-8310-4B3A3973626D}" srcOrd="1" destOrd="0" presId="urn:microsoft.com/office/officeart/2005/8/layout/cycle2"/>
    <dgm:cxn modelId="{52682A89-4F58-5742-BAF0-FF82D2864514}" type="presParOf" srcId="{1526E09D-7173-7646-9951-78A05DE4DC8E}" destId="{21986AEF-710A-3642-9E7D-28D63E055E5B}" srcOrd="0" destOrd="0" presId="urn:microsoft.com/office/officeart/2005/8/layout/cycle2"/>
    <dgm:cxn modelId="{1E275E49-4E2E-AC40-AA86-740603961CCD}" type="presParOf" srcId="{1526E09D-7173-7646-9951-78A05DE4DC8E}" destId="{AB626943-47C7-3042-A374-665012B0F0FC}" srcOrd="1" destOrd="0" presId="urn:microsoft.com/office/officeart/2005/8/layout/cycle2"/>
    <dgm:cxn modelId="{9A57D226-76DE-2041-9440-E9ACBC41FCCB}" type="presParOf" srcId="{AB626943-47C7-3042-A374-665012B0F0FC}" destId="{7FB5AAC5-33B3-7145-8310-4B3A3973626D}" srcOrd="0" destOrd="0" presId="urn:microsoft.com/office/officeart/2005/8/layout/cycle2"/>
    <dgm:cxn modelId="{D23A45D0-3C79-CB4F-9572-0250E6CD168C}" type="presParOf" srcId="{1526E09D-7173-7646-9951-78A05DE4DC8E}" destId="{83EB15FC-BB69-3145-88CA-555A26220686}" srcOrd="2" destOrd="0" presId="urn:microsoft.com/office/officeart/2005/8/layout/cycle2"/>
    <dgm:cxn modelId="{31310C91-B08E-9A4C-A2AB-7CF50131AC33}" type="presParOf" srcId="{1526E09D-7173-7646-9951-78A05DE4DC8E}" destId="{F05A2BC2-574C-3E46-9D83-64AF0940623F}" srcOrd="3" destOrd="0" presId="urn:microsoft.com/office/officeart/2005/8/layout/cycle2"/>
    <dgm:cxn modelId="{2A91AC0C-99BC-8841-AE30-3AC82465A916}" type="presParOf" srcId="{F05A2BC2-574C-3E46-9D83-64AF0940623F}" destId="{E128A292-3CEB-0A43-95D9-D0AEC358134B}" srcOrd="0" destOrd="0" presId="urn:microsoft.com/office/officeart/2005/8/layout/cycle2"/>
    <dgm:cxn modelId="{5A8ACC62-9345-C446-9628-B1FD47635C29}" type="presParOf" srcId="{1526E09D-7173-7646-9951-78A05DE4DC8E}" destId="{642C60C6-771B-B447-9418-86D431AC79BB}" srcOrd="4" destOrd="0" presId="urn:microsoft.com/office/officeart/2005/8/layout/cycle2"/>
    <dgm:cxn modelId="{52BBEBC5-2E62-5B47-BAD4-F17FB776BB9D}" type="presParOf" srcId="{1526E09D-7173-7646-9951-78A05DE4DC8E}" destId="{DAC65E58-53DC-2643-8EAA-17F77AB371ED}" srcOrd="5" destOrd="0" presId="urn:microsoft.com/office/officeart/2005/8/layout/cycle2"/>
    <dgm:cxn modelId="{9BC90EA3-3D7A-8B4F-8D8A-EE2AC01D5685}" type="presParOf" srcId="{DAC65E58-53DC-2643-8EAA-17F77AB371ED}" destId="{B7DCB2FC-4519-0541-ADFE-3A37418D77ED}" srcOrd="0" destOrd="0" presId="urn:microsoft.com/office/officeart/2005/8/layout/cycle2"/>
    <dgm:cxn modelId="{54656926-F8E4-E74C-90DD-EF6F9C341FBD}" type="presParOf" srcId="{1526E09D-7173-7646-9951-78A05DE4DC8E}" destId="{34801D83-604D-1A40-8294-D23A0856E785}" srcOrd="6" destOrd="0" presId="urn:microsoft.com/office/officeart/2005/8/layout/cycle2"/>
    <dgm:cxn modelId="{BA67B762-264D-9941-BCAF-297DD2602465}" type="presParOf" srcId="{1526E09D-7173-7646-9951-78A05DE4DC8E}" destId="{B5310430-7C2D-A149-9AED-DA2FE3C78B14}" srcOrd="7" destOrd="0" presId="urn:microsoft.com/office/officeart/2005/8/layout/cycle2"/>
    <dgm:cxn modelId="{D40BAD3F-F73F-9C4F-BE40-3657A565186E}" type="presParOf" srcId="{B5310430-7C2D-A149-9AED-DA2FE3C78B14}" destId="{3677C9B4-0907-D348-A67F-569E628D0E4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B5489-5DE9-4E49-B690-1F21F12C9CA7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8EE8C2-17B1-9341-9311-4B0BDAB17C13}">
      <dgm:prSet phldrT="[Text]"/>
      <dgm:spPr/>
      <dgm:t>
        <a:bodyPr/>
        <a:lstStyle/>
        <a:p>
          <a:r>
            <a:rPr lang="en-US" dirty="0" smtClean="0"/>
            <a:t>Given</a:t>
          </a:r>
          <a:endParaRPr lang="en-US" dirty="0"/>
        </a:p>
      </dgm:t>
    </dgm:pt>
    <dgm:pt modelId="{FAC22456-0309-6742-9E46-D4C9DC78FF21}" type="parTrans" cxnId="{90CECE15-266E-7346-A906-968C7CA9B818}">
      <dgm:prSet/>
      <dgm:spPr/>
      <dgm:t>
        <a:bodyPr/>
        <a:lstStyle/>
        <a:p>
          <a:endParaRPr lang="en-US"/>
        </a:p>
      </dgm:t>
    </dgm:pt>
    <dgm:pt modelId="{FED8C68F-3F43-AE4D-A595-8AD30AD85DC7}" type="sibTrans" cxnId="{90CECE15-266E-7346-A906-968C7CA9B818}">
      <dgm:prSet/>
      <dgm:spPr/>
      <dgm:t>
        <a:bodyPr/>
        <a:lstStyle/>
        <a:p>
          <a:endParaRPr lang="en-US"/>
        </a:p>
      </dgm:t>
    </dgm:pt>
    <dgm:pt modelId="{B4CD674E-D35E-DF48-8C50-11F4F63E9085}">
      <dgm:prSet phldrT="[Text]"/>
      <dgm:spPr/>
      <dgm:t>
        <a:bodyPr/>
        <a:lstStyle/>
        <a:p>
          <a:r>
            <a:rPr lang="en-US" dirty="0" smtClean="0"/>
            <a:t>When</a:t>
          </a:r>
          <a:endParaRPr lang="en-US" dirty="0"/>
        </a:p>
      </dgm:t>
    </dgm:pt>
    <dgm:pt modelId="{CB01386E-D32F-054E-B7D2-F6D72CFC42CF}" type="parTrans" cxnId="{D7452E5D-8E33-6C4B-880E-2CBF73CC0685}">
      <dgm:prSet/>
      <dgm:spPr/>
      <dgm:t>
        <a:bodyPr/>
        <a:lstStyle/>
        <a:p>
          <a:endParaRPr lang="en-US"/>
        </a:p>
      </dgm:t>
    </dgm:pt>
    <dgm:pt modelId="{D382F266-ACEA-E546-85A7-40F7B667354A}" type="sibTrans" cxnId="{D7452E5D-8E33-6C4B-880E-2CBF73CC0685}">
      <dgm:prSet/>
      <dgm:spPr/>
      <dgm:t>
        <a:bodyPr/>
        <a:lstStyle/>
        <a:p>
          <a:endParaRPr lang="en-US"/>
        </a:p>
      </dgm:t>
    </dgm:pt>
    <dgm:pt modelId="{B9A113F5-3AE7-154E-82F0-205268806D6B}">
      <dgm:prSet phldrT="[Text]"/>
      <dgm:spPr/>
      <dgm:t>
        <a:bodyPr/>
        <a:lstStyle/>
        <a:p>
          <a:r>
            <a:rPr lang="en-US" dirty="0" smtClean="0"/>
            <a:t>Then</a:t>
          </a:r>
          <a:endParaRPr lang="en-US" dirty="0"/>
        </a:p>
      </dgm:t>
    </dgm:pt>
    <dgm:pt modelId="{014767FF-A2C6-FF4E-9F41-25B80B89C410}" type="parTrans" cxnId="{6E616850-F7C6-714B-81D2-BEC61A0447F6}">
      <dgm:prSet/>
      <dgm:spPr/>
      <dgm:t>
        <a:bodyPr/>
        <a:lstStyle/>
        <a:p>
          <a:endParaRPr lang="en-US"/>
        </a:p>
      </dgm:t>
    </dgm:pt>
    <dgm:pt modelId="{EA9D6F07-AE1C-8148-8DE8-214E1C28C6BC}" type="sibTrans" cxnId="{6E616850-F7C6-714B-81D2-BEC61A0447F6}">
      <dgm:prSet/>
      <dgm:spPr/>
      <dgm:t>
        <a:bodyPr/>
        <a:lstStyle/>
        <a:p>
          <a:endParaRPr lang="en-US"/>
        </a:p>
      </dgm:t>
    </dgm:pt>
    <dgm:pt modelId="{F8C93803-3036-EC4D-8067-9A5C7E51A78A}">
      <dgm:prSet/>
      <dgm:spPr/>
      <dgm:t>
        <a:bodyPr/>
        <a:lstStyle/>
        <a:p>
          <a:r>
            <a:rPr lang="en-US" dirty="0" smtClean="0">
              <a:latin typeface="Inconsolata"/>
              <a:cs typeface="Inconsolata"/>
            </a:rPr>
            <a:t>@Given(</a:t>
          </a:r>
          <a:r>
            <a:rPr lang="en-US" dirty="0" smtClean="0">
              <a:solidFill>
                <a:srgbClr val="3366FF"/>
              </a:solidFill>
              <a:latin typeface="Inconsolata"/>
              <a:cs typeface="Inconsolata"/>
            </a:rPr>
            <a:t>"a choice of dice"</a:t>
          </a:r>
          <a:r>
            <a:rPr lang="en-US" dirty="0" smtClean="0">
              <a:latin typeface="Inconsolata"/>
              <a:cs typeface="Inconsolata"/>
            </a:rPr>
            <a:t>)</a:t>
          </a:r>
        </a:p>
        <a:p>
          <a:r>
            <a:rPr lang="en-US" dirty="0" smtClean="0">
              <a:solidFill>
                <a:srgbClr val="660066"/>
              </a:solidFill>
              <a:latin typeface="Inconsolata"/>
              <a:cs typeface="Inconsolata"/>
            </a:rPr>
            <a:t>public void </a:t>
          </a:r>
          <a:r>
            <a:rPr lang="en-US" dirty="0" err="1" smtClean="0">
              <a:latin typeface="Inconsolata"/>
              <a:cs typeface="Inconsolata"/>
            </a:rPr>
            <a:t>aChoiceOfDice</a:t>
          </a:r>
          <a:r>
            <a:rPr lang="en-US" dirty="0" smtClean="0">
              <a:latin typeface="Inconsolata"/>
              <a:cs typeface="Inconsolata"/>
            </a:rPr>
            <a:t>() {</a:t>
          </a:r>
        </a:p>
        <a:p>
          <a:r>
            <a:rPr lang="en-US" dirty="0" smtClean="0">
              <a:latin typeface="Inconsolata"/>
              <a:cs typeface="Inconsolata"/>
            </a:rPr>
            <a:t>  choice = new </a:t>
          </a:r>
          <a:r>
            <a:rPr lang="en-US" dirty="0" err="1" smtClean="0">
              <a:latin typeface="Inconsolata"/>
              <a:cs typeface="Inconsolata"/>
            </a:rPr>
            <a:t>DiceChoice</a:t>
          </a:r>
          <a:r>
            <a:rPr lang="en-US" dirty="0" smtClean="0">
              <a:latin typeface="Inconsolata"/>
              <a:cs typeface="Inconsolata"/>
            </a:rPr>
            <a:t>();</a:t>
          </a:r>
        </a:p>
        <a:p>
          <a:r>
            <a:rPr lang="en-US" dirty="0" smtClean="0">
              <a:latin typeface="Inconsolata"/>
              <a:cs typeface="Inconsolata"/>
            </a:rPr>
            <a:t>}</a:t>
          </a:r>
          <a:endParaRPr lang="en-US" dirty="0">
            <a:latin typeface="Inconsolata"/>
            <a:cs typeface="Inconsolata"/>
          </a:endParaRPr>
        </a:p>
      </dgm:t>
    </dgm:pt>
    <dgm:pt modelId="{CD80B91B-6633-8F40-9936-DA599E6A12B6}" type="parTrans" cxnId="{67C20607-C2BB-1F41-9C23-23185A2D6583}">
      <dgm:prSet/>
      <dgm:spPr/>
      <dgm:t>
        <a:bodyPr/>
        <a:lstStyle/>
        <a:p>
          <a:endParaRPr lang="en-US"/>
        </a:p>
      </dgm:t>
    </dgm:pt>
    <dgm:pt modelId="{311AC626-459D-014A-BA77-34E7418269C6}" type="sibTrans" cxnId="{67C20607-C2BB-1F41-9C23-23185A2D6583}">
      <dgm:prSet/>
      <dgm:spPr/>
      <dgm:t>
        <a:bodyPr/>
        <a:lstStyle/>
        <a:p>
          <a:endParaRPr lang="en-US"/>
        </a:p>
      </dgm:t>
    </dgm:pt>
    <dgm:pt modelId="{CA2303FC-66EF-6743-A783-ACD856EEF772}">
      <dgm:prSet phldrT="[Text]"/>
      <dgm:spPr/>
      <dgm:t>
        <a:bodyPr/>
        <a:lstStyle/>
        <a:p>
          <a:r>
            <a:rPr lang="en-US" dirty="0" smtClean="0">
              <a:latin typeface="Inconsolata"/>
              <a:cs typeface="Inconsolata"/>
            </a:rPr>
            <a:t>@When(</a:t>
          </a:r>
          <a:r>
            <a:rPr lang="en-US" dirty="0" smtClean="0">
              <a:solidFill>
                <a:srgbClr val="3366FF"/>
              </a:solidFill>
              <a:latin typeface="Inconsolata"/>
              <a:cs typeface="Inconsolata"/>
            </a:rPr>
            <a:t>"you calculate the choice's points"</a:t>
          </a:r>
          <a:r>
            <a:rPr lang="en-US" dirty="0" smtClean="0">
              <a:latin typeface="Inconsolata"/>
              <a:cs typeface="Inconsolata"/>
            </a:rPr>
            <a:t>)</a:t>
          </a:r>
        </a:p>
        <a:p>
          <a:r>
            <a:rPr lang="en-US" dirty="0" smtClean="0">
              <a:solidFill>
                <a:srgbClr val="660066"/>
              </a:solidFill>
              <a:latin typeface="Inconsolata"/>
              <a:cs typeface="Inconsolata"/>
            </a:rPr>
            <a:t>public void </a:t>
          </a:r>
          <a:r>
            <a:rPr lang="en-US" dirty="0" err="1" smtClean="0">
              <a:latin typeface="Inconsolata"/>
              <a:cs typeface="Inconsolata"/>
            </a:rPr>
            <a:t>calculatePoints</a:t>
          </a:r>
          <a:r>
            <a:rPr lang="en-US" dirty="0" smtClean="0">
              <a:latin typeface="Inconsolata"/>
              <a:cs typeface="Inconsolata"/>
            </a:rPr>
            <a:t>() {</a:t>
          </a:r>
        </a:p>
        <a:p>
          <a:r>
            <a:rPr lang="en-US" dirty="0" smtClean="0">
              <a:latin typeface="Inconsolata"/>
              <a:cs typeface="Inconsolata"/>
            </a:rPr>
            <a:t>  points = </a:t>
          </a:r>
          <a:r>
            <a:rPr lang="en-US" dirty="0" err="1" smtClean="0">
              <a:latin typeface="Inconsolata"/>
              <a:cs typeface="Inconsolata"/>
            </a:rPr>
            <a:t>choice.getPointValue</a:t>
          </a:r>
          <a:r>
            <a:rPr lang="en-US" dirty="0" smtClean="0">
              <a:latin typeface="Inconsolata"/>
              <a:cs typeface="Inconsolata"/>
            </a:rPr>
            <a:t>();</a:t>
          </a:r>
        </a:p>
        <a:p>
          <a:r>
            <a:rPr lang="en-US" dirty="0" smtClean="0">
              <a:latin typeface="Inconsolata"/>
              <a:cs typeface="Inconsolata"/>
            </a:rPr>
            <a:t>}</a:t>
          </a:r>
          <a:endParaRPr lang="en-US" dirty="0">
            <a:latin typeface="Inconsolata"/>
            <a:cs typeface="Inconsolata"/>
          </a:endParaRPr>
        </a:p>
      </dgm:t>
    </dgm:pt>
    <dgm:pt modelId="{577E8F2B-2F9A-044F-826D-7ABDD7E0D2AF}" type="parTrans" cxnId="{BF1BCCDC-9673-B648-A1C5-CB36615B415F}">
      <dgm:prSet/>
      <dgm:spPr/>
      <dgm:t>
        <a:bodyPr/>
        <a:lstStyle/>
        <a:p>
          <a:endParaRPr lang="en-US"/>
        </a:p>
      </dgm:t>
    </dgm:pt>
    <dgm:pt modelId="{981072C7-3BA2-F740-869A-E9B6D5D73586}" type="sibTrans" cxnId="{BF1BCCDC-9673-B648-A1C5-CB36615B415F}">
      <dgm:prSet/>
      <dgm:spPr/>
      <dgm:t>
        <a:bodyPr/>
        <a:lstStyle/>
        <a:p>
          <a:endParaRPr lang="en-US"/>
        </a:p>
      </dgm:t>
    </dgm:pt>
    <dgm:pt modelId="{569703E6-9AE8-124B-823B-C8ABD2904D66}">
      <dgm:prSet phldrT="[Text]"/>
      <dgm:spPr/>
      <dgm:t>
        <a:bodyPr/>
        <a:lstStyle/>
        <a:p>
          <a:r>
            <a:rPr lang="en-US" dirty="0" smtClean="0">
              <a:latin typeface="Inconsolata"/>
              <a:cs typeface="Inconsolata"/>
            </a:rPr>
            <a:t>@Then(</a:t>
          </a:r>
          <a:r>
            <a:rPr lang="en-US" dirty="0" smtClean="0">
              <a:solidFill>
                <a:srgbClr val="3366FF"/>
              </a:solidFill>
              <a:latin typeface="Inconsolata"/>
              <a:cs typeface="Inconsolata"/>
            </a:rPr>
            <a:t>"you should score only $number $color."</a:t>
          </a:r>
          <a:r>
            <a:rPr lang="en-US" dirty="0" smtClean="0">
              <a:latin typeface="Inconsolata"/>
              <a:cs typeface="Inconsolata"/>
            </a:rPr>
            <a:t>)</a:t>
          </a:r>
        </a:p>
        <a:p>
          <a:r>
            <a:rPr lang="en-US" dirty="0" smtClean="0">
              <a:solidFill>
                <a:srgbClr val="660066"/>
              </a:solidFill>
              <a:latin typeface="Inconsolata"/>
              <a:cs typeface="Inconsolata"/>
            </a:rPr>
            <a:t>public void </a:t>
          </a:r>
          <a:r>
            <a:rPr lang="en-US" dirty="0" err="1" smtClean="0">
              <a:latin typeface="Inconsolata"/>
              <a:cs typeface="Inconsolata"/>
            </a:rPr>
            <a:t>shouldHavePoints</a:t>
          </a:r>
          <a:r>
            <a:rPr lang="en-US" dirty="0" smtClean="0">
              <a:latin typeface="Inconsolata"/>
              <a:cs typeface="Inconsolata"/>
            </a:rPr>
            <a:t>(</a:t>
          </a:r>
          <a:r>
            <a:rPr lang="en-US" dirty="0" err="1" smtClean="0">
              <a:solidFill>
                <a:srgbClr val="660066"/>
              </a:solidFill>
              <a:latin typeface="Inconsolata"/>
              <a:cs typeface="Inconsolata"/>
            </a:rPr>
            <a:t>int</a:t>
          </a:r>
          <a:r>
            <a:rPr lang="en-US" dirty="0" smtClean="0">
              <a:solidFill>
                <a:srgbClr val="660066"/>
              </a:solidFill>
              <a:latin typeface="Inconsolata"/>
              <a:cs typeface="Inconsolata"/>
            </a:rPr>
            <a:t> </a:t>
          </a:r>
          <a:r>
            <a:rPr lang="en-US" dirty="0" smtClean="0">
              <a:latin typeface="Inconsolata"/>
              <a:cs typeface="Inconsolata"/>
            </a:rPr>
            <a:t>number, </a:t>
          </a:r>
          <a:r>
            <a:rPr lang="en-US" dirty="0" err="1" smtClean="0">
              <a:latin typeface="Inconsolata"/>
              <a:cs typeface="Inconsolata"/>
            </a:rPr>
            <a:t>DieColor</a:t>
          </a:r>
          <a:r>
            <a:rPr lang="en-US" dirty="0" smtClean="0">
              <a:latin typeface="Inconsolata"/>
              <a:cs typeface="Inconsolata"/>
            </a:rPr>
            <a:t> color) {</a:t>
          </a:r>
        </a:p>
        <a:p>
          <a:r>
            <a:rPr lang="en-US" dirty="0" smtClean="0">
              <a:latin typeface="Inconsolata"/>
              <a:cs typeface="Inconsolata"/>
            </a:rPr>
            <a:t>  </a:t>
          </a:r>
          <a:r>
            <a:rPr lang="en-US" i="1" dirty="0" err="1" smtClean="0">
              <a:latin typeface="Inconsolata"/>
              <a:cs typeface="Inconsolata"/>
            </a:rPr>
            <a:t>assertThat</a:t>
          </a:r>
          <a:r>
            <a:rPr lang="en-US" dirty="0" smtClean="0">
              <a:latin typeface="Inconsolata"/>
              <a:cs typeface="Inconsolata"/>
            </a:rPr>
            <a:t>(</a:t>
          </a:r>
          <a:r>
            <a:rPr lang="en-US" i="1" dirty="0" err="1" smtClean="0">
              <a:latin typeface="Inconsolata"/>
              <a:cs typeface="Inconsolata"/>
            </a:rPr>
            <a:t>extractProperty</a:t>
          </a:r>
          <a:r>
            <a:rPr lang="en-US" dirty="0" smtClean="0">
              <a:latin typeface="Inconsolata"/>
              <a:cs typeface="Inconsolata"/>
            </a:rPr>
            <a:t>("color").from(points)).</a:t>
          </a:r>
          <a:r>
            <a:rPr lang="en-US" dirty="0" err="1" smtClean="0">
              <a:latin typeface="Inconsolata"/>
              <a:cs typeface="Inconsolata"/>
            </a:rPr>
            <a:t>containsOnly</a:t>
          </a:r>
          <a:r>
            <a:rPr lang="en-US" dirty="0" smtClean="0">
              <a:latin typeface="Inconsolata"/>
              <a:cs typeface="Inconsolata"/>
            </a:rPr>
            <a:t>(color);</a:t>
          </a:r>
          <a:br>
            <a:rPr lang="en-US" dirty="0" smtClean="0">
              <a:latin typeface="Inconsolata"/>
              <a:cs typeface="Inconsolata"/>
            </a:rPr>
          </a:br>
          <a:r>
            <a:rPr lang="en-US" dirty="0" smtClean="0">
              <a:latin typeface="Inconsolata"/>
              <a:cs typeface="Inconsolata"/>
            </a:rPr>
            <a:t>  </a:t>
          </a:r>
          <a:r>
            <a:rPr lang="en-US" i="1" dirty="0" err="1" smtClean="0">
              <a:latin typeface="Inconsolata"/>
              <a:cs typeface="Inconsolata"/>
            </a:rPr>
            <a:t>assertThat</a:t>
          </a:r>
          <a:r>
            <a:rPr lang="en-US" dirty="0" smtClean="0">
              <a:latin typeface="Inconsolata"/>
              <a:cs typeface="Inconsolata"/>
            </a:rPr>
            <a:t>(</a:t>
          </a:r>
          <a:r>
            <a:rPr lang="en-US" i="1" dirty="0" err="1" smtClean="0">
              <a:latin typeface="Inconsolata"/>
              <a:cs typeface="Inconsolata"/>
            </a:rPr>
            <a:t>extractProperty</a:t>
          </a:r>
          <a:r>
            <a:rPr lang="en-US" dirty="0" smtClean="0">
              <a:latin typeface="Inconsolata"/>
              <a:cs typeface="Inconsolata"/>
            </a:rPr>
            <a:t>("points").from(points)).</a:t>
          </a:r>
          <a:r>
            <a:rPr lang="en-US" dirty="0" err="1" smtClean="0">
              <a:latin typeface="Inconsolata"/>
              <a:cs typeface="Inconsolata"/>
            </a:rPr>
            <a:t>containsOnly</a:t>
          </a:r>
          <a:r>
            <a:rPr lang="en-US" dirty="0" smtClean="0">
              <a:latin typeface="Inconsolata"/>
              <a:cs typeface="Inconsolata"/>
            </a:rPr>
            <a:t>(</a:t>
          </a:r>
          <a:r>
            <a:rPr lang="en-US" dirty="0" err="1" smtClean="0">
              <a:latin typeface="Inconsolata"/>
              <a:cs typeface="Inconsolata"/>
            </a:rPr>
            <a:t>Integer.valueOf</a:t>
          </a:r>
          <a:r>
            <a:rPr lang="en-US" dirty="0" smtClean="0">
              <a:latin typeface="Inconsolata"/>
              <a:cs typeface="Inconsolata"/>
            </a:rPr>
            <a:t>(number));</a:t>
          </a:r>
        </a:p>
        <a:p>
          <a:r>
            <a:rPr lang="en-US" dirty="0" smtClean="0">
              <a:latin typeface="Inconsolata"/>
              <a:cs typeface="Inconsolata"/>
            </a:rPr>
            <a:t>}</a:t>
          </a:r>
          <a:endParaRPr lang="en-US" dirty="0">
            <a:latin typeface="Inconsolata"/>
            <a:cs typeface="Inconsolata"/>
          </a:endParaRPr>
        </a:p>
      </dgm:t>
    </dgm:pt>
    <dgm:pt modelId="{590D9EBA-1DB5-CF44-AAE2-010FFEA18267}" type="parTrans" cxnId="{2C1CCABF-49FC-9045-9AB1-83C847F78B67}">
      <dgm:prSet/>
      <dgm:spPr/>
      <dgm:t>
        <a:bodyPr/>
        <a:lstStyle/>
        <a:p>
          <a:endParaRPr lang="en-US"/>
        </a:p>
      </dgm:t>
    </dgm:pt>
    <dgm:pt modelId="{C75F5573-F871-0D47-A56E-33EF1E0E3253}" type="sibTrans" cxnId="{2C1CCABF-49FC-9045-9AB1-83C847F78B67}">
      <dgm:prSet/>
      <dgm:spPr/>
      <dgm:t>
        <a:bodyPr/>
        <a:lstStyle/>
        <a:p>
          <a:endParaRPr lang="en-US"/>
        </a:p>
      </dgm:t>
    </dgm:pt>
    <dgm:pt modelId="{35967E29-0843-1D4C-BE2B-50F25252A5B5}" type="pres">
      <dgm:prSet presAssocID="{AA5B5489-5DE9-4E49-B690-1F21F12C9CA7}" presName="linear" presStyleCnt="0">
        <dgm:presLayoutVars>
          <dgm:dir/>
          <dgm:animLvl val="lvl"/>
          <dgm:resizeHandles val="exact"/>
        </dgm:presLayoutVars>
      </dgm:prSet>
      <dgm:spPr/>
    </dgm:pt>
    <dgm:pt modelId="{DCF2AD02-D357-824D-9CD7-3F9A2F8A93D4}" type="pres">
      <dgm:prSet presAssocID="{8B8EE8C2-17B1-9341-9311-4B0BDAB17C13}" presName="parentLin" presStyleCnt="0"/>
      <dgm:spPr/>
    </dgm:pt>
    <dgm:pt modelId="{FAA2E603-AD7C-F14E-8A3F-DC6144C48C0F}" type="pres">
      <dgm:prSet presAssocID="{8B8EE8C2-17B1-9341-9311-4B0BDAB17C13}" presName="parentLeftMargin" presStyleLbl="node1" presStyleIdx="0" presStyleCnt="3"/>
      <dgm:spPr/>
    </dgm:pt>
    <dgm:pt modelId="{5B229DD5-5EDD-EC4A-8670-B140997AE2B1}" type="pres">
      <dgm:prSet presAssocID="{8B8EE8C2-17B1-9341-9311-4B0BDAB17C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2DAFB9-A5DE-9244-AE17-5F043E174703}" type="pres">
      <dgm:prSet presAssocID="{8B8EE8C2-17B1-9341-9311-4B0BDAB17C13}" presName="negativeSpace" presStyleCnt="0"/>
      <dgm:spPr/>
    </dgm:pt>
    <dgm:pt modelId="{94663BDD-0A14-7D4E-98AE-766672E70E95}" type="pres">
      <dgm:prSet presAssocID="{8B8EE8C2-17B1-9341-9311-4B0BDAB17C1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04851-FF95-C34E-AA1D-8998258D6E32}" type="pres">
      <dgm:prSet presAssocID="{FED8C68F-3F43-AE4D-A595-8AD30AD85DC7}" presName="spaceBetweenRectangles" presStyleCnt="0"/>
      <dgm:spPr/>
    </dgm:pt>
    <dgm:pt modelId="{72E3EBC0-139B-014A-96B8-195462D95028}" type="pres">
      <dgm:prSet presAssocID="{B4CD674E-D35E-DF48-8C50-11F4F63E9085}" presName="parentLin" presStyleCnt="0"/>
      <dgm:spPr/>
    </dgm:pt>
    <dgm:pt modelId="{C150F8BF-7C4D-D441-B85F-B87CD15A98EC}" type="pres">
      <dgm:prSet presAssocID="{B4CD674E-D35E-DF48-8C50-11F4F63E9085}" presName="parentLeftMargin" presStyleLbl="node1" presStyleIdx="0" presStyleCnt="3"/>
      <dgm:spPr/>
    </dgm:pt>
    <dgm:pt modelId="{63D2F27D-A64A-7D4D-9FD2-F82664112C39}" type="pres">
      <dgm:prSet presAssocID="{B4CD674E-D35E-DF48-8C50-11F4F63E90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710FA3-6FBC-4B42-AFD6-6ADB7983A9C3}" type="pres">
      <dgm:prSet presAssocID="{B4CD674E-D35E-DF48-8C50-11F4F63E9085}" presName="negativeSpace" presStyleCnt="0"/>
      <dgm:spPr/>
    </dgm:pt>
    <dgm:pt modelId="{44D10FE2-219F-CE41-A9AF-0AF1D3C96A7D}" type="pres">
      <dgm:prSet presAssocID="{B4CD674E-D35E-DF48-8C50-11F4F63E908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2CF78-317C-9549-A745-7C88AC65E6D6}" type="pres">
      <dgm:prSet presAssocID="{D382F266-ACEA-E546-85A7-40F7B667354A}" presName="spaceBetweenRectangles" presStyleCnt="0"/>
      <dgm:spPr/>
    </dgm:pt>
    <dgm:pt modelId="{08FE8AC7-C8B6-4742-96B8-D663773848ED}" type="pres">
      <dgm:prSet presAssocID="{B9A113F5-3AE7-154E-82F0-205268806D6B}" presName="parentLin" presStyleCnt="0"/>
      <dgm:spPr/>
    </dgm:pt>
    <dgm:pt modelId="{4F69CB5A-4ADD-5940-94E8-BE1326D9E727}" type="pres">
      <dgm:prSet presAssocID="{B9A113F5-3AE7-154E-82F0-205268806D6B}" presName="parentLeftMargin" presStyleLbl="node1" presStyleIdx="1" presStyleCnt="3"/>
      <dgm:spPr/>
    </dgm:pt>
    <dgm:pt modelId="{C7932AB8-2025-3444-99E1-DFA30463AA15}" type="pres">
      <dgm:prSet presAssocID="{B9A113F5-3AE7-154E-82F0-205268806D6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756FAC-51B0-BD4C-BB98-E0B1FAA05E37}" type="pres">
      <dgm:prSet presAssocID="{B9A113F5-3AE7-154E-82F0-205268806D6B}" presName="negativeSpace" presStyleCnt="0"/>
      <dgm:spPr/>
    </dgm:pt>
    <dgm:pt modelId="{19021F60-33A6-EE47-9A27-97707F7BA2B5}" type="pres">
      <dgm:prSet presAssocID="{B9A113F5-3AE7-154E-82F0-205268806D6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CECE15-266E-7346-A906-968C7CA9B818}" srcId="{AA5B5489-5DE9-4E49-B690-1F21F12C9CA7}" destId="{8B8EE8C2-17B1-9341-9311-4B0BDAB17C13}" srcOrd="0" destOrd="0" parTransId="{FAC22456-0309-6742-9E46-D4C9DC78FF21}" sibTransId="{FED8C68F-3F43-AE4D-A595-8AD30AD85DC7}"/>
    <dgm:cxn modelId="{D8E6D250-C867-BD44-B264-A577778E1303}" type="presOf" srcId="{B9A113F5-3AE7-154E-82F0-205268806D6B}" destId="{C7932AB8-2025-3444-99E1-DFA30463AA15}" srcOrd="1" destOrd="0" presId="urn:microsoft.com/office/officeart/2005/8/layout/list1"/>
    <dgm:cxn modelId="{666F9BB5-E7A9-2E45-AE2E-D484F5A732F4}" type="presOf" srcId="{B9A113F5-3AE7-154E-82F0-205268806D6B}" destId="{4F69CB5A-4ADD-5940-94E8-BE1326D9E727}" srcOrd="0" destOrd="0" presId="urn:microsoft.com/office/officeart/2005/8/layout/list1"/>
    <dgm:cxn modelId="{D7452E5D-8E33-6C4B-880E-2CBF73CC0685}" srcId="{AA5B5489-5DE9-4E49-B690-1F21F12C9CA7}" destId="{B4CD674E-D35E-DF48-8C50-11F4F63E9085}" srcOrd="1" destOrd="0" parTransId="{CB01386E-D32F-054E-B7D2-F6D72CFC42CF}" sibTransId="{D382F266-ACEA-E546-85A7-40F7B667354A}"/>
    <dgm:cxn modelId="{2C1CCABF-49FC-9045-9AB1-83C847F78B67}" srcId="{B9A113F5-3AE7-154E-82F0-205268806D6B}" destId="{569703E6-9AE8-124B-823B-C8ABD2904D66}" srcOrd="0" destOrd="0" parTransId="{590D9EBA-1DB5-CF44-AAE2-010FFEA18267}" sibTransId="{C75F5573-F871-0D47-A56E-33EF1E0E3253}"/>
    <dgm:cxn modelId="{74C6814B-2CD8-6845-94CE-EBE9861F19CC}" type="presOf" srcId="{B4CD674E-D35E-DF48-8C50-11F4F63E9085}" destId="{C150F8BF-7C4D-D441-B85F-B87CD15A98EC}" srcOrd="0" destOrd="0" presId="urn:microsoft.com/office/officeart/2005/8/layout/list1"/>
    <dgm:cxn modelId="{6E616850-F7C6-714B-81D2-BEC61A0447F6}" srcId="{AA5B5489-5DE9-4E49-B690-1F21F12C9CA7}" destId="{B9A113F5-3AE7-154E-82F0-205268806D6B}" srcOrd="2" destOrd="0" parTransId="{014767FF-A2C6-FF4E-9F41-25B80B89C410}" sibTransId="{EA9D6F07-AE1C-8148-8DE8-214E1C28C6BC}"/>
    <dgm:cxn modelId="{BF1BCCDC-9673-B648-A1C5-CB36615B415F}" srcId="{B4CD674E-D35E-DF48-8C50-11F4F63E9085}" destId="{CA2303FC-66EF-6743-A783-ACD856EEF772}" srcOrd="0" destOrd="0" parTransId="{577E8F2B-2F9A-044F-826D-7ABDD7E0D2AF}" sibTransId="{981072C7-3BA2-F740-869A-E9B6D5D73586}"/>
    <dgm:cxn modelId="{3EAE6B00-8769-8741-85C9-A9C27C699627}" type="presOf" srcId="{CA2303FC-66EF-6743-A783-ACD856EEF772}" destId="{44D10FE2-219F-CE41-A9AF-0AF1D3C96A7D}" srcOrd="0" destOrd="0" presId="urn:microsoft.com/office/officeart/2005/8/layout/list1"/>
    <dgm:cxn modelId="{423F8464-CC88-294D-AC40-89BBBC9603B2}" type="presOf" srcId="{B4CD674E-D35E-DF48-8C50-11F4F63E9085}" destId="{63D2F27D-A64A-7D4D-9FD2-F82664112C39}" srcOrd="1" destOrd="0" presId="urn:microsoft.com/office/officeart/2005/8/layout/list1"/>
    <dgm:cxn modelId="{67C20607-C2BB-1F41-9C23-23185A2D6583}" srcId="{8B8EE8C2-17B1-9341-9311-4B0BDAB17C13}" destId="{F8C93803-3036-EC4D-8067-9A5C7E51A78A}" srcOrd="0" destOrd="0" parTransId="{CD80B91B-6633-8F40-9936-DA599E6A12B6}" sibTransId="{311AC626-459D-014A-BA77-34E7418269C6}"/>
    <dgm:cxn modelId="{1114308F-A919-E14A-A045-7C3B47DCD773}" type="presOf" srcId="{8B8EE8C2-17B1-9341-9311-4B0BDAB17C13}" destId="{5B229DD5-5EDD-EC4A-8670-B140997AE2B1}" srcOrd="1" destOrd="0" presId="urn:microsoft.com/office/officeart/2005/8/layout/list1"/>
    <dgm:cxn modelId="{61BB9B4A-2DC2-2A46-8EAE-EC811DDCDA1B}" type="presOf" srcId="{569703E6-9AE8-124B-823B-C8ABD2904D66}" destId="{19021F60-33A6-EE47-9A27-97707F7BA2B5}" srcOrd="0" destOrd="0" presId="urn:microsoft.com/office/officeart/2005/8/layout/list1"/>
    <dgm:cxn modelId="{4D0FA5ED-881D-C84B-AD8A-2ACD151FF3A2}" type="presOf" srcId="{AA5B5489-5DE9-4E49-B690-1F21F12C9CA7}" destId="{35967E29-0843-1D4C-BE2B-50F25252A5B5}" srcOrd="0" destOrd="0" presId="urn:microsoft.com/office/officeart/2005/8/layout/list1"/>
    <dgm:cxn modelId="{8D74D0D9-AC98-DA40-8427-B1BD2B007A0E}" type="presOf" srcId="{F8C93803-3036-EC4D-8067-9A5C7E51A78A}" destId="{94663BDD-0A14-7D4E-98AE-766672E70E95}" srcOrd="0" destOrd="0" presId="urn:microsoft.com/office/officeart/2005/8/layout/list1"/>
    <dgm:cxn modelId="{2D0704FC-FD54-4F4E-8753-D6990741BA24}" type="presOf" srcId="{8B8EE8C2-17B1-9341-9311-4B0BDAB17C13}" destId="{FAA2E603-AD7C-F14E-8A3F-DC6144C48C0F}" srcOrd="0" destOrd="0" presId="urn:microsoft.com/office/officeart/2005/8/layout/list1"/>
    <dgm:cxn modelId="{FB11BD41-3679-1940-B073-173D769DC063}" type="presParOf" srcId="{35967E29-0843-1D4C-BE2B-50F25252A5B5}" destId="{DCF2AD02-D357-824D-9CD7-3F9A2F8A93D4}" srcOrd="0" destOrd="0" presId="urn:microsoft.com/office/officeart/2005/8/layout/list1"/>
    <dgm:cxn modelId="{A93B9AB1-F7D9-ED4C-AA59-4C00DF1CE828}" type="presParOf" srcId="{DCF2AD02-D357-824D-9CD7-3F9A2F8A93D4}" destId="{FAA2E603-AD7C-F14E-8A3F-DC6144C48C0F}" srcOrd="0" destOrd="0" presId="urn:microsoft.com/office/officeart/2005/8/layout/list1"/>
    <dgm:cxn modelId="{FA040FBA-3FFC-0447-9BBD-DE1FD5BC6751}" type="presParOf" srcId="{DCF2AD02-D357-824D-9CD7-3F9A2F8A93D4}" destId="{5B229DD5-5EDD-EC4A-8670-B140997AE2B1}" srcOrd="1" destOrd="0" presId="urn:microsoft.com/office/officeart/2005/8/layout/list1"/>
    <dgm:cxn modelId="{534E55E5-2991-214F-8F47-602437C2CB7C}" type="presParOf" srcId="{35967E29-0843-1D4C-BE2B-50F25252A5B5}" destId="{542DAFB9-A5DE-9244-AE17-5F043E174703}" srcOrd="1" destOrd="0" presId="urn:microsoft.com/office/officeart/2005/8/layout/list1"/>
    <dgm:cxn modelId="{7C52271A-7632-4D4D-81A6-851B811A8F97}" type="presParOf" srcId="{35967E29-0843-1D4C-BE2B-50F25252A5B5}" destId="{94663BDD-0A14-7D4E-98AE-766672E70E95}" srcOrd="2" destOrd="0" presId="urn:microsoft.com/office/officeart/2005/8/layout/list1"/>
    <dgm:cxn modelId="{F6DA9011-6B1E-6843-8C9F-7B247A7ECC5C}" type="presParOf" srcId="{35967E29-0843-1D4C-BE2B-50F25252A5B5}" destId="{9D804851-FF95-C34E-AA1D-8998258D6E32}" srcOrd="3" destOrd="0" presId="urn:microsoft.com/office/officeart/2005/8/layout/list1"/>
    <dgm:cxn modelId="{4EFCCB01-E8A3-414F-9DC3-6CD9BC17E83F}" type="presParOf" srcId="{35967E29-0843-1D4C-BE2B-50F25252A5B5}" destId="{72E3EBC0-139B-014A-96B8-195462D95028}" srcOrd="4" destOrd="0" presId="urn:microsoft.com/office/officeart/2005/8/layout/list1"/>
    <dgm:cxn modelId="{7343E441-CC3D-494D-8C2C-290EB2EA0F96}" type="presParOf" srcId="{72E3EBC0-139B-014A-96B8-195462D95028}" destId="{C150F8BF-7C4D-D441-B85F-B87CD15A98EC}" srcOrd="0" destOrd="0" presId="urn:microsoft.com/office/officeart/2005/8/layout/list1"/>
    <dgm:cxn modelId="{EC157307-3694-AD4D-B345-AE61FBF4E65D}" type="presParOf" srcId="{72E3EBC0-139B-014A-96B8-195462D95028}" destId="{63D2F27D-A64A-7D4D-9FD2-F82664112C39}" srcOrd="1" destOrd="0" presId="urn:microsoft.com/office/officeart/2005/8/layout/list1"/>
    <dgm:cxn modelId="{F3652885-B1ED-6442-839C-CBEFA6D5B4A1}" type="presParOf" srcId="{35967E29-0843-1D4C-BE2B-50F25252A5B5}" destId="{1F710FA3-6FBC-4B42-AFD6-6ADB7983A9C3}" srcOrd="5" destOrd="0" presId="urn:microsoft.com/office/officeart/2005/8/layout/list1"/>
    <dgm:cxn modelId="{8F2599AC-6099-2E4C-9621-A3446FD828D9}" type="presParOf" srcId="{35967E29-0843-1D4C-BE2B-50F25252A5B5}" destId="{44D10FE2-219F-CE41-A9AF-0AF1D3C96A7D}" srcOrd="6" destOrd="0" presId="urn:microsoft.com/office/officeart/2005/8/layout/list1"/>
    <dgm:cxn modelId="{09E22E86-CD0E-5249-814E-578CB611375E}" type="presParOf" srcId="{35967E29-0843-1D4C-BE2B-50F25252A5B5}" destId="{D582CF78-317C-9549-A745-7C88AC65E6D6}" srcOrd="7" destOrd="0" presId="urn:microsoft.com/office/officeart/2005/8/layout/list1"/>
    <dgm:cxn modelId="{64A53920-CC10-EF40-B100-1A2ECE851C3C}" type="presParOf" srcId="{35967E29-0843-1D4C-BE2B-50F25252A5B5}" destId="{08FE8AC7-C8B6-4742-96B8-D663773848ED}" srcOrd="8" destOrd="0" presId="urn:microsoft.com/office/officeart/2005/8/layout/list1"/>
    <dgm:cxn modelId="{ECD435AF-FC2C-BD48-8270-CB70EF7DADD5}" type="presParOf" srcId="{08FE8AC7-C8B6-4742-96B8-D663773848ED}" destId="{4F69CB5A-4ADD-5940-94E8-BE1326D9E727}" srcOrd="0" destOrd="0" presId="urn:microsoft.com/office/officeart/2005/8/layout/list1"/>
    <dgm:cxn modelId="{06F2ADE7-46E0-6B40-8A82-FEFE9AD9898B}" type="presParOf" srcId="{08FE8AC7-C8B6-4742-96B8-D663773848ED}" destId="{C7932AB8-2025-3444-99E1-DFA30463AA15}" srcOrd="1" destOrd="0" presId="urn:microsoft.com/office/officeart/2005/8/layout/list1"/>
    <dgm:cxn modelId="{54F8662E-1EBD-6343-9CF8-02549CC1BCDF}" type="presParOf" srcId="{35967E29-0843-1D4C-BE2B-50F25252A5B5}" destId="{2F756FAC-51B0-BD4C-BB98-E0B1FAA05E37}" srcOrd="9" destOrd="0" presId="urn:microsoft.com/office/officeart/2005/8/layout/list1"/>
    <dgm:cxn modelId="{EFA536AD-4DDF-6F48-AD60-27BEA4FA487E}" type="presParOf" srcId="{35967E29-0843-1D4C-BE2B-50F25252A5B5}" destId="{19021F60-33A6-EE47-9A27-97707F7BA2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86AEF-710A-3642-9E7D-28D63E055E5B}">
      <dsp:nvSpPr>
        <dsp:cNvPr id="0" name=""/>
        <dsp:cNvSpPr/>
      </dsp:nvSpPr>
      <dsp:spPr>
        <a:xfrm>
          <a:off x="3137002" y="651"/>
          <a:ext cx="1338057" cy="133805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2"/>
              </a:solidFill>
            </a:rPr>
            <a:t>Create a Story</a:t>
          </a:r>
          <a:endParaRPr lang="en-US" sz="1400" kern="1200" dirty="0">
            <a:solidFill>
              <a:schemeClr val="tx2"/>
            </a:solidFill>
          </a:endParaRPr>
        </a:p>
      </dsp:txBody>
      <dsp:txXfrm>
        <a:off x="3332956" y="196605"/>
        <a:ext cx="946149" cy="946149"/>
      </dsp:txXfrm>
    </dsp:sp>
    <dsp:sp modelId="{AB626943-47C7-3042-A374-665012B0F0FC}">
      <dsp:nvSpPr>
        <dsp:cNvPr id="0" name=""/>
        <dsp:cNvSpPr/>
      </dsp:nvSpPr>
      <dsp:spPr>
        <a:xfrm rot="2700000">
          <a:off x="4331544" y="1147673"/>
          <a:ext cx="356553" cy="45159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347209" y="1200174"/>
        <a:ext cx="249587" cy="270956"/>
      </dsp:txXfrm>
    </dsp:sp>
    <dsp:sp modelId="{83EB15FC-BB69-3145-88CA-555A26220686}">
      <dsp:nvSpPr>
        <dsp:cNvPr id="0" name=""/>
        <dsp:cNvSpPr/>
      </dsp:nvSpPr>
      <dsp:spPr>
        <a:xfrm>
          <a:off x="4558853" y="1422502"/>
          <a:ext cx="1338057" cy="133805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2"/>
              </a:solidFill>
            </a:rPr>
            <a:t>Wire the Story to run as a test</a:t>
          </a:r>
          <a:endParaRPr lang="en-US" sz="1400" kern="1200" dirty="0">
            <a:solidFill>
              <a:schemeClr val="tx2"/>
            </a:solidFill>
          </a:endParaRPr>
        </a:p>
      </dsp:txBody>
      <dsp:txXfrm>
        <a:off x="4754807" y="1618456"/>
        <a:ext cx="946149" cy="946149"/>
      </dsp:txXfrm>
    </dsp:sp>
    <dsp:sp modelId="{F05A2BC2-574C-3E46-9D83-64AF0940623F}">
      <dsp:nvSpPr>
        <dsp:cNvPr id="0" name=""/>
        <dsp:cNvSpPr/>
      </dsp:nvSpPr>
      <dsp:spPr>
        <a:xfrm rot="8100000">
          <a:off x="4345815" y="2569523"/>
          <a:ext cx="356553" cy="45159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437116" y="2622024"/>
        <a:ext cx="249587" cy="270956"/>
      </dsp:txXfrm>
    </dsp:sp>
    <dsp:sp modelId="{642C60C6-771B-B447-9418-86D431AC79BB}">
      <dsp:nvSpPr>
        <dsp:cNvPr id="0" name=""/>
        <dsp:cNvSpPr/>
      </dsp:nvSpPr>
      <dsp:spPr>
        <a:xfrm>
          <a:off x="3137002" y="2844353"/>
          <a:ext cx="1338057" cy="133805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2"/>
              </a:solidFill>
            </a:rPr>
            <a:t>Implement the steps</a:t>
          </a:r>
          <a:endParaRPr lang="en-US" sz="1400" kern="1200" dirty="0">
            <a:solidFill>
              <a:schemeClr val="tx2"/>
            </a:solidFill>
          </a:endParaRPr>
        </a:p>
      </dsp:txBody>
      <dsp:txXfrm>
        <a:off x="3332956" y="3040307"/>
        <a:ext cx="946149" cy="946149"/>
      </dsp:txXfrm>
    </dsp:sp>
    <dsp:sp modelId="{DAC65E58-53DC-2643-8EAA-17F77AB371ED}">
      <dsp:nvSpPr>
        <dsp:cNvPr id="0" name=""/>
        <dsp:cNvSpPr/>
      </dsp:nvSpPr>
      <dsp:spPr>
        <a:xfrm rot="13500000">
          <a:off x="2923965" y="2583795"/>
          <a:ext cx="356553" cy="45159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015266" y="2711932"/>
        <a:ext cx="249587" cy="270956"/>
      </dsp:txXfrm>
    </dsp:sp>
    <dsp:sp modelId="{34801D83-604D-1A40-8294-D23A0856E785}">
      <dsp:nvSpPr>
        <dsp:cNvPr id="0" name=""/>
        <dsp:cNvSpPr/>
      </dsp:nvSpPr>
      <dsp:spPr>
        <a:xfrm>
          <a:off x="1715151" y="1422502"/>
          <a:ext cx="1338057" cy="1338057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2"/>
              </a:solidFill>
            </a:rPr>
            <a:t>Verify results</a:t>
          </a:r>
          <a:endParaRPr lang="en-US" sz="1400" kern="1200" dirty="0">
            <a:solidFill>
              <a:schemeClr val="tx2"/>
            </a:solidFill>
          </a:endParaRPr>
        </a:p>
      </dsp:txBody>
      <dsp:txXfrm>
        <a:off x="1911105" y="1618456"/>
        <a:ext cx="946149" cy="946149"/>
      </dsp:txXfrm>
    </dsp:sp>
    <dsp:sp modelId="{B5310430-7C2D-A149-9AED-DA2FE3C78B14}">
      <dsp:nvSpPr>
        <dsp:cNvPr id="0" name=""/>
        <dsp:cNvSpPr/>
      </dsp:nvSpPr>
      <dsp:spPr>
        <a:xfrm rot="18900000">
          <a:off x="2909693" y="1161944"/>
          <a:ext cx="356553" cy="45159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25358" y="1290081"/>
        <a:ext cx="249587" cy="27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63BDD-0A14-7D4E-98AE-766672E70E95}">
      <dsp:nvSpPr>
        <dsp:cNvPr id="0" name=""/>
        <dsp:cNvSpPr/>
      </dsp:nvSpPr>
      <dsp:spPr>
        <a:xfrm>
          <a:off x="0" y="373862"/>
          <a:ext cx="7612064" cy="1004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781" tIns="229108" rIns="59078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@Given(</a:t>
          </a:r>
          <a:r>
            <a:rPr lang="en-US" sz="1100" kern="1200" dirty="0" smtClean="0">
              <a:solidFill>
                <a:srgbClr val="3366FF"/>
              </a:solidFill>
              <a:latin typeface="Inconsolata"/>
              <a:cs typeface="Inconsolata"/>
            </a:rPr>
            <a:t>"a choice of dice"</a:t>
          </a:r>
          <a:r>
            <a:rPr lang="en-US" sz="1100" kern="1200" dirty="0" smtClean="0">
              <a:latin typeface="Inconsolata"/>
              <a:cs typeface="Inconsolata"/>
            </a:rPr>
            <a:t>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660066"/>
              </a:solidFill>
              <a:latin typeface="Inconsolata"/>
              <a:cs typeface="Inconsolata"/>
            </a:rPr>
            <a:t>public void </a:t>
          </a:r>
          <a:r>
            <a:rPr lang="en-US" sz="1100" kern="1200" dirty="0" err="1" smtClean="0">
              <a:latin typeface="Inconsolata"/>
              <a:cs typeface="Inconsolata"/>
            </a:rPr>
            <a:t>aChoiceOfDice</a:t>
          </a:r>
          <a:r>
            <a:rPr lang="en-US" sz="1100" kern="1200" dirty="0" smtClean="0">
              <a:latin typeface="Inconsolata"/>
              <a:cs typeface="Inconsolata"/>
            </a:rPr>
            <a:t>() {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  choice = new </a:t>
          </a:r>
          <a:r>
            <a:rPr lang="en-US" sz="1100" kern="1200" dirty="0" err="1" smtClean="0">
              <a:latin typeface="Inconsolata"/>
              <a:cs typeface="Inconsolata"/>
            </a:rPr>
            <a:t>DiceChoice</a:t>
          </a:r>
          <a:r>
            <a:rPr lang="en-US" sz="1100" kern="1200" dirty="0" smtClean="0">
              <a:latin typeface="Inconsolata"/>
              <a:cs typeface="Inconsolata"/>
            </a:rPr>
            <a:t>();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}</a:t>
          </a:r>
          <a:endParaRPr lang="en-US" sz="1100" kern="1200" dirty="0">
            <a:latin typeface="Inconsolata"/>
            <a:cs typeface="Inconsolata"/>
          </a:endParaRPr>
        </a:p>
      </dsp:txBody>
      <dsp:txXfrm>
        <a:off x="0" y="373862"/>
        <a:ext cx="7612064" cy="1004850"/>
      </dsp:txXfrm>
    </dsp:sp>
    <dsp:sp modelId="{5B229DD5-5EDD-EC4A-8670-B140997AE2B1}">
      <dsp:nvSpPr>
        <dsp:cNvPr id="0" name=""/>
        <dsp:cNvSpPr/>
      </dsp:nvSpPr>
      <dsp:spPr>
        <a:xfrm>
          <a:off x="380603" y="211502"/>
          <a:ext cx="5328444" cy="3247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403" tIns="0" rIns="20140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Given</a:t>
          </a:r>
          <a:endParaRPr lang="en-US" sz="1100" kern="1200" dirty="0"/>
        </a:p>
      </dsp:txBody>
      <dsp:txXfrm>
        <a:off x="396455" y="227354"/>
        <a:ext cx="5296740" cy="293016"/>
      </dsp:txXfrm>
    </dsp:sp>
    <dsp:sp modelId="{44D10FE2-219F-CE41-A9AF-0AF1D3C96A7D}">
      <dsp:nvSpPr>
        <dsp:cNvPr id="0" name=""/>
        <dsp:cNvSpPr/>
      </dsp:nvSpPr>
      <dsp:spPr>
        <a:xfrm>
          <a:off x="0" y="1600472"/>
          <a:ext cx="7612064" cy="1004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781" tIns="229108" rIns="59078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@When(</a:t>
          </a:r>
          <a:r>
            <a:rPr lang="en-US" sz="1100" kern="1200" dirty="0" smtClean="0">
              <a:solidFill>
                <a:srgbClr val="3366FF"/>
              </a:solidFill>
              <a:latin typeface="Inconsolata"/>
              <a:cs typeface="Inconsolata"/>
            </a:rPr>
            <a:t>"you calculate the choice's points"</a:t>
          </a:r>
          <a:r>
            <a:rPr lang="en-US" sz="1100" kern="1200" dirty="0" smtClean="0">
              <a:latin typeface="Inconsolata"/>
              <a:cs typeface="Inconsolata"/>
            </a:rPr>
            <a:t>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660066"/>
              </a:solidFill>
              <a:latin typeface="Inconsolata"/>
              <a:cs typeface="Inconsolata"/>
            </a:rPr>
            <a:t>public void </a:t>
          </a:r>
          <a:r>
            <a:rPr lang="en-US" sz="1100" kern="1200" dirty="0" err="1" smtClean="0">
              <a:latin typeface="Inconsolata"/>
              <a:cs typeface="Inconsolata"/>
            </a:rPr>
            <a:t>calculatePoints</a:t>
          </a:r>
          <a:r>
            <a:rPr lang="en-US" sz="1100" kern="1200" dirty="0" smtClean="0">
              <a:latin typeface="Inconsolata"/>
              <a:cs typeface="Inconsolata"/>
            </a:rPr>
            <a:t>() {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  points = </a:t>
          </a:r>
          <a:r>
            <a:rPr lang="en-US" sz="1100" kern="1200" dirty="0" err="1" smtClean="0">
              <a:latin typeface="Inconsolata"/>
              <a:cs typeface="Inconsolata"/>
            </a:rPr>
            <a:t>choice.getPointValue</a:t>
          </a:r>
          <a:r>
            <a:rPr lang="en-US" sz="1100" kern="1200" dirty="0" smtClean="0">
              <a:latin typeface="Inconsolata"/>
              <a:cs typeface="Inconsolata"/>
            </a:rPr>
            <a:t>();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}</a:t>
          </a:r>
          <a:endParaRPr lang="en-US" sz="1100" kern="1200" dirty="0">
            <a:latin typeface="Inconsolata"/>
            <a:cs typeface="Inconsolata"/>
          </a:endParaRPr>
        </a:p>
      </dsp:txBody>
      <dsp:txXfrm>
        <a:off x="0" y="1600472"/>
        <a:ext cx="7612064" cy="1004850"/>
      </dsp:txXfrm>
    </dsp:sp>
    <dsp:sp modelId="{63D2F27D-A64A-7D4D-9FD2-F82664112C39}">
      <dsp:nvSpPr>
        <dsp:cNvPr id="0" name=""/>
        <dsp:cNvSpPr/>
      </dsp:nvSpPr>
      <dsp:spPr>
        <a:xfrm>
          <a:off x="380603" y="1438112"/>
          <a:ext cx="5328444" cy="3247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403" tIns="0" rIns="20140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When</a:t>
          </a:r>
          <a:endParaRPr lang="en-US" sz="1100" kern="1200" dirty="0"/>
        </a:p>
      </dsp:txBody>
      <dsp:txXfrm>
        <a:off x="396455" y="1453964"/>
        <a:ext cx="5296740" cy="293016"/>
      </dsp:txXfrm>
    </dsp:sp>
    <dsp:sp modelId="{19021F60-33A6-EE47-9A27-97707F7BA2B5}">
      <dsp:nvSpPr>
        <dsp:cNvPr id="0" name=""/>
        <dsp:cNvSpPr/>
      </dsp:nvSpPr>
      <dsp:spPr>
        <a:xfrm>
          <a:off x="0" y="2827082"/>
          <a:ext cx="7612064" cy="1143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781" tIns="229108" rIns="59078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@Then(</a:t>
          </a:r>
          <a:r>
            <a:rPr lang="en-US" sz="1100" kern="1200" dirty="0" smtClean="0">
              <a:solidFill>
                <a:srgbClr val="3366FF"/>
              </a:solidFill>
              <a:latin typeface="Inconsolata"/>
              <a:cs typeface="Inconsolata"/>
            </a:rPr>
            <a:t>"you should score only $number $color."</a:t>
          </a:r>
          <a:r>
            <a:rPr lang="en-US" sz="1100" kern="1200" dirty="0" smtClean="0">
              <a:latin typeface="Inconsolata"/>
              <a:cs typeface="Inconsolata"/>
            </a:rPr>
            <a:t>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660066"/>
              </a:solidFill>
              <a:latin typeface="Inconsolata"/>
              <a:cs typeface="Inconsolata"/>
            </a:rPr>
            <a:t>public void </a:t>
          </a:r>
          <a:r>
            <a:rPr lang="en-US" sz="1100" kern="1200" dirty="0" err="1" smtClean="0">
              <a:latin typeface="Inconsolata"/>
              <a:cs typeface="Inconsolata"/>
            </a:rPr>
            <a:t>shouldHavePoints</a:t>
          </a:r>
          <a:r>
            <a:rPr lang="en-US" sz="1100" kern="1200" dirty="0" smtClean="0">
              <a:latin typeface="Inconsolata"/>
              <a:cs typeface="Inconsolata"/>
            </a:rPr>
            <a:t>(</a:t>
          </a:r>
          <a:r>
            <a:rPr lang="en-US" sz="1100" kern="1200" dirty="0" err="1" smtClean="0">
              <a:solidFill>
                <a:srgbClr val="660066"/>
              </a:solidFill>
              <a:latin typeface="Inconsolata"/>
              <a:cs typeface="Inconsolata"/>
            </a:rPr>
            <a:t>int</a:t>
          </a:r>
          <a:r>
            <a:rPr lang="en-US" sz="1100" kern="1200" dirty="0" smtClean="0">
              <a:solidFill>
                <a:srgbClr val="660066"/>
              </a:solidFill>
              <a:latin typeface="Inconsolata"/>
              <a:cs typeface="Inconsolata"/>
            </a:rPr>
            <a:t> </a:t>
          </a:r>
          <a:r>
            <a:rPr lang="en-US" sz="1100" kern="1200" dirty="0" smtClean="0">
              <a:latin typeface="Inconsolata"/>
              <a:cs typeface="Inconsolata"/>
            </a:rPr>
            <a:t>number, </a:t>
          </a:r>
          <a:r>
            <a:rPr lang="en-US" sz="1100" kern="1200" dirty="0" err="1" smtClean="0">
              <a:latin typeface="Inconsolata"/>
              <a:cs typeface="Inconsolata"/>
            </a:rPr>
            <a:t>DieColor</a:t>
          </a:r>
          <a:r>
            <a:rPr lang="en-US" sz="1100" kern="1200" dirty="0" smtClean="0">
              <a:latin typeface="Inconsolata"/>
              <a:cs typeface="Inconsolata"/>
            </a:rPr>
            <a:t> color) {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  </a:t>
          </a:r>
          <a:r>
            <a:rPr lang="en-US" sz="1100" i="1" kern="1200" dirty="0" err="1" smtClean="0">
              <a:latin typeface="Inconsolata"/>
              <a:cs typeface="Inconsolata"/>
            </a:rPr>
            <a:t>assertThat</a:t>
          </a:r>
          <a:r>
            <a:rPr lang="en-US" sz="1100" kern="1200" dirty="0" smtClean="0">
              <a:latin typeface="Inconsolata"/>
              <a:cs typeface="Inconsolata"/>
            </a:rPr>
            <a:t>(</a:t>
          </a:r>
          <a:r>
            <a:rPr lang="en-US" sz="1100" i="1" kern="1200" dirty="0" err="1" smtClean="0">
              <a:latin typeface="Inconsolata"/>
              <a:cs typeface="Inconsolata"/>
            </a:rPr>
            <a:t>extractProperty</a:t>
          </a:r>
          <a:r>
            <a:rPr lang="en-US" sz="1100" kern="1200" dirty="0" smtClean="0">
              <a:latin typeface="Inconsolata"/>
              <a:cs typeface="Inconsolata"/>
            </a:rPr>
            <a:t>("color").from(points)).</a:t>
          </a:r>
          <a:r>
            <a:rPr lang="en-US" sz="1100" kern="1200" dirty="0" err="1" smtClean="0">
              <a:latin typeface="Inconsolata"/>
              <a:cs typeface="Inconsolata"/>
            </a:rPr>
            <a:t>containsOnly</a:t>
          </a:r>
          <a:r>
            <a:rPr lang="en-US" sz="1100" kern="1200" dirty="0" smtClean="0">
              <a:latin typeface="Inconsolata"/>
              <a:cs typeface="Inconsolata"/>
            </a:rPr>
            <a:t>(color);</a:t>
          </a:r>
          <a:br>
            <a:rPr lang="en-US" sz="1100" kern="1200" dirty="0" smtClean="0">
              <a:latin typeface="Inconsolata"/>
              <a:cs typeface="Inconsolata"/>
            </a:rPr>
          </a:br>
          <a:r>
            <a:rPr lang="en-US" sz="1100" kern="1200" dirty="0" smtClean="0">
              <a:latin typeface="Inconsolata"/>
              <a:cs typeface="Inconsolata"/>
            </a:rPr>
            <a:t>  </a:t>
          </a:r>
          <a:r>
            <a:rPr lang="en-US" sz="1100" i="1" kern="1200" dirty="0" err="1" smtClean="0">
              <a:latin typeface="Inconsolata"/>
              <a:cs typeface="Inconsolata"/>
            </a:rPr>
            <a:t>assertThat</a:t>
          </a:r>
          <a:r>
            <a:rPr lang="en-US" sz="1100" kern="1200" dirty="0" smtClean="0">
              <a:latin typeface="Inconsolata"/>
              <a:cs typeface="Inconsolata"/>
            </a:rPr>
            <a:t>(</a:t>
          </a:r>
          <a:r>
            <a:rPr lang="en-US" sz="1100" i="1" kern="1200" dirty="0" err="1" smtClean="0">
              <a:latin typeface="Inconsolata"/>
              <a:cs typeface="Inconsolata"/>
            </a:rPr>
            <a:t>extractProperty</a:t>
          </a:r>
          <a:r>
            <a:rPr lang="en-US" sz="1100" kern="1200" dirty="0" smtClean="0">
              <a:latin typeface="Inconsolata"/>
              <a:cs typeface="Inconsolata"/>
            </a:rPr>
            <a:t>("points").from(points)).</a:t>
          </a:r>
          <a:r>
            <a:rPr lang="en-US" sz="1100" kern="1200" dirty="0" err="1" smtClean="0">
              <a:latin typeface="Inconsolata"/>
              <a:cs typeface="Inconsolata"/>
            </a:rPr>
            <a:t>containsOnly</a:t>
          </a:r>
          <a:r>
            <a:rPr lang="en-US" sz="1100" kern="1200" dirty="0" smtClean="0">
              <a:latin typeface="Inconsolata"/>
              <a:cs typeface="Inconsolata"/>
            </a:rPr>
            <a:t>(</a:t>
          </a:r>
          <a:r>
            <a:rPr lang="en-US" sz="1100" kern="1200" dirty="0" err="1" smtClean="0">
              <a:latin typeface="Inconsolata"/>
              <a:cs typeface="Inconsolata"/>
            </a:rPr>
            <a:t>Integer.valueOf</a:t>
          </a:r>
          <a:r>
            <a:rPr lang="en-US" sz="1100" kern="1200" dirty="0" smtClean="0">
              <a:latin typeface="Inconsolata"/>
              <a:cs typeface="Inconsolata"/>
            </a:rPr>
            <a:t>(number));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Inconsolata"/>
              <a:cs typeface="Inconsolata"/>
            </a:rPr>
            <a:t>}</a:t>
          </a:r>
          <a:endParaRPr lang="en-US" sz="1100" kern="1200" dirty="0">
            <a:latin typeface="Inconsolata"/>
            <a:cs typeface="Inconsolata"/>
          </a:endParaRPr>
        </a:p>
      </dsp:txBody>
      <dsp:txXfrm>
        <a:off x="0" y="2827082"/>
        <a:ext cx="7612064" cy="1143450"/>
      </dsp:txXfrm>
    </dsp:sp>
    <dsp:sp modelId="{C7932AB8-2025-3444-99E1-DFA30463AA15}">
      <dsp:nvSpPr>
        <dsp:cNvPr id="0" name=""/>
        <dsp:cNvSpPr/>
      </dsp:nvSpPr>
      <dsp:spPr>
        <a:xfrm>
          <a:off x="380603" y="2664722"/>
          <a:ext cx="5328444" cy="3247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satMod val="275000"/>
              </a:schemeClr>
            </a:duotone>
          </a:blip>
          <a:stretch/>
        </a:blipFill>
        <a:ln>
          <a:noFill/>
        </a:ln>
        <a:effectLst>
          <a:outerShdw blurRad="88900" dir="4200000" sx="105000" sy="105000" algn="t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403" tIns="0" rIns="201403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Then</a:t>
          </a:r>
          <a:endParaRPr lang="en-US" sz="1100" kern="1200" dirty="0"/>
        </a:p>
      </dsp:txBody>
      <dsp:txXfrm>
        <a:off x="396455" y="2680574"/>
        <a:ext cx="5296740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Behavioral-Driven Development</a:t>
            </a:r>
            <a:r>
              <a:rPr lang="en-US" dirty="0" smtClean="0"/>
              <a:t>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jBehave</a:t>
            </a:r>
            <a:r>
              <a:rPr lang="en-US" dirty="0" smtClean="0"/>
              <a:t>, Eclipse and Maven to build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5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mapping example.</a:t>
            </a:r>
            <a:endParaRPr lang="en-US" dirty="0"/>
          </a:p>
        </p:txBody>
      </p:sp>
      <p:pic>
        <p:nvPicPr>
          <p:cNvPr id="14" name="Picture Placeholder 13" descr="Screen Shot 2013-12-11 at 4.48.59 P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43" b="-22243"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(while we’re talking about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0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development process</a:t>
            </a:r>
          </a:p>
          <a:p>
            <a:r>
              <a:rPr lang="en-US" dirty="0" smtClean="0"/>
              <a:t>Based on a fusion of Test and Domain driven design philosophies.</a:t>
            </a:r>
          </a:p>
          <a:p>
            <a:r>
              <a:rPr lang="en-US" dirty="0" smtClean="0"/>
              <a:t>An answer to the “where to start” question</a:t>
            </a:r>
          </a:p>
          <a:p>
            <a:r>
              <a:rPr lang="en-US" dirty="0" smtClean="0"/>
              <a:t>Declarative, not imperative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3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jBehave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Dan North</a:t>
            </a:r>
          </a:p>
          <a:p>
            <a:r>
              <a:rPr lang="en-US" dirty="0" smtClean="0"/>
              <a:t>A framework to enable teams to use BDD in Java.</a:t>
            </a:r>
          </a:p>
          <a:p>
            <a:r>
              <a:rPr lang="en-US" dirty="0" smtClean="0"/>
              <a:t>The OG of Behavioral frameworks.</a:t>
            </a:r>
          </a:p>
        </p:txBody>
      </p:sp>
    </p:spTree>
    <p:extLst>
      <p:ext uri="{BB962C8B-B14F-4D97-AF65-F5344CB8AC3E}">
        <p14:creationId xmlns:p14="http://schemas.microsoft.com/office/powerpoint/2010/main" val="155689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jBehave</a:t>
            </a:r>
            <a:r>
              <a:rPr lang="en-US" dirty="0" smtClean="0"/>
              <a:t> Process	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736646"/>
              </p:ext>
            </p:extLst>
          </p:nvPr>
        </p:nvGraphicFramePr>
        <p:xfrm>
          <a:off x="765175" y="2070100"/>
          <a:ext cx="7612063" cy="418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43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Story</a:t>
            </a:r>
            <a:endParaRPr lang="en-US" dirty="0"/>
          </a:p>
        </p:txBody>
      </p:sp>
      <p:pic>
        <p:nvPicPr>
          <p:cNvPr id="7" name="Picture Placeholder 6" descr="Screen Shot 2013-12-11 at 4.05.15 PM.pn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557" b="-22557"/>
          <a:stretch/>
        </p:blipFill>
        <p:spPr>
          <a:xfrm rot="21414040">
            <a:off x="1779588" y="450850"/>
            <a:ext cx="5486400" cy="36258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Doesn’t look like much, does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2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Story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776616" y="2070846"/>
            <a:ext cx="7612064" cy="4182035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  <a:latin typeface="Inconsolata"/>
                <a:cs typeface="Inconsolata"/>
              </a:rPr>
              <a:t>Feature: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 (aka Story:)</a:t>
            </a:r>
            <a:r>
              <a:rPr lang="en-US" dirty="0" smtClean="0">
                <a:solidFill>
                  <a:srgbClr val="FFFFFF"/>
                </a:solidFill>
                <a:cs typeface="Inconsolata"/>
              </a:rPr>
              <a:t> </a:t>
            </a:r>
            <a:br>
              <a:rPr lang="en-US" dirty="0" smtClean="0">
                <a:solidFill>
                  <a:srgbClr val="FFFFFF"/>
                </a:solidFill>
                <a:cs typeface="Inconsolata"/>
              </a:rPr>
            </a:br>
            <a:r>
              <a:rPr lang="en-US" dirty="0" smtClean="0">
                <a:solidFill>
                  <a:srgbClr val="FFFFFF"/>
                </a:solidFill>
                <a:cs typeface="Inconsolata"/>
              </a:rPr>
              <a:t>A clear explicit title.</a:t>
            </a:r>
          </a:p>
          <a:p>
            <a:r>
              <a:rPr lang="en-US" dirty="0" smtClean="0">
                <a:solidFill>
                  <a:schemeClr val="accent2"/>
                </a:solidFill>
                <a:latin typeface="Inconsolata"/>
                <a:cs typeface="Inconsolata"/>
              </a:rPr>
              <a:t>Narrative: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/>
            </a:r>
            <a:b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</a:br>
            <a:r>
              <a:rPr lang="en-US" dirty="0" smtClean="0">
                <a:solidFill>
                  <a:srgbClr val="FFFFFF"/>
                </a:solidFill>
                <a:cs typeface="Inconsolata"/>
              </a:rPr>
              <a:t>A short introduction with Who/What/Why</a:t>
            </a:r>
          </a:p>
          <a:p>
            <a:r>
              <a:rPr lang="en-US" dirty="0" smtClean="0">
                <a:solidFill>
                  <a:schemeClr val="accent1"/>
                </a:solidFill>
                <a:latin typeface="Inconsolata"/>
                <a:cs typeface="Inconsolata"/>
              </a:rPr>
              <a:t>Scenario:</a:t>
            </a:r>
            <a:r>
              <a:rPr lang="en-US" dirty="0" smtClean="0">
                <a:solidFill>
                  <a:srgbClr val="FFFFFF"/>
                </a:solidFill>
                <a:cs typeface="Inconsolata"/>
              </a:rPr>
              <a:t/>
            </a:r>
            <a:br>
              <a:rPr lang="en-US" dirty="0" smtClean="0">
                <a:solidFill>
                  <a:srgbClr val="FFFFFF"/>
                </a:solidFill>
                <a:cs typeface="Inconsolata"/>
              </a:rPr>
            </a:br>
            <a:r>
              <a:rPr lang="en-US" dirty="0" smtClean="0">
                <a:solidFill>
                  <a:srgbClr val="FFFFFF"/>
                </a:solidFill>
                <a:cs typeface="Inconsolata"/>
              </a:rPr>
              <a:t>A sentence describing an individual acceptance criterion followed by the </a:t>
            </a:r>
            <a:r>
              <a:rPr lang="en-US" dirty="0" err="1" smtClean="0">
                <a:solidFill>
                  <a:srgbClr val="FFFFFF"/>
                </a:solidFill>
                <a:cs typeface="Inconsolata"/>
              </a:rPr>
              <a:t>templated</a:t>
            </a:r>
            <a:r>
              <a:rPr lang="en-US" dirty="0" smtClean="0">
                <a:solidFill>
                  <a:srgbClr val="FFFFFF"/>
                </a:solidFill>
                <a:cs typeface="Inconsolata"/>
              </a:rPr>
              <a:t> steps for the scenario.</a:t>
            </a:r>
          </a:p>
          <a:p>
            <a:endParaRPr lang="en-US" dirty="0" smtClean="0">
              <a:solidFill>
                <a:srgbClr val="FFFFFF"/>
              </a:solidFill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3118449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Inconsolata"/>
                <a:cs typeface="Inconsolata"/>
              </a:rPr>
              <a:t>Given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precondition which defines the start of a scenario.</a:t>
            </a:r>
          </a:p>
          <a:p>
            <a:r>
              <a:rPr lang="en-US" dirty="0" smtClean="0">
                <a:latin typeface="Inconsolata"/>
                <a:cs typeface="Inconsolata"/>
              </a:rPr>
              <a:t>When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event trigger.</a:t>
            </a:r>
          </a:p>
          <a:p>
            <a:r>
              <a:rPr lang="en-US" dirty="0" smtClean="0">
                <a:latin typeface="Inconsolata"/>
                <a:cs typeface="Inconsolata"/>
              </a:rPr>
              <a:t>Then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err="1" smtClean="0"/>
              <a:t>postcondition</a:t>
            </a:r>
            <a:r>
              <a:rPr lang="en-US" dirty="0" smtClean="0"/>
              <a:t> to verify after the event.</a:t>
            </a:r>
          </a:p>
          <a:p>
            <a:endParaRPr lang="en-US" dirty="0"/>
          </a:p>
          <a:p>
            <a:r>
              <a:rPr lang="en-US" sz="2200" i="1" dirty="0" smtClean="0"/>
              <a:t>The </a:t>
            </a:r>
            <a:r>
              <a:rPr lang="en-US" sz="2200" i="1" dirty="0" smtClean="0">
                <a:latin typeface="Inconsolata"/>
                <a:cs typeface="Inconsolata"/>
              </a:rPr>
              <a:t>And</a:t>
            </a:r>
            <a:r>
              <a:rPr lang="en-US" sz="2200" i="1" dirty="0"/>
              <a:t> </a:t>
            </a:r>
            <a:r>
              <a:rPr lang="en-US" sz="2200" i="1" dirty="0" smtClean="0"/>
              <a:t>keyword just repeats the previous line’s keyword to improve the readability of the file.</a:t>
            </a:r>
          </a:p>
        </p:txBody>
      </p:sp>
    </p:spTree>
    <p:extLst>
      <p:ext uri="{BB962C8B-B14F-4D97-AF65-F5344CB8AC3E}">
        <p14:creationId xmlns:p14="http://schemas.microsoft.com/office/powerpoint/2010/main" val="19066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227467"/>
              </p:ext>
            </p:extLst>
          </p:nvPr>
        </p:nvGraphicFramePr>
        <p:xfrm>
          <a:off x="765175" y="2070846"/>
          <a:ext cx="7612064" cy="4182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64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Steps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include the keyword the Annotation represents. (“Given that x” becomes “that x”)</a:t>
            </a:r>
          </a:p>
          <a:p>
            <a:r>
              <a:rPr lang="en-US" dirty="0" smtClean="0"/>
              <a:t>The “value” of the annotations is a sort-of regex.</a:t>
            </a:r>
          </a:p>
          <a:p>
            <a:pPr lvl="1"/>
            <a:r>
              <a:rPr lang="en-US" dirty="0" smtClean="0"/>
              <a:t>$words are mapped to variables </a:t>
            </a:r>
          </a:p>
          <a:p>
            <a:pPr lvl="1"/>
            <a:r>
              <a:rPr lang="en-US" dirty="0" smtClean="0"/>
              <a:t>Basic mapping is on out of the box</a:t>
            </a:r>
          </a:p>
          <a:p>
            <a:pPr lvl="1"/>
            <a:r>
              <a:rPr lang="en-US" dirty="0" smtClean="0"/>
              <a:t>Custom mapping can be added ad-hoc.</a:t>
            </a:r>
          </a:p>
        </p:txBody>
      </p:sp>
    </p:spTree>
    <p:extLst>
      <p:ext uri="{BB962C8B-B14F-4D97-AF65-F5344CB8AC3E}">
        <p14:creationId xmlns:p14="http://schemas.microsoft.com/office/powerpoint/2010/main" val="175738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78</TotalTime>
  <Words>296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Habitat</vt:lpstr>
      <vt:lpstr>Behavioral-Driven Development in Java</vt:lpstr>
      <vt:lpstr>What is BDD?</vt:lpstr>
      <vt:lpstr>What is jBehave?</vt:lpstr>
      <vt:lpstr>The jBehave Process </vt:lpstr>
      <vt:lpstr>This is a Story</vt:lpstr>
      <vt:lpstr>Anatomy of a Story</vt:lpstr>
      <vt:lpstr>Anatomy of a Scenario</vt:lpstr>
      <vt:lpstr>Implementing Steps</vt:lpstr>
      <vt:lpstr>Implementing Steps – Continued</vt:lpstr>
      <vt:lpstr>Parameter mapping example.</vt:lpstr>
    </vt:vector>
  </TitlesOfParts>
  <Company>Intuit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Behavioral-Driven Development in Java</dc:title>
  <dc:creator>Jonathan Bristow</dc:creator>
  <cp:lastModifiedBy>Jonathan Bristow</cp:lastModifiedBy>
  <cp:revision>9</cp:revision>
  <dcterms:created xsi:type="dcterms:W3CDTF">2013-12-11T23:36:35Z</dcterms:created>
  <dcterms:modified xsi:type="dcterms:W3CDTF">2013-12-12T00:54:37Z</dcterms:modified>
</cp:coreProperties>
</file>