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1000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76578-7F44-47AC-8E07-9F6834350DF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711099-575E-438D-A090-5D0CEF45B010}">
      <dgm:prSet/>
      <dgm:spPr/>
      <dgm:t>
        <a:bodyPr/>
        <a:lstStyle/>
        <a:p>
          <a:r>
            <a:rPr lang="en-US"/>
            <a:t>Mission: build a reproducible ML pipeline to classify potential exoplanets.</a:t>
          </a:r>
        </a:p>
      </dgm:t>
    </dgm:pt>
    <dgm:pt modelId="{CB1DD36D-6C0E-412D-BE60-C62C9B481A23}" type="parTrans" cxnId="{26CB2D02-EABF-4D3D-A3FF-334851335CBC}">
      <dgm:prSet/>
      <dgm:spPr/>
      <dgm:t>
        <a:bodyPr/>
        <a:lstStyle/>
        <a:p>
          <a:endParaRPr lang="en-US"/>
        </a:p>
      </dgm:t>
    </dgm:pt>
    <dgm:pt modelId="{0F396DEA-491D-44F0-B8CE-8A3D6721E26C}" type="sibTrans" cxnId="{26CB2D02-EABF-4D3D-A3FF-334851335CBC}">
      <dgm:prSet/>
      <dgm:spPr/>
      <dgm:t>
        <a:bodyPr/>
        <a:lstStyle/>
        <a:p>
          <a:endParaRPr lang="en-US"/>
        </a:p>
      </dgm:t>
    </dgm:pt>
    <dgm:pt modelId="{94DF9C95-38C9-446A-85FC-464F8621606A}">
      <dgm:prSet/>
      <dgm:spPr/>
      <dgm:t>
        <a:bodyPr/>
        <a:lstStyle/>
        <a:p>
          <a:r>
            <a:rPr lang="en-US"/>
            <a:t>Data: NASA’s Kepler, TESS, and K2 missions.</a:t>
          </a:r>
        </a:p>
      </dgm:t>
    </dgm:pt>
    <dgm:pt modelId="{C8DFD163-ED8F-46F1-81BC-49B4BD0A93E6}" type="parTrans" cxnId="{B0D2BC4F-4A30-406A-AB7D-0ABA02AE102A}">
      <dgm:prSet/>
      <dgm:spPr/>
      <dgm:t>
        <a:bodyPr/>
        <a:lstStyle/>
        <a:p>
          <a:endParaRPr lang="en-US"/>
        </a:p>
      </dgm:t>
    </dgm:pt>
    <dgm:pt modelId="{5B518735-1DE3-4D02-97A4-8BA4AB4B3AF5}" type="sibTrans" cxnId="{B0D2BC4F-4A30-406A-AB7D-0ABA02AE102A}">
      <dgm:prSet/>
      <dgm:spPr/>
      <dgm:t>
        <a:bodyPr/>
        <a:lstStyle/>
        <a:p>
          <a:endParaRPr lang="en-US"/>
        </a:p>
      </dgm:t>
    </dgm:pt>
    <dgm:pt modelId="{8AEA10B2-8711-47EB-90D3-AA07BDB99796}">
      <dgm:prSet/>
      <dgm:spPr/>
      <dgm:t>
        <a:bodyPr/>
        <a:lstStyle/>
        <a:p>
          <a:r>
            <a:rPr lang="en-US" dirty="0"/>
            <a:t>Goal: help scientists quickly validate planet candidates using accessible ML tools.</a:t>
          </a:r>
        </a:p>
      </dgm:t>
    </dgm:pt>
    <dgm:pt modelId="{123873B1-0587-4FDA-A294-B428D6568F15}" type="parTrans" cxnId="{F4CBFA5B-E900-4D77-8C4F-1D80B4E8AFF6}">
      <dgm:prSet/>
      <dgm:spPr/>
      <dgm:t>
        <a:bodyPr/>
        <a:lstStyle/>
        <a:p>
          <a:endParaRPr lang="en-US"/>
        </a:p>
      </dgm:t>
    </dgm:pt>
    <dgm:pt modelId="{86E949BE-6CF2-4A49-A233-29C0E4185C15}" type="sibTrans" cxnId="{F4CBFA5B-E900-4D77-8C4F-1D80B4E8AFF6}">
      <dgm:prSet/>
      <dgm:spPr/>
      <dgm:t>
        <a:bodyPr/>
        <a:lstStyle/>
        <a:p>
          <a:endParaRPr lang="en-US"/>
        </a:p>
      </dgm:t>
    </dgm:pt>
    <dgm:pt modelId="{EDC8427C-AE8C-4D26-ABBF-42C10C8B1921}" type="pres">
      <dgm:prSet presAssocID="{9F476578-7F44-47AC-8E07-9F6834350DFE}" presName="outerComposite" presStyleCnt="0">
        <dgm:presLayoutVars>
          <dgm:chMax val="5"/>
          <dgm:dir/>
          <dgm:resizeHandles val="exact"/>
        </dgm:presLayoutVars>
      </dgm:prSet>
      <dgm:spPr/>
    </dgm:pt>
    <dgm:pt modelId="{C018283A-5A4C-4245-BE35-94F152C165E2}" type="pres">
      <dgm:prSet presAssocID="{9F476578-7F44-47AC-8E07-9F6834350DFE}" presName="dummyMaxCanvas" presStyleCnt="0">
        <dgm:presLayoutVars/>
      </dgm:prSet>
      <dgm:spPr/>
    </dgm:pt>
    <dgm:pt modelId="{6CB64A91-653B-45B0-B943-887738C82F70}" type="pres">
      <dgm:prSet presAssocID="{9F476578-7F44-47AC-8E07-9F6834350DFE}" presName="ThreeNodes_1" presStyleLbl="node1" presStyleIdx="0" presStyleCnt="3">
        <dgm:presLayoutVars>
          <dgm:bulletEnabled val="1"/>
        </dgm:presLayoutVars>
      </dgm:prSet>
      <dgm:spPr/>
    </dgm:pt>
    <dgm:pt modelId="{11EB11EA-3CE5-4A5C-8288-18004F32C03A}" type="pres">
      <dgm:prSet presAssocID="{9F476578-7F44-47AC-8E07-9F6834350DFE}" presName="ThreeNodes_2" presStyleLbl="node1" presStyleIdx="1" presStyleCnt="3">
        <dgm:presLayoutVars>
          <dgm:bulletEnabled val="1"/>
        </dgm:presLayoutVars>
      </dgm:prSet>
      <dgm:spPr/>
    </dgm:pt>
    <dgm:pt modelId="{9767A163-2CC6-47E7-91ED-536F3A0C6EAF}" type="pres">
      <dgm:prSet presAssocID="{9F476578-7F44-47AC-8E07-9F6834350DFE}" presName="ThreeNodes_3" presStyleLbl="node1" presStyleIdx="2" presStyleCnt="3">
        <dgm:presLayoutVars>
          <dgm:bulletEnabled val="1"/>
        </dgm:presLayoutVars>
      </dgm:prSet>
      <dgm:spPr/>
    </dgm:pt>
    <dgm:pt modelId="{953A1EBA-5105-4EF2-8604-4DE56CFC382E}" type="pres">
      <dgm:prSet presAssocID="{9F476578-7F44-47AC-8E07-9F6834350DFE}" presName="ThreeConn_1-2" presStyleLbl="fgAccFollowNode1" presStyleIdx="0" presStyleCnt="2">
        <dgm:presLayoutVars>
          <dgm:bulletEnabled val="1"/>
        </dgm:presLayoutVars>
      </dgm:prSet>
      <dgm:spPr/>
    </dgm:pt>
    <dgm:pt modelId="{FEDD862C-04B2-431B-82BC-E2BF2E335FFE}" type="pres">
      <dgm:prSet presAssocID="{9F476578-7F44-47AC-8E07-9F6834350DFE}" presName="ThreeConn_2-3" presStyleLbl="fgAccFollowNode1" presStyleIdx="1" presStyleCnt="2">
        <dgm:presLayoutVars>
          <dgm:bulletEnabled val="1"/>
        </dgm:presLayoutVars>
      </dgm:prSet>
      <dgm:spPr/>
    </dgm:pt>
    <dgm:pt modelId="{0C9D3BD9-8E93-4CBB-9DD2-8E0F6391F424}" type="pres">
      <dgm:prSet presAssocID="{9F476578-7F44-47AC-8E07-9F6834350DFE}" presName="ThreeNodes_1_text" presStyleLbl="node1" presStyleIdx="2" presStyleCnt="3">
        <dgm:presLayoutVars>
          <dgm:bulletEnabled val="1"/>
        </dgm:presLayoutVars>
      </dgm:prSet>
      <dgm:spPr/>
    </dgm:pt>
    <dgm:pt modelId="{858E0790-2CBF-407B-9265-2F4FEDB96EB9}" type="pres">
      <dgm:prSet presAssocID="{9F476578-7F44-47AC-8E07-9F6834350DFE}" presName="ThreeNodes_2_text" presStyleLbl="node1" presStyleIdx="2" presStyleCnt="3">
        <dgm:presLayoutVars>
          <dgm:bulletEnabled val="1"/>
        </dgm:presLayoutVars>
      </dgm:prSet>
      <dgm:spPr/>
    </dgm:pt>
    <dgm:pt modelId="{6E1216A3-93FE-4372-826C-B8A51158E20F}" type="pres">
      <dgm:prSet presAssocID="{9F476578-7F44-47AC-8E07-9F6834350DF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60E9C01-4294-480D-880E-C43C9DE7C2D1}" type="presOf" srcId="{94DF9C95-38C9-446A-85FC-464F8621606A}" destId="{11EB11EA-3CE5-4A5C-8288-18004F32C03A}" srcOrd="0" destOrd="0" presId="urn:microsoft.com/office/officeart/2005/8/layout/vProcess5"/>
    <dgm:cxn modelId="{26CB2D02-EABF-4D3D-A3FF-334851335CBC}" srcId="{9F476578-7F44-47AC-8E07-9F6834350DFE}" destId="{95711099-575E-438D-A090-5D0CEF45B010}" srcOrd="0" destOrd="0" parTransId="{CB1DD36D-6C0E-412D-BE60-C62C9B481A23}" sibTransId="{0F396DEA-491D-44F0-B8CE-8A3D6721E26C}"/>
    <dgm:cxn modelId="{9D73C60E-E1F9-4DB6-A88F-F172432E04E4}" type="presOf" srcId="{0F396DEA-491D-44F0-B8CE-8A3D6721E26C}" destId="{953A1EBA-5105-4EF2-8604-4DE56CFC382E}" srcOrd="0" destOrd="0" presId="urn:microsoft.com/office/officeart/2005/8/layout/vProcess5"/>
    <dgm:cxn modelId="{B3660C19-FAC9-43FC-BBD5-43CC3BD35805}" type="presOf" srcId="{94DF9C95-38C9-446A-85FC-464F8621606A}" destId="{858E0790-2CBF-407B-9265-2F4FEDB96EB9}" srcOrd="1" destOrd="0" presId="urn:microsoft.com/office/officeart/2005/8/layout/vProcess5"/>
    <dgm:cxn modelId="{F20AD622-A13A-4348-8A00-83C6F0260DF1}" type="presOf" srcId="{95711099-575E-438D-A090-5D0CEF45B010}" destId="{0C9D3BD9-8E93-4CBB-9DD2-8E0F6391F424}" srcOrd="1" destOrd="0" presId="urn:microsoft.com/office/officeart/2005/8/layout/vProcess5"/>
    <dgm:cxn modelId="{460E0138-3B60-4FCD-BD78-2B330653FB90}" type="presOf" srcId="{8AEA10B2-8711-47EB-90D3-AA07BDB99796}" destId="{6E1216A3-93FE-4372-826C-B8A51158E20F}" srcOrd="1" destOrd="0" presId="urn:microsoft.com/office/officeart/2005/8/layout/vProcess5"/>
    <dgm:cxn modelId="{F4CBFA5B-E900-4D77-8C4F-1D80B4E8AFF6}" srcId="{9F476578-7F44-47AC-8E07-9F6834350DFE}" destId="{8AEA10B2-8711-47EB-90D3-AA07BDB99796}" srcOrd="2" destOrd="0" parTransId="{123873B1-0587-4FDA-A294-B428D6568F15}" sibTransId="{86E949BE-6CF2-4A49-A233-29C0E4185C15}"/>
    <dgm:cxn modelId="{B0D2BC4F-4A30-406A-AB7D-0ABA02AE102A}" srcId="{9F476578-7F44-47AC-8E07-9F6834350DFE}" destId="{94DF9C95-38C9-446A-85FC-464F8621606A}" srcOrd="1" destOrd="0" parTransId="{C8DFD163-ED8F-46F1-81BC-49B4BD0A93E6}" sibTransId="{5B518735-1DE3-4D02-97A4-8BA4AB4B3AF5}"/>
    <dgm:cxn modelId="{EF47DE8F-64EE-4C23-8BFB-6307A11584A1}" type="presOf" srcId="{5B518735-1DE3-4D02-97A4-8BA4AB4B3AF5}" destId="{FEDD862C-04B2-431B-82BC-E2BF2E335FFE}" srcOrd="0" destOrd="0" presId="urn:microsoft.com/office/officeart/2005/8/layout/vProcess5"/>
    <dgm:cxn modelId="{BECA0992-6958-464A-8FCB-0239FF7C6287}" type="presOf" srcId="{95711099-575E-438D-A090-5D0CEF45B010}" destId="{6CB64A91-653B-45B0-B943-887738C82F70}" srcOrd="0" destOrd="0" presId="urn:microsoft.com/office/officeart/2005/8/layout/vProcess5"/>
    <dgm:cxn modelId="{0E2134C3-7AD8-479B-901D-1B1ED0D34C51}" type="presOf" srcId="{8AEA10B2-8711-47EB-90D3-AA07BDB99796}" destId="{9767A163-2CC6-47E7-91ED-536F3A0C6EAF}" srcOrd="0" destOrd="0" presId="urn:microsoft.com/office/officeart/2005/8/layout/vProcess5"/>
    <dgm:cxn modelId="{254BE1E7-3CC7-476C-B1F3-F224094DA983}" type="presOf" srcId="{9F476578-7F44-47AC-8E07-9F6834350DFE}" destId="{EDC8427C-AE8C-4D26-ABBF-42C10C8B1921}" srcOrd="0" destOrd="0" presId="urn:microsoft.com/office/officeart/2005/8/layout/vProcess5"/>
    <dgm:cxn modelId="{F6C22FB4-7D03-451F-B2FF-7F6634DE4045}" type="presParOf" srcId="{EDC8427C-AE8C-4D26-ABBF-42C10C8B1921}" destId="{C018283A-5A4C-4245-BE35-94F152C165E2}" srcOrd="0" destOrd="0" presId="urn:microsoft.com/office/officeart/2005/8/layout/vProcess5"/>
    <dgm:cxn modelId="{554F8121-58BE-4CCD-9D13-5A1EB7556351}" type="presParOf" srcId="{EDC8427C-AE8C-4D26-ABBF-42C10C8B1921}" destId="{6CB64A91-653B-45B0-B943-887738C82F70}" srcOrd="1" destOrd="0" presId="urn:microsoft.com/office/officeart/2005/8/layout/vProcess5"/>
    <dgm:cxn modelId="{F74BF87A-2880-4EC6-9C83-F873F9F29F07}" type="presParOf" srcId="{EDC8427C-AE8C-4D26-ABBF-42C10C8B1921}" destId="{11EB11EA-3CE5-4A5C-8288-18004F32C03A}" srcOrd="2" destOrd="0" presId="urn:microsoft.com/office/officeart/2005/8/layout/vProcess5"/>
    <dgm:cxn modelId="{769C72AA-C761-4D9A-97A2-B10AF15101CB}" type="presParOf" srcId="{EDC8427C-AE8C-4D26-ABBF-42C10C8B1921}" destId="{9767A163-2CC6-47E7-91ED-536F3A0C6EAF}" srcOrd="3" destOrd="0" presId="urn:microsoft.com/office/officeart/2005/8/layout/vProcess5"/>
    <dgm:cxn modelId="{E5314ADD-3AC0-4F67-BD15-573001F96FCD}" type="presParOf" srcId="{EDC8427C-AE8C-4D26-ABBF-42C10C8B1921}" destId="{953A1EBA-5105-4EF2-8604-4DE56CFC382E}" srcOrd="4" destOrd="0" presId="urn:microsoft.com/office/officeart/2005/8/layout/vProcess5"/>
    <dgm:cxn modelId="{B7F329AA-2E85-4294-AE5F-174A2FD2E9C1}" type="presParOf" srcId="{EDC8427C-AE8C-4D26-ABBF-42C10C8B1921}" destId="{FEDD862C-04B2-431B-82BC-E2BF2E335FFE}" srcOrd="5" destOrd="0" presId="urn:microsoft.com/office/officeart/2005/8/layout/vProcess5"/>
    <dgm:cxn modelId="{777620CE-04EE-4B0C-BE5E-48B5AF24C0F7}" type="presParOf" srcId="{EDC8427C-AE8C-4D26-ABBF-42C10C8B1921}" destId="{0C9D3BD9-8E93-4CBB-9DD2-8E0F6391F424}" srcOrd="6" destOrd="0" presId="urn:microsoft.com/office/officeart/2005/8/layout/vProcess5"/>
    <dgm:cxn modelId="{AAD1F712-8A40-4BAF-8F91-F33190195436}" type="presParOf" srcId="{EDC8427C-AE8C-4D26-ABBF-42C10C8B1921}" destId="{858E0790-2CBF-407B-9265-2F4FEDB96EB9}" srcOrd="7" destOrd="0" presId="urn:microsoft.com/office/officeart/2005/8/layout/vProcess5"/>
    <dgm:cxn modelId="{B41F0B76-53E3-483A-9F09-6ED1BE1A5D04}" type="presParOf" srcId="{EDC8427C-AE8C-4D26-ABBF-42C10C8B1921}" destId="{6E1216A3-93FE-4372-826C-B8A51158E20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784DF4-B5CA-4DF6-BADD-1848DC2C030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83F697E-0FA1-4C6A-BA86-7BFCBA72952D}">
      <dgm:prSet/>
      <dgm:spPr/>
      <dgm:t>
        <a:bodyPr/>
        <a:lstStyle/>
        <a:p>
          <a:pPr>
            <a:defRPr b="1"/>
          </a:pPr>
          <a:r>
            <a:rPr lang="en-US" b="1"/>
            <a:t>Each dataset was standardized:</a:t>
          </a:r>
          <a:endParaRPr lang="en-US"/>
        </a:p>
      </dgm:t>
    </dgm:pt>
    <dgm:pt modelId="{1CF526AC-09B4-4CFA-8923-4523FA3C63CD}" type="parTrans" cxnId="{4DA7260E-6EFC-4D11-AF90-15967BD91031}">
      <dgm:prSet/>
      <dgm:spPr/>
      <dgm:t>
        <a:bodyPr/>
        <a:lstStyle/>
        <a:p>
          <a:endParaRPr lang="en-US"/>
        </a:p>
      </dgm:t>
    </dgm:pt>
    <dgm:pt modelId="{EB2D85B8-C1D8-41D4-9658-2B7537B3F02B}" type="sibTrans" cxnId="{4DA7260E-6EFC-4D11-AF90-15967BD91031}">
      <dgm:prSet/>
      <dgm:spPr/>
      <dgm:t>
        <a:bodyPr/>
        <a:lstStyle/>
        <a:p>
          <a:endParaRPr lang="en-US"/>
        </a:p>
      </dgm:t>
    </dgm:pt>
    <dgm:pt modelId="{A2F56161-127C-43A6-BA94-861435F81EED}">
      <dgm:prSet/>
      <dgm:spPr/>
      <dgm:t>
        <a:bodyPr/>
        <a:lstStyle/>
        <a:p>
          <a:r>
            <a:rPr lang="en-US"/>
            <a:t>Units normalized (hours, days, ppm, etc.)</a:t>
          </a:r>
        </a:p>
      </dgm:t>
    </dgm:pt>
    <dgm:pt modelId="{90E0ACFC-1A84-478A-8D6E-E22235ED16D0}" type="parTrans" cxnId="{710A25C2-2F69-4629-9915-2097BC10E56F}">
      <dgm:prSet/>
      <dgm:spPr/>
      <dgm:t>
        <a:bodyPr/>
        <a:lstStyle/>
        <a:p>
          <a:endParaRPr lang="en-US"/>
        </a:p>
      </dgm:t>
    </dgm:pt>
    <dgm:pt modelId="{AAD7EEDD-7954-4317-AFAB-A348F5912D31}" type="sibTrans" cxnId="{710A25C2-2F69-4629-9915-2097BC10E56F}">
      <dgm:prSet/>
      <dgm:spPr/>
      <dgm:t>
        <a:bodyPr/>
        <a:lstStyle/>
        <a:p>
          <a:endParaRPr lang="en-US"/>
        </a:p>
      </dgm:t>
    </dgm:pt>
    <dgm:pt modelId="{FFECE879-F826-4E52-91CA-849FAB252FB4}">
      <dgm:prSet/>
      <dgm:spPr/>
      <dgm:t>
        <a:bodyPr/>
        <a:lstStyle/>
        <a:p>
          <a:r>
            <a:rPr lang="en-US" dirty="0"/>
            <a:t>Missing values imputed with median values.</a:t>
          </a:r>
        </a:p>
      </dgm:t>
    </dgm:pt>
    <dgm:pt modelId="{58036FB4-B404-4721-A0FF-2648B8E210B6}" type="parTrans" cxnId="{316F73BC-988B-4504-947B-F422BB83D405}">
      <dgm:prSet/>
      <dgm:spPr/>
      <dgm:t>
        <a:bodyPr/>
        <a:lstStyle/>
        <a:p>
          <a:endParaRPr lang="en-US"/>
        </a:p>
      </dgm:t>
    </dgm:pt>
    <dgm:pt modelId="{1B73AA0B-D503-48BE-AA64-3498282665F1}" type="sibTrans" cxnId="{316F73BC-988B-4504-947B-F422BB83D405}">
      <dgm:prSet/>
      <dgm:spPr/>
      <dgm:t>
        <a:bodyPr/>
        <a:lstStyle/>
        <a:p>
          <a:endParaRPr lang="en-US"/>
        </a:p>
      </dgm:t>
    </dgm:pt>
    <dgm:pt modelId="{149B97DA-85E8-4CBF-A70F-2E17F85E1669}">
      <dgm:prSet/>
      <dgm:spPr/>
      <dgm:t>
        <a:bodyPr/>
        <a:lstStyle/>
        <a:p>
          <a:r>
            <a:rPr lang="en-US"/>
            <a:t>Only confirmed planets (1) and false positives (0) kept.</a:t>
          </a:r>
        </a:p>
      </dgm:t>
    </dgm:pt>
    <dgm:pt modelId="{BE54FF66-759C-4A59-8763-C93F2C0F2FF6}" type="parTrans" cxnId="{C8B95135-A766-4FC4-9837-21596807914B}">
      <dgm:prSet/>
      <dgm:spPr/>
      <dgm:t>
        <a:bodyPr/>
        <a:lstStyle/>
        <a:p>
          <a:endParaRPr lang="en-US"/>
        </a:p>
      </dgm:t>
    </dgm:pt>
    <dgm:pt modelId="{2C794F2E-2226-414A-837D-6B5FDBB43BC1}" type="sibTrans" cxnId="{C8B95135-A766-4FC4-9837-21596807914B}">
      <dgm:prSet/>
      <dgm:spPr/>
      <dgm:t>
        <a:bodyPr/>
        <a:lstStyle/>
        <a:p>
          <a:endParaRPr lang="en-US"/>
        </a:p>
      </dgm:t>
    </dgm:pt>
    <dgm:pt modelId="{B5AEEB52-51AD-4374-94F0-275E569C8BEE}">
      <dgm:prSet/>
      <dgm:spPr/>
      <dgm:t>
        <a:bodyPr/>
        <a:lstStyle/>
        <a:p>
          <a:pPr>
            <a:defRPr b="1"/>
          </a:pPr>
          <a:r>
            <a:rPr lang="en-US" b="1"/>
            <a:t>Derived features added:</a:t>
          </a:r>
          <a:endParaRPr lang="en-US"/>
        </a:p>
      </dgm:t>
    </dgm:pt>
    <dgm:pt modelId="{8425CB7C-EBA2-41E4-BBDB-DAF58DCF375E}" type="parTrans" cxnId="{A9AB8E10-4E65-49C5-85DC-EDE692BFF289}">
      <dgm:prSet/>
      <dgm:spPr/>
      <dgm:t>
        <a:bodyPr/>
        <a:lstStyle/>
        <a:p>
          <a:endParaRPr lang="en-US"/>
        </a:p>
      </dgm:t>
    </dgm:pt>
    <dgm:pt modelId="{17EC2314-CD20-462F-8707-329832B66E22}" type="sibTrans" cxnId="{A9AB8E10-4E65-49C5-85DC-EDE692BFF289}">
      <dgm:prSet/>
      <dgm:spPr/>
      <dgm:t>
        <a:bodyPr/>
        <a:lstStyle/>
        <a:p>
          <a:endParaRPr lang="en-US"/>
        </a:p>
      </dgm:t>
    </dgm:pt>
    <dgm:pt modelId="{C7B1DFF0-14D6-408C-80F7-8F5F282AF4A9}">
      <dgm:prSet/>
      <dgm:spPr/>
      <dgm:t>
        <a:bodyPr/>
        <a:lstStyle/>
        <a:p>
          <a:r>
            <a:rPr lang="en-US"/>
            <a:t>Transit depth fraction, radius ratio, duty cycle, log transforms.</a:t>
          </a:r>
        </a:p>
      </dgm:t>
    </dgm:pt>
    <dgm:pt modelId="{6D6AEFA1-775F-43DF-A86A-2E2BE0992493}" type="parTrans" cxnId="{1C6EAA25-9C84-444C-B693-D3EBFACD6F2B}">
      <dgm:prSet/>
      <dgm:spPr/>
      <dgm:t>
        <a:bodyPr/>
        <a:lstStyle/>
        <a:p>
          <a:endParaRPr lang="en-US"/>
        </a:p>
      </dgm:t>
    </dgm:pt>
    <dgm:pt modelId="{5548747B-D121-4D03-B52D-4D1FC8B29F34}" type="sibTrans" cxnId="{1C6EAA25-9C84-444C-B693-D3EBFACD6F2B}">
      <dgm:prSet/>
      <dgm:spPr/>
      <dgm:t>
        <a:bodyPr/>
        <a:lstStyle/>
        <a:p>
          <a:endParaRPr lang="en-US"/>
        </a:p>
      </dgm:t>
    </dgm:pt>
    <dgm:pt modelId="{C49DB71E-5915-416B-8AED-FACB871EEAD5}" type="pres">
      <dgm:prSet presAssocID="{04784DF4-B5CA-4DF6-BADD-1848DC2C0304}" presName="root" presStyleCnt="0">
        <dgm:presLayoutVars>
          <dgm:dir/>
          <dgm:resizeHandles val="exact"/>
        </dgm:presLayoutVars>
      </dgm:prSet>
      <dgm:spPr/>
    </dgm:pt>
    <dgm:pt modelId="{5B807347-5223-474F-87A5-5BDE5A7D1DB1}" type="pres">
      <dgm:prSet presAssocID="{283F697E-0FA1-4C6A-BA86-7BFCBA72952D}" presName="compNode" presStyleCnt="0"/>
      <dgm:spPr/>
    </dgm:pt>
    <dgm:pt modelId="{10F6D7B2-11EA-4208-AC0B-CA509717B2F5}" type="pres">
      <dgm:prSet presAssocID="{283F697E-0FA1-4C6A-BA86-7BFCBA7295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86CD748A-FB88-4497-94AA-ACD68304073B}" type="pres">
      <dgm:prSet presAssocID="{283F697E-0FA1-4C6A-BA86-7BFCBA72952D}" presName="iconSpace" presStyleCnt="0"/>
      <dgm:spPr/>
    </dgm:pt>
    <dgm:pt modelId="{EC83AB6F-C6E8-429F-B1EE-1C2B19DF6B17}" type="pres">
      <dgm:prSet presAssocID="{283F697E-0FA1-4C6A-BA86-7BFCBA72952D}" presName="parTx" presStyleLbl="revTx" presStyleIdx="0" presStyleCnt="4">
        <dgm:presLayoutVars>
          <dgm:chMax val="0"/>
          <dgm:chPref val="0"/>
        </dgm:presLayoutVars>
      </dgm:prSet>
      <dgm:spPr/>
    </dgm:pt>
    <dgm:pt modelId="{D261F9B1-0429-4961-BAA2-11DAEDC1F39E}" type="pres">
      <dgm:prSet presAssocID="{283F697E-0FA1-4C6A-BA86-7BFCBA72952D}" presName="txSpace" presStyleCnt="0"/>
      <dgm:spPr/>
    </dgm:pt>
    <dgm:pt modelId="{1C286CDD-3FE4-40FB-BACD-688CD8F91259}" type="pres">
      <dgm:prSet presAssocID="{283F697E-0FA1-4C6A-BA86-7BFCBA72952D}" presName="desTx" presStyleLbl="revTx" presStyleIdx="1" presStyleCnt="4">
        <dgm:presLayoutVars/>
      </dgm:prSet>
      <dgm:spPr/>
    </dgm:pt>
    <dgm:pt modelId="{41D3A421-ACB0-4C6B-91B4-B96D6CDA498F}" type="pres">
      <dgm:prSet presAssocID="{EB2D85B8-C1D8-41D4-9658-2B7537B3F02B}" presName="sibTrans" presStyleCnt="0"/>
      <dgm:spPr/>
    </dgm:pt>
    <dgm:pt modelId="{9570117A-E25C-484C-AED2-F93574E17F3C}" type="pres">
      <dgm:prSet presAssocID="{B5AEEB52-51AD-4374-94F0-275E569C8BEE}" presName="compNode" presStyleCnt="0"/>
      <dgm:spPr/>
    </dgm:pt>
    <dgm:pt modelId="{6544B595-8F5E-4FBE-B2E7-CD9693A792AB}" type="pres">
      <dgm:prSet presAssocID="{B5AEEB52-51AD-4374-94F0-275E569C8B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emáticas"/>
        </a:ext>
      </dgm:extLst>
    </dgm:pt>
    <dgm:pt modelId="{C8B422BE-96C8-4CB8-985B-52A553F938CB}" type="pres">
      <dgm:prSet presAssocID="{B5AEEB52-51AD-4374-94F0-275E569C8BEE}" presName="iconSpace" presStyleCnt="0"/>
      <dgm:spPr/>
    </dgm:pt>
    <dgm:pt modelId="{3E95FAEA-4459-442F-B4F0-47382DB17FCD}" type="pres">
      <dgm:prSet presAssocID="{B5AEEB52-51AD-4374-94F0-275E569C8BEE}" presName="parTx" presStyleLbl="revTx" presStyleIdx="2" presStyleCnt="4">
        <dgm:presLayoutVars>
          <dgm:chMax val="0"/>
          <dgm:chPref val="0"/>
        </dgm:presLayoutVars>
      </dgm:prSet>
      <dgm:spPr/>
    </dgm:pt>
    <dgm:pt modelId="{0174A332-D453-47EC-B6EF-E93254AFE5B8}" type="pres">
      <dgm:prSet presAssocID="{B5AEEB52-51AD-4374-94F0-275E569C8BEE}" presName="txSpace" presStyleCnt="0"/>
      <dgm:spPr/>
    </dgm:pt>
    <dgm:pt modelId="{4437A0ED-0976-4D6F-8F56-118CBD8BC5E4}" type="pres">
      <dgm:prSet presAssocID="{B5AEEB52-51AD-4374-94F0-275E569C8BEE}" presName="desTx" presStyleLbl="revTx" presStyleIdx="3" presStyleCnt="4">
        <dgm:presLayoutVars/>
      </dgm:prSet>
      <dgm:spPr/>
    </dgm:pt>
  </dgm:ptLst>
  <dgm:cxnLst>
    <dgm:cxn modelId="{4DA7260E-6EFC-4D11-AF90-15967BD91031}" srcId="{04784DF4-B5CA-4DF6-BADD-1848DC2C0304}" destId="{283F697E-0FA1-4C6A-BA86-7BFCBA72952D}" srcOrd="0" destOrd="0" parTransId="{1CF526AC-09B4-4CFA-8923-4523FA3C63CD}" sibTransId="{EB2D85B8-C1D8-41D4-9658-2B7537B3F02B}"/>
    <dgm:cxn modelId="{A9AB8E10-4E65-49C5-85DC-EDE692BFF289}" srcId="{04784DF4-B5CA-4DF6-BADD-1848DC2C0304}" destId="{B5AEEB52-51AD-4374-94F0-275E569C8BEE}" srcOrd="1" destOrd="0" parTransId="{8425CB7C-EBA2-41E4-BBDB-DAF58DCF375E}" sibTransId="{17EC2314-CD20-462F-8707-329832B66E22}"/>
    <dgm:cxn modelId="{1C6EAA25-9C84-444C-B693-D3EBFACD6F2B}" srcId="{B5AEEB52-51AD-4374-94F0-275E569C8BEE}" destId="{C7B1DFF0-14D6-408C-80F7-8F5F282AF4A9}" srcOrd="0" destOrd="0" parTransId="{6D6AEFA1-775F-43DF-A86A-2E2BE0992493}" sibTransId="{5548747B-D121-4D03-B52D-4D1FC8B29F34}"/>
    <dgm:cxn modelId="{C8B95135-A766-4FC4-9837-21596807914B}" srcId="{283F697E-0FA1-4C6A-BA86-7BFCBA72952D}" destId="{149B97DA-85E8-4CBF-A70F-2E17F85E1669}" srcOrd="2" destOrd="0" parTransId="{BE54FF66-759C-4A59-8763-C93F2C0F2FF6}" sibTransId="{2C794F2E-2226-414A-837D-6B5FDBB43BC1}"/>
    <dgm:cxn modelId="{9785133E-AD4A-4219-BE99-4A25357CEDFB}" type="presOf" srcId="{B5AEEB52-51AD-4374-94F0-275E569C8BEE}" destId="{3E95FAEA-4459-442F-B4F0-47382DB17FCD}" srcOrd="0" destOrd="0" presId="urn:microsoft.com/office/officeart/2018/5/layout/CenteredIconLabelDescriptionList"/>
    <dgm:cxn modelId="{9BF4CA67-CC61-4203-B3C0-6A1555BCD999}" type="presOf" srcId="{A2F56161-127C-43A6-BA94-861435F81EED}" destId="{1C286CDD-3FE4-40FB-BACD-688CD8F91259}" srcOrd="0" destOrd="0" presId="urn:microsoft.com/office/officeart/2018/5/layout/CenteredIconLabelDescriptionList"/>
    <dgm:cxn modelId="{21D54F4A-5E88-4F21-A436-30EB27B03CA5}" type="presOf" srcId="{04784DF4-B5CA-4DF6-BADD-1848DC2C0304}" destId="{C49DB71E-5915-416B-8AED-FACB871EEAD5}" srcOrd="0" destOrd="0" presId="urn:microsoft.com/office/officeart/2018/5/layout/CenteredIconLabelDescriptionList"/>
    <dgm:cxn modelId="{7F2BF387-C4D5-43DA-8B14-5B326780B611}" type="presOf" srcId="{149B97DA-85E8-4CBF-A70F-2E17F85E1669}" destId="{1C286CDD-3FE4-40FB-BACD-688CD8F91259}" srcOrd="0" destOrd="2" presId="urn:microsoft.com/office/officeart/2018/5/layout/CenteredIconLabelDescriptionList"/>
    <dgm:cxn modelId="{A42E1499-865F-4CC3-8006-B03609E2C19B}" type="presOf" srcId="{C7B1DFF0-14D6-408C-80F7-8F5F282AF4A9}" destId="{4437A0ED-0976-4D6F-8F56-118CBD8BC5E4}" srcOrd="0" destOrd="0" presId="urn:microsoft.com/office/officeart/2018/5/layout/CenteredIconLabelDescriptionList"/>
    <dgm:cxn modelId="{3420A5BB-02E9-4D7F-9736-6F099797110D}" type="presOf" srcId="{283F697E-0FA1-4C6A-BA86-7BFCBA72952D}" destId="{EC83AB6F-C6E8-429F-B1EE-1C2B19DF6B17}" srcOrd="0" destOrd="0" presId="urn:microsoft.com/office/officeart/2018/5/layout/CenteredIconLabelDescriptionList"/>
    <dgm:cxn modelId="{316F73BC-988B-4504-947B-F422BB83D405}" srcId="{283F697E-0FA1-4C6A-BA86-7BFCBA72952D}" destId="{FFECE879-F826-4E52-91CA-849FAB252FB4}" srcOrd="1" destOrd="0" parTransId="{58036FB4-B404-4721-A0FF-2648B8E210B6}" sibTransId="{1B73AA0B-D503-48BE-AA64-3498282665F1}"/>
    <dgm:cxn modelId="{710A25C2-2F69-4629-9915-2097BC10E56F}" srcId="{283F697E-0FA1-4C6A-BA86-7BFCBA72952D}" destId="{A2F56161-127C-43A6-BA94-861435F81EED}" srcOrd="0" destOrd="0" parTransId="{90E0ACFC-1A84-478A-8D6E-E22235ED16D0}" sibTransId="{AAD7EEDD-7954-4317-AFAB-A348F5912D31}"/>
    <dgm:cxn modelId="{17C1D1FD-B9F7-4F77-AF4D-35A792EDCB4D}" type="presOf" srcId="{FFECE879-F826-4E52-91CA-849FAB252FB4}" destId="{1C286CDD-3FE4-40FB-BACD-688CD8F91259}" srcOrd="0" destOrd="1" presId="urn:microsoft.com/office/officeart/2018/5/layout/CenteredIconLabelDescriptionList"/>
    <dgm:cxn modelId="{C6D5E85C-18EF-46C1-8CE1-9CC446557A67}" type="presParOf" srcId="{C49DB71E-5915-416B-8AED-FACB871EEAD5}" destId="{5B807347-5223-474F-87A5-5BDE5A7D1DB1}" srcOrd="0" destOrd="0" presId="urn:microsoft.com/office/officeart/2018/5/layout/CenteredIconLabelDescriptionList"/>
    <dgm:cxn modelId="{8E935B54-EF86-4E02-9F03-4D3074511EF5}" type="presParOf" srcId="{5B807347-5223-474F-87A5-5BDE5A7D1DB1}" destId="{10F6D7B2-11EA-4208-AC0B-CA509717B2F5}" srcOrd="0" destOrd="0" presId="urn:microsoft.com/office/officeart/2018/5/layout/CenteredIconLabelDescriptionList"/>
    <dgm:cxn modelId="{0F203C4E-D52E-4899-9247-3DEAB253CAE7}" type="presParOf" srcId="{5B807347-5223-474F-87A5-5BDE5A7D1DB1}" destId="{86CD748A-FB88-4497-94AA-ACD68304073B}" srcOrd="1" destOrd="0" presId="urn:microsoft.com/office/officeart/2018/5/layout/CenteredIconLabelDescriptionList"/>
    <dgm:cxn modelId="{77CA9D90-96DD-4719-A568-01D3AA4C1844}" type="presParOf" srcId="{5B807347-5223-474F-87A5-5BDE5A7D1DB1}" destId="{EC83AB6F-C6E8-429F-B1EE-1C2B19DF6B17}" srcOrd="2" destOrd="0" presId="urn:microsoft.com/office/officeart/2018/5/layout/CenteredIconLabelDescriptionList"/>
    <dgm:cxn modelId="{749BBBF5-A891-4968-8631-4967C175CBB7}" type="presParOf" srcId="{5B807347-5223-474F-87A5-5BDE5A7D1DB1}" destId="{D261F9B1-0429-4961-BAA2-11DAEDC1F39E}" srcOrd="3" destOrd="0" presId="urn:microsoft.com/office/officeart/2018/5/layout/CenteredIconLabelDescriptionList"/>
    <dgm:cxn modelId="{1F94B1EE-B595-4754-826E-17D44335A368}" type="presParOf" srcId="{5B807347-5223-474F-87A5-5BDE5A7D1DB1}" destId="{1C286CDD-3FE4-40FB-BACD-688CD8F91259}" srcOrd="4" destOrd="0" presId="urn:microsoft.com/office/officeart/2018/5/layout/CenteredIconLabelDescriptionList"/>
    <dgm:cxn modelId="{CCCD2B88-AFB6-4F62-A316-455C658AF174}" type="presParOf" srcId="{C49DB71E-5915-416B-8AED-FACB871EEAD5}" destId="{41D3A421-ACB0-4C6B-91B4-B96D6CDA498F}" srcOrd="1" destOrd="0" presId="urn:microsoft.com/office/officeart/2018/5/layout/CenteredIconLabelDescriptionList"/>
    <dgm:cxn modelId="{00FAD447-2B22-4060-BFFE-B9F131947273}" type="presParOf" srcId="{C49DB71E-5915-416B-8AED-FACB871EEAD5}" destId="{9570117A-E25C-484C-AED2-F93574E17F3C}" srcOrd="2" destOrd="0" presId="urn:microsoft.com/office/officeart/2018/5/layout/CenteredIconLabelDescriptionList"/>
    <dgm:cxn modelId="{EE3F671D-374A-41F0-942B-852656A408A2}" type="presParOf" srcId="{9570117A-E25C-484C-AED2-F93574E17F3C}" destId="{6544B595-8F5E-4FBE-B2E7-CD9693A792AB}" srcOrd="0" destOrd="0" presId="urn:microsoft.com/office/officeart/2018/5/layout/CenteredIconLabelDescriptionList"/>
    <dgm:cxn modelId="{807F5008-8943-49AA-B4CA-198142106467}" type="presParOf" srcId="{9570117A-E25C-484C-AED2-F93574E17F3C}" destId="{C8B422BE-96C8-4CB8-985B-52A553F938CB}" srcOrd="1" destOrd="0" presId="urn:microsoft.com/office/officeart/2018/5/layout/CenteredIconLabelDescriptionList"/>
    <dgm:cxn modelId="{CFD6A2F9-1296-48B1-AE4B-9B0118ACEE3A}" type="presParOf" srcId="{9570117A-E25C-484C-AED2-F93574E17F3C}" destId="{3E95FAEA-4459-442F-B4F0-47382DB17FCD}" srcOrd="2" destOrd="0" presId="urn:microsoft.com/office/officeart/2018/5/layout/CenteredIconLabelDescriptionList"/>
    <dgm:cxn modelId="{5700101A-E62D-471D-8159-4F995C1BC5B0}" type="presParOf" srcId="{9570117A-E25C-484C-AED2-F93574E17F3C}" destId="{0174A332-D453-47EC-B6EF-E93254AFE5B8}" srcOrd="3" destOrd="0" presId="urn:microsoft.com/office/officeart/2018/5/layout/CenteredIconLabelDescriptionList"/>
    <dgm:cxn modelId="{42AE28D0-1CFE-4BFB-9B1D-C7CE170D0FED}" type="presParOf" srcId="{9570117A-E25C-484C-AED2-F93574E17F3C}" destId="{4437A0ED-0976-4D6F-8F56-118CBD8BC5E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9D42B2-9F41-487F-83F9-5BAAAA4A94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DC23AF-B35F-43F6-A6F5-5A0F40FF91CE}">
      <dgm:prSet/>
      <dgm:spPr/>
      <dgm:t>
        <a:bodyPr/>
        <a:lstStyle/>
        <a:p>
          <a:r>
            <a:rPr lang="en-US"/>
            <a:t>Algorithms tested: Random Forest, XGBoost.</a:t>
          </a:r>
        </a:p>
      </dgm:t>
    </dgm:pt>
    <dgm:pt modelId="{EC27471F-119F-4747-9D81-BE7278190386}" type="parTrans" cxnId="{C3F2911C-6475-4379-9913-4DEB91F6CC9B}">
      <dgm:prSet/>
      <dgm:spPr/>
      <dgm:t>
        <a:bodyPr/>
        <a:lstStyle/>
        <a:p>
          <a:endParaRPr lang="en-US"/>
        </a:p>
      </dgm:t>
    </dgm:pt>
    <dgm:pt modelId="{E4A65846-F58F-455A-ADF3-4A1A15F846D9}" type="sibTrans" cxnId="{C3F2911C-6475-4379-9913-4DEB91F6CC9B}">
      <dgm:prSet/>
      <dgm:spPr/>
      <dgm:t>
        <a:bodyPr/>
        <a:lstStyle/>
        <a:p>
          <a:endParaRPr lang="en-US"/>
        </a:p>
      </dgm:t>
    </dgm:pt>
    <dgm:pt modelId="{78299F74-70A5-4E41-8193-B03EA81FFE62}">
      <dgm:prSet/>
      <dgm:spPr/>
      <dgm:t>
        <a:bodyPr/>
        <a:lstStyle/>
        <a:p>
          <a:r>
            <a:rPr lang="en-US"/>
            <a:t>Final version: Random Forest (simpler, stable, interpretable).</a:t>
          </a:r>
        </a:p>
      </dgm:t>
    </dgm:pt>
    <dgm:pt modelId="{A9D5C5AF-11F7-4D9C-A200-7D8D1499E549}" type="parTrans" cxnId="{721823C5-DBEE-49B3-BEC5-C5F19D7A84F1}">
      <dgm:prSet/>
      <dgm:spPr/>
      <dgm:t>
        <a:bodyPr/>
        <a:lstStyle/>
        <a:p>
          <a:endParaRPr lang="en-US"/>
        </a:p>
      </dgm:t>
    </dgm:pt>
    <dgm:pt modelId="{206E5B27-E42D-4441-B3C4-0CAED973F031}" type="sibTrans" cxnId="{721823C5-DBEE-49B3-BEC5-C5F19D7A84F1}">
      <dgm:prSet/>
      <dgm:spPr/>
      <dgm:t>
        <a:bodyPr/>
        <a:lstStyle/>
        <a:p>
          <a:endParaRPr lang="en-US"/>
        </a:p>
      </dgm:t>
    </dgm:pt>
    <dgm:pt modelId="{E7547CFC-CE74-4F24-BBF0-745C23D950C4}">
      <dgm:prSet/>
      <dgm:spPr/>
      <dgm:t>
        <a:bodyPr/>
        <a:lstStyle/>
        <a:p>
          <a:r>
            <a:rPr lang="en-US"/>
            <a:t>Input: 19 numerical features per candidate.</a:t>
          </a:r>
        </a:p>
      </dgm:t>
    </dgm:pt>
    <dgm:pt modelId="{0FD9ED4B-8BE4-477F-8CE3-14B81D94CA47}" type="parTrans" cxnId="{2C184AE5-D147-4EDC-91AF-05F974692EC8}">
      <dgm:prSet/>
      <dgm:spPr/>
      <dgm:t>
        <a:bodyPr/>
        <a:lstStyle/>
        <a:p>
          <a:endParaRPr lang="en-US"/>
        </a:p>
      </dgm:t>
    </dgm:pt>
    <dgm:pt modelId="{F159BB95-5109-48BC-B4BB-646EC3CED8D3}" type="sibTrans" cxnId="{2C184AE5-D147-4EDC-91AF-05F974692EC8}">
      <dgm:prSet/>
      <dgm:spPr/>
      <dgm:t>
        <a:bodyPr/>
        <a:lstStyle/>
        <a:p>
          <a:endParaRPr lang="en-US"/>
        </a:p>
      </dgm:t>
    </dgm:pt>
    <dgm:pt modelId="{BDA930DD-78E2-4896-9651-FA095D4E940C}">
      <dgm:prSet/>
      <dgm:spPr/>
      <dgm:t>
        <a:bodyPr/>
        <a:lstStyle/>
        <a:p>
          <a:r>
            <a:rPr lang="en-US"/>
            <a:t>Output: predicted class → 1 = Planet, 0 = False Positive.</a:t>
          </a:r>
        </a:p>
      </dgm:t>
    </dgm:pt>
    <dgm:pt modelId="{3523F8D5-06DE-451F-867B-22BE109271F0}" type="parTrans" cxnId="{D95D59EA-9A98-4617-9D09-F7DCD41FD509}">
      <dgm:prSet/>
      <dgm:spPr/>
      <dgm:t>
        <a:bodyPr/>
        <a:lstStyle/>
        <a:p>
          <a:endParaRPr lang="en-US"/>
        </a:p>
      </dgm:t>
    </dgm:pt>
    <dgm:pt modelId="{90680561-F0D9-41B7-804F-76E966EDF660}" type="sibTrans" cxnId="{D95D59EA-9A98-4617-9D09-F7DCD41FD509}">
      <dgm:prSet/>
      <dgm:spPr/>
      <dgm:t>
        <a:bodyPr/>
        <a:lstStyle/>
        <a:p>
          <a:endParaRPr lang="en-US"/>
        </a:p>
      </dgm:t>
    </dgm:pt>
    <dgm:pt modelId="{04C8C2A7-C05B-45F0-A672-4372440355C4}" type="pres">
      <dgm:prSet presAssocID="{A99D42B2-9F41-487F-83F9-5BAAAA4A947D}" presName="linear" presStyleCnt="0">
        <dgm:presLayoutVars>
          <dgm:animLvl val="lvl"/>
          <dgm:resizeHandles val="exact"/>
        </dgm:presLayoutVars>
      </dgm:prSet>
      <dgm:spPr/>
    </dgm:pt>
    <dgm:pt modelId="{D36DDBCC-1EE2-4D53-8F17-7F55AA35282A}" type="pres">
      <dgm:prSet presAssocID="{18DC23AF-B35F-43F6-A6F5-5A0F40FF91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862212-AC5D-47C3-B5BA-7718AD820F12}" type="pres">
      <dgm:prSet presAssocID="{E4A65846-F58F-455A-ADF3-4A1A15F846D9}" presName="spacer" presStyleCnt="0"/>
      <dgm:spPr/>
    </dgm:pt>
    <dgm:pt modelId="{964A6B92-4BFD-4193-8C6C-DE912950841D}" type="pres">
      <dgm:prSet presAssocID="{78299F74-70A5-4E41-8193-B03EA81FFE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33AD976-44A9-456E-96B0-AC1964FCB4DB}" type="pres">
      <dgm:prSet presAssocID="{206E5B27-E42D-4441-B3C4-0CAED973F031}" presName="spacer" presStyleCnt="0"/>
      <dgm:spPr/>
    </dgm:pt>
    <dgm:pt modelId="{C8361FF7-3B57-4155-A753-355D6F1EA418}" type="pres">
      <dgm:prSet presAssocID="{E7547CFC-CE74-4F24-BBF0-745C23D950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936A0A-25F0-49C9-99C1-8CC0D5CFF6E0}" type="pres">
      <dgm:prSet presAssocID="{F159BB95-5109-48BC-B4BB-646EC3CED8D3}" presName="spacer" presStyleCnt="0"/>
      <dgm:spPr/>
    </dgm:pt>
    <dgm:pt modelId="{F5ED227A-FFB4-4B6F-856C-F2AE6FDE5F74}" type="pres">
      <dgm:prSet presAssocID="{BDA930DD-78E2-4896-9651-FA095D4E940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E46C206-D6F9-4BCE-BE62-4B3E708285E2}" type="presOf" srcId="{E7547CFC-CE74-4F24-BBF0-745C23D950C4}" destId="{C8361FF7-3B57-4155-A753-355D6F1EA418}" srcOrd="0" destOrd="0" presId="urn:microsoft.com/office/officeart/2005/8/layout/vList2"/>
    <dgm:cxn modelId="{E446EF0A-E7F5-4F25-83BA-C4FA281D5E9A}" type="presOf" srcId="{18DC23AF-B35F-43F6-A6F5-5A0F40FF91CE}" destId="{D36DDBCC-1EE2-4D53-8F17-7F55AA35282A}" srcOrd="0" destOrd="0" presId="urn:microsoft.com/office/officeart/2005/8/layout/vList2"/>
    <dgm:cxn modelId="{C3F2911C-6475-4379-9913-4DEB91F6CC9B}" srcId="{A99D42B2-9F41-487F-83F9-5BAAAA4A947D}" destId="{18DC23AF-B35F-43F6-A6F5-5A0F40FF91CE}" srcOrd="0" destOrd="0" parTransId="{EC27471F-119F-4747-9D81-BE7278190386}" sibTransId="{E4A65846-F58F-455A-ADF3-4A1A15F846D9}"/>
    <dgm:cxn modelId="{EE423676-662D-4280-9F27-782A8EE05A6E}" type="presOf" srcId="{A99D42B2-9F41-487F-83F9-5BAAAA4A947D}" destId="{04C8C2A7-C05B-45F0-A672-4372440355C4}" srcOrd="0" destOrd="0" presId="urn:microsoft.com/office/officeart/2005/8/layout/vList2"/>
    <dgm:cxn modelId="{F46CFD79-7962-4536-B407-92FCF23FFB30}" type="presOf" srcId="{78299F74-70A5-4E41-8193-B03EA81FFE62}" destId="{964A6B92-4BFD-4193-8C6C-DE912950841D}" srcOrd="0" destOrd="0" presId="urn:microsoft.com/office/officeart/2005/8/layout/vList2"/>
    <dgm:cxn modelId="{503E6296-4A9E-4851-849A-01A48081583C}" type="presOf" srcId="{BDA930DD-78E2-4896-9651-FA095D4E940C}" destId="{F5ED227A-FFB4-4B6F-856C-F2AE6FDE5F74}" srcOrd="0" destOrd="0" presId="urn:microsoft.com/office/officeart/2005/8/layout/vList2"/>
    <dgm:cxn modelId="{721823C5-DBEE-49B3-BEC5-C5F19D7A84F1}" srcId="{A99D42B2-9F41-487F-83F9-5BAAAA4A947D}" destId="{78299F74-70A5-4E41-8193-B03EA81FFE62}" srcOrd="1" destOrd="0" parTransId="{A9D5C5AF-11F7-4D9C-A200-7D8D1499E549}" sibTransId="{206E5B27-E42D-4441-B3C4-0CAED973F031}"/>
    <dgm:cxn modelId="{2C184AE5-D147-4EDC-91AF-05F974692EC8}" srcId="{A99D42B2-9F41-487F-83F9-5BAAAA4A947D}" destId="{E7547CFC-CE74-4F24-BBF0-745C23D950C4}" srcOrd="2" destOrd="0" parTransId="{0FD9ED4B-8BE4-477F-8CE3-14B81D94CA47}" sibTransId="{F159BB95-5109-48BC-B4BB-646EC3CED8D3}"/>
    <dgm:cxn modelId="{D95D59EA-9A98-4617-9D09-F7DCD41FD509}" srcId="{A99D42B2-9F41-487F-83F9-5BAAAA4A947D}" destId="{BDA930DD-78E2-4896-9651-FA095D4E940C}" srcOrd="3" destOrd="0" parTransId="{3523F8D5-06DE-451F-867B-22BE109271F0}" sibTransId="{90680561-F0D9-41B7-804F-76E966EDF660}"/>
    <dgm:cxn modelId="{621AD7F9-9BB6-45AF-A186-99A271354252}" type="presParOf" srcId="{04C8C2A7-C05B-45F0-A672-4372440355C4}" destId="{D36DDBCC-1EE2-4D53-8F17-7F55AA35282A}" srcOrd="0" destOrd="0" presId="urn:microsoft.com/office/officeart/2005/8/layout/vList2"/>
    <dgm:cxn modelId="{EBB09C72-D153-4993-B3B2-5B7E5C8483F6}" type="presParOf" srcId="{04C8C2A7-C05B-45F0-A672-4372440355C4}" destId="{E1862212-AC5D-47C3-B5BA-7718AD820F12}" srcOrd="1" destOrd="0" presId="urn:microsoft.com/office/officeart/2005/8/layout/vList2"/>
    <dgm:cxn modelId="{9E13DF79-4849-44A7-827E-13953AEE9639}" type="presParOf" srcId="{04C8C2A7-C05B-45F0-A672-4372440355C4}" destId="{964A6B92-4BFD-4193-8C6C-DE912950841D}" srcOrd="2" destOrd="0" presId="urn:microsoft.com/office/officeart/2005/8/layout/vList2"/>
    <dgm:cxn modelId="{0416450A-E2BA-4944-8AA4-D80F9AFE4B12}" type="presParOf" srcId="{04C8C2A7-C05B-45F0-A672-4372440355C4}" destId="{333AD976-44A9-456E-96B0-AC1964FCB4DB}" srcOrd="3" destOrd="0" presId="urn:microsoft.com/office/officeart/2005/8/layout/vList2"/>
    <dgm:cxn modelId="{0E10B915-7DC5-460D-AA69-7456E89E1EF0}" type="presParOf" srcId="{04C8C2A7-C05B-45F0-A672-4372440355C4}" destId="{C8361FF7-3B57-4155-A753-355D6F1EA418}" srcOrd="4" destOrd="0" presId="urn:microsoft.com/office/officeart/2005/8/layout/vList2"/>
    <dgm:cxn modelId="{820DF563-54FA-48FF-BC4A-C524CE91C322}" type="presParOf" srcId="{04C8C2A7-C05B-45F0-A672-4372440355C4}" destId="{1D936A0A-25F0-49C9-99C1-8CC0D5CFF6E0}" srcOrd="5" destOrd="0" presId="urn:microsoft.com/office/officeart/2005/8/layout/vList2"/>
    <dgm:cxn modelId="{E2FC202E-C1D7-4E2D-B8A5-816F4B2DED87}" type="presParOf" srcId="{04C8C2A7-C05B-45F0-A672-4372440355C4}" destId="{F5ED227A-FFB4-4B6F-856C-F2AE6FDE5F7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21D93F-5166-4BAB-99CF-9D46FEE9A808}" type="doc">
      <dgm:prSet loTypeId="urn:microsoft.com/office/officeart/2018/2/layout/IconCircle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D63E86-5C69-4475-B340-B9A47586D6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Proven that machine learning can accelerate exoplanet validation.</a:t>
          </a:r>
        </a:p>
      </dgm:t>
    </dgm:pt>
    <dgm:pt modelId="{68DBD278-A5F8-4340-8FD8-36FEE34F1493}" type="parTrans" cxnId="{EF8D2B74-B054-4A80-82B9-95E4B4C4E664}">
      <dgm:prSet/>
      <dgm:spPr/>
      <dgm:t>
        <a:bodyPr/>
        <a:lstStyle/>
        <a:p>
          <a:endParaRPr lang="en-US"/>
        </a:p>
      </dgm:t>
    </dgm:pt>
    <dgm:pt modelId="{4D033EBE-1242-4C81-9A0B-146FC31E4E25}" type="sibTrans" cxnId="{EF8D2B74-B054-4A80-82B9-95E4B4C4E6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181720-ED72-4AD2-A7ED-4525FC7DC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 model achieves high recall and interpretability.</a:t>
          </a:r>
        </a:p>
      </dgm:t>
    </dgm:pt>
    <dgm:pt modelId="{B1D0FE58-77C5-4D40-854E-A52E980E6D32}" type="parTrans" cxnId="{A4F1348E-2429-4366-A08A-6AEAF63E3A88}">
      <dgm:prSet/>
      <dgm:spPr/>
      <dgm:t>
        <a:bodyPr/>
        <a:lstStyle/>
        <a:p>
          <a:endParaRPr lang="en-US"/>
        </a:p>
      </dgm:t>
    </dgm:pt>
    <dgm:pt modelId="{539BB0F4-5641-4708-B69F-A08F1FC14A0A}" type="sibTrans" cxnId="{A4F1348E-2429-4366-A08A-6AEAF63E3A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621720-2C33-4DED-955A-247AFA3F21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Plan: expand with real-time APIs from NASA Exoplanet Archive.</a:t>
          </a:r>
        </a:p>
      </dgm:t>
    </dgm:pt>
    <dgm:pt modelId="{F711D06B-C14F-478F-AFAA-B63D6DECCF18}" type="parTrans" cxnId="{8CD22FFE-C382-49DC-AD4F-C031A27A5DFF}">
      <dgm:prSet/>
      <dgm:spPr/>
      <dgm:t>
        <a:bodyPr/>
        <a:lstStyle/>
        <a:p>
          <a:endParaRPr lang="en-US"/>
        </a:p>
      </dgm:t>
    </dgm:pt>
    <dgm:pt modelId="{F1D81881-F365-459A-8958-15698094F2A7}" type="sibTrans" cxnId="{8CD22FFE-C382-49DC-AD4F-C031A27A5D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818274-07C2-4ADC-AB07-42240E2667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integration of new missions and additional features (light curve data).</a:t>
          </a:r>
        </a:p>
      </dgm:t>
    </dgm:pt>
    <dgm:pt modelId="{6B1FDCE1-06DB-4AF1-968B-79898E6F6A5C}" type="parTrans" cxnId="{05694899-0E3B-4B32-8453-62B6A7B141D8}">
      <dgm:prSet/>
      <dgm:spPr/>
      <dgm:t>
        <a:bodyPr/>
        <a:lstStyle/>
        <a:p>
          <a:endParaRPr lang="en-US"/>
        </a:p>
      </dgm:t>
    </dgm:pt>
    <dgm:pt modelId="{BADB8CDE-76DF-466F-B85D-E3170A25EBD7}" type="sibTrans" cxnId="{05694899-0E3B-4B32-8453-62B6A7B141D8}">
      <dgm:prSet/>
      <dgm:spPr/>
      <dgm:t>
        <a:bodyPr/>
        <a:lstStyle/>
        <a:p>
          <a:endParaRPr lang="en-US"/>
        </a:p>
      </dgm:t>
    </dgm:pt>
    <dgm:pt modelId="{E26D95D0-CA5C-4E38-BFB5-48801E08F40F}" type="pres">
      <dgm:prSet presAssocID="{8321D93F-5166-4BAB-99CF-9D46FEE9A808}" presName="root" presStyleCnt="0">
        <dgm:presLayoutVars>
          <dgm:dir/>
          <dgm:resizeHandles val="exact"/>
        </dgm:presLayoutVars>
      </dgm:prSet>
      <dgm:spPr/>
    </dgm:pt>
    <dgm:pt modelId="{FB1C81D5-F93A-47E0-95A2-2BE6E3577D99}" type="pres">
      <dgm:prSet presAssocID="{8321D93F-5166-4BAB-99CF-9D46FEE9A808}" presName="container" presStyleCnt="0">
        <dgm:presLayoutVars>
          <dgm:dir/>
          <dgm:resizeHandles val="exact"/>
        </dgm:presLayoutVars>
      </dgm:prSet>
      <dgm:spPr/>
    </dgm:pt>
    <dgm:pt modelId="{720F22B7-150A-4BB7-BE87-5FBCAAAE1B3F}" type="pres">
      <dgm:prSet presAssocID="{D0D63E86-5C69-4475-B340-B9A47586D673}" presName="compNode" presStyleCnt="0"/>
      <dgm:spPr/>
    </dgm:pt>
    <dgm:pt modelId="{95487D08-2886-4C67-B77C-05106BDF8D9E}" type="pres">
      <dgm:prSet presAssocID="{D0D63E86-5C69-4475-B340-B9A47586D673}" presName="iconBgRect" presStyleLbl="bgShp" presStyleIdx="0" presStyleCnt="4"/>
      <dgm:spPr/>
    </dgm:pt>
    <dgm:pt modelId="{82190E2C-994F-40D5-A59B-DB4DC6AD67B2}" type="pres">
      <dgm:prSet presAssocID="{D0D63E86-5C69-4475-B340-B9A47586D6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hete"/>
        </a:ext>
      </dgm:extLst>
    </dgm:pt>
    <dgm:pt modelId="{DAC21425-FAB0-4D10-8B39-3DC302192181}" type="pres">
      <dgm:prSet presAssocID="{D0D63E86-5C69-4475-B340-B9A47586D673}" presName="spaceRect" presStyleCnt="0"/>
      <dgm:spPr/>
    </dgm:pt>
    <dgm:pt modelId="{DACE37CC-84F9-4763-A112-4B93DE71E78A}" type="pres">
      <dgm:prSet presAssocID="{D0D63E86-5C69-4475-B340-B9A47586D673}" presName="textRect" presStyleLbl="revTx" presStyleIdx="0" presStyleCnt="4">
        <dgm:presLayoutVars>
          <dgm:chMax val="1"/>
          <dgm:chPref val="1"/>
        </dgm:presLayoutVars>
      </dgm:prSet>
      <dgm:spPr/>
    </dgm:pt>
    <dgm:pt modelId="{DB29DC05-F34E-491B-803C-4E82046BE018}" type="pres">
      <dgm:prSet presAssocID="{4D033EBE-1242-4C81-9A0B-146FC31E4E25}" presName="sibTrans" presStyleLbl="sibTrans2D1" presStyleIdx="0" presStyleCnt="0"/>
      <dgm:spPr/>
    </dgm:pt>
    <dgm:pt modelId="{CEBC4A8E-F0C4-4EC6-9805-D5AB53ED7A1F}" type="pres">
      <dgm:prSet presAssocID="{37181720-ED72-4AD2-A7ED-4525FC7DC0BA}" presName="compNode" presStyleCnt="0"/>
      <dgm:spPr/>
    </dgm:pt>
    <dgm:pt modelId="{57FBBC29-54EF-4D3D-B120-D5D85B9246E7}" type="pres">
      <dgm:prSet presAssocID="{37181720-ED72-4AD2-A7ED-4525FC7DC0BA}" presName="iconBgRect" presStyleLbl="bgShp" presStyleIdx="1" presStyleCnt="4"/>
      <dgm:spPr/>
    </dgm:pt>
    <dgm:pt modelId="{859D9216-A559-45BA-AFC7-D5755210485D}" type="pres">
      <dgm:prSet presAssocID="{37181720-ED72-4AD2-A7ED-4525FC7DC0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4512E6E4-9D2C-4D92-9DCE-99AFC293DB2C}" type="pres">
      <dgm:prSet presAssocID="{37181720-ED72-4AD2-A7ED-4525FC7DC0BA}" presName="spaceRect" presStyleCnt="0"/>
      <dgm:spPr/>
    </dgm:pt>
    <dgm:pt modelId="{51C32AB9-505C-4FE5-9E79-F7C62A97CBF2}" type="pres">
      <dgm:prSet presAssocID="{37181720-ED72-4AD2-A7ED-4525FC7DC0BA}" presName="textRect" presStyleLbl="revTx" presStyleIdx="1" presStyleCnt="4">
        <dgm:presLayoutVars>
          <dgm:chMax val="1"/>
          <dgm:chPref val="1"/>
        </dgm:presLayoutVars>
      </dgm:prSet>
      <dgm:spPr/>
    </dgm:pt>
    <dgm:pt modelId="{6A46A7B8-F0FE-4325-9A4E-6521FFE59A73}" type="pres">
      <dgm:prSet presAssocID="{539BB0F4-5641-4708-B69F-A08F1FC14A0A}" presName="sibTrans" presStyleLbl="sibTrans2D1" presStyleIdx="0" presStyleCnt="0"/>
      <dgm:spPr/>
    </dgm:pt>
    <dgm:pt modelId="{18981EF4-FEDE-40B0-813D-63872077EC7D}" type="pres">
      <dgm:prSet presAssocID="{07621720-2C33-4DED-955A-247AFA3F212C}" presName="compNode" presStyleCnt="0"/>
      <dgm:spPr/>
    </dgm:pt>
    <dgm:pt modelId="{C84CB56C-1AAF-44B0-8323-FDC2508278DD}" type="pres">
      <dgm:prSet presAssocID="{07621720-2C33-4DED-955A-247AFA3F212C}" presName="iconBgRect" presStyleLbl="bgShp" presStyleIdx="2" presStyleCnt="4"/>
      <dgm:spPr/>
    </dgm:pt>
    <dgm:pt modelId="{D0A1ED7A-6A13-431F-B9DE-B1CCFDEAF458}" type="pres">
      <dgm:prSet presAssocID="{07621720-2C33-4DED-955A-247AFA3F21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a"/>
        </a:ext>
      </dgm:extLst>
    </dgm:pt>
    <dgm:pt modelId="{84252902-DDC9-454C-9292-A5D4B523D577}" type="pres">
      <dgm:prSet presAssocID="{07621720-2C33-4DED-955A-247AFA3F212C}" presName="spaceRect" presStyleCnt="0"/>
      <dgm:spPr/>
    </dgm:pt>
    <dgm:pt modelId="{22892FF6-5BE2-496F-ACED-07F5198D016C}" type="pres">
      <dgm:prSet presAssocID="{07621720-2C33-4DED-955A-247AFA3F212C}" presName="textRect" presStyleLbl="revTx" presStyleIdx="2" presStyleCnt="4">
        <dgm:presLayoutVars>
          <dgm:chMax val="1"/>
          <dgm:chPref val="1"/>
        </dgm:presLayoutVars>
      </dgm:prSet>
      <dgm:spPr/>
    </dgm:pt>
    <dgm:pt modelId="{492151F9-BD78-4C06-B4E8-CBAB095B1FA0}" type="pres">
      <dgm:prSet presAssocID="{F1D81881-F365-459A-8958-15698094F2A7}" presName="sibTrans" presStyleLbl="sibTrans2D1" presStyleIdx="0" presStyleCnt="0"/>
      <dgm:spPr/>
    </dgm:pt>
    <dgm:pt modelId="{2DBF6DBD-0982-4CA0-B004-3C443EF11879}" type="pres">
      <dgm:prSet presAssocID="{06818274-07C2-4ADC-AB07-42240E26672C}" presName="compNode" presStyleCnt="0"/>
      <dgm:spPr/>
    </dgm:pt>
    <dgm:pt modelId="{A81DEDC9-48EC-4F4C-B55B-AE8B967BC348}" type="pres">
      <dgm:prSet presAssocID="{06818274-07C2-4ADC-AB07-42240E26672C}" presName="iconBgRect" presStyleLbl="bgShp" presStyleIdx="3" presStyleCnt="4"/>
      <dgm:spPr/>
    </dgm:pt>
    <dgm:pt modelId="{558F30C6-2756-4515-9176-5102DD6D9DCD}" type="pres">
      <dgm:prSet presAssocID="{06818274-07C2-4ADC-AB07-42240E2667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C9A3D61B-6B8D-405C-B297-8B0A3D6EC59C}" type="pres">
      <dgm:prSet presAssocID="{06818274-07C2-4ADC-AB07-42240E26672C}" presName="spaceRect" presStyleCnt="0"/>
      <dgm:spPr/>
    </dgm:pt>
    <dgm:pt modelId="{BB500B9E-F39B-4BA8-9EC9-AE73703532E9}" type="pres">
      <dgm:prSet presAssocID="{06818274-07C2-4ADC-AB07-42240E2667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B95224-BA49-4CF8-8282-FCD9EA8A7538}" type="presOf" srcId="{539BB0F4-5641-4708-B69F-A08F1FC14A0A}" destId="{6A46A7B8-F0FE-4325-9A4E-6521FFE59A73}" srcOrd="0" destOrd="0" presId="urn:microsoft.com/office/officeart/2018/2/layout/IconCircleList"/>
    <dgm:cxn modelId="{A025865B-BCA7-40B4-8A6D-E111DFEF5BB7}" type="presOf" srcId="{07621720-2C33-4DED-955A-247AFA3F212C}" destId="{22892FF6-5BE2-496F-ACED-07F5198D016C}" srcOrd="0" destOrd="0" presId="urn:microsoft.com/office/officeart/2018/2/layout/IconCircleList"/>
    <dgm:cxn modelId="{464F9B4D-3227-4FB6-8F8D-32467E252A50}" type="presOf" srcId="{06818274-07C2-4ADC-AB07-42240E26672C}" destId="{BB500B9E-F39B-4BA8-9EC9-AE73703532E9}" srcOrd="0" destOrd="0" presId="urn:microsoft.com/office/officeart/2018/2/layout/IconCircleList"/>
    <dgm:cxn modelId="{4F9BEA71-B0C6-4CE9-BC8A-C0FFB91A32D5}" type="presOf" srcId="{8321D93F-5166-4BAB-99CF-9D46FEE9A808}" destId="{E26D95D0-CA5C-4E38-BFB5-48801E08F40F}" srcOrd="0" destOrd="0" presId="urn:microsoft.com/office/officeart/2018/2/layout/IconCircleList"/>
    <dgm:cxn modelId="{EF8D2B74-B054-4A80-82B9-95E4B4C4E664}" srcId="{8321D93F-5166-4BAB-99CF-9D46FEE9A808}" destId="{D0D63E86-5C69-4475-B340-B9A47586D673}" srcOrd="0" destOrd="0" parTransId="{68DBD278-A5F8-4340-8FD8-36FEE34F1493}" sibTransId="{4D033EBE-1242-4C81-9A0B-146FC31E4E25}"/>
    <dgm:cxn modelId="{ED6D2676-0633-42B9-B23E-E2F0C732F00B}" type="presOf" srcId="{4D033EBE-1242-4C81-9A0B-146FC31E4E25}" destId="{DB29DC05-F34E-491B-803C-4E82046BE018}" srcOrd="0" destOrd="0" presId="urn:microsoft.com/office/officeart/2018/2/layout/IconCircleList"/>
    <dgm:cxn modelId="{A4F1348E-2429-4366-A08A-6AEAF63E3A88}" srcId="{8321D93F-5166-4BAB-99CF-9D46FEE9A808}" destId="{37181720-ED72-4AD2-A7ED-4525FC7DC0BA}" srcOrd="1" destOrd="0" parTransId="{B1D0FE58-77C5-4D40-854E-A52E980E6D32}" sibTransId="{539BB0F4-5641-4708-B69F-A08F1FC14A0A}"/>
    <dgm:cxn modelId="{05694899-0E3B-4B32-8453-62B6A7B141D8}" srcId="{8321D93F-5166-4BAB-99CF-9D46FEE9A808}" destId="{06818274-07C2-4ADC-AB07-42240E26672C}" srcOrd="3" destOrd="0" parTransId="{6B1FDCE1-06DB-4AF1-968B-79898E6F6A5C}" sibTransId="{BADB8CDE-76DF-466F-B85D-E3170A25EBD7}"/>
    <dgm:cxn modelId="{DDE3B9B3-01B9-4E07-96F9-B0A092EBB4B2}" type="presOf" srcId="{F1D81881-F365-459A-8958-15698094F2A7}" destId="{492151F9-BD78-4C06-B4E8-CBAB095B1FA0}" srcOrd="0" destOrd="0" presId="urn:microsoft.com/office/officeart/2018/2/layout/IconCircleList"/>
    <dgm:cxn modelId="{BA7C03E3-CDA1-4D09-8D99-0585C0764D33}" type="presOf" srcId="{37181720-ED72-4AD2-A7ED-4525FC7DC0BA}" destId="{51C32AB9-505C-4FE5-9E79-F7C62A97CBF2}" srcOrd="0" destOrd="0" presId="urn:microsoft.com/office/officeart/2018/2/layout/IconCircleList"/>
    <dgm:cxn modelId="{8CD22FFE-C382-49DC-AD4F-C031A27A5DFF}" srcId="{8321D93F-5166-4BAB-99CF-9D46FEE9A808}" destId="{07621720-2C33-4DED-955A-247AFA3F212C}" srcOrd="2" destOrd="0" parTransId="{F711D06B-C14F-478F-AFAA-B63D6DECCF18}" sibTransId="{F1D81881-F365-459A-8958-15698094F2A7}"/>
    <dgm:cxn modelId="{1EB055FE-92B1-46C6-955C-75DF0A84A280}" type="presOf" srcId="{D0D63E86-5C69-4475-B340-B9A47586D673}" destId="{DACE37CC-84F9-4763-A112-4B93DE71E78A}" srcOrd="0" destOrd="0" presId="urn:microsoft.com/office/officeart/2018/2/layout/IconCircleList"/>
    <dgm:cxn modelId="{0677B6E6-D9BF-438F-8B97-DCAD3A79D287}" type="presParOf" srcId="{E26D95D0-CA5C-4E38-BFB5-48801E08F40F}" destId="{FB1C81D5-F93A-47E0-95A2-2BE6E3577D99}" srcOrd="0" destOrd="0" presId="urn:microsoft.com/office/officeart/2018/2/layout/IconCircleList"/>
    <dgm:cxn modelId="{5666885E-E14A-4DE4-8994-D61BAAB05407}" type="presParOf" srcId="{FB1C81D5-F93A-47E0-95A2-2BE6E3577D99}" destId="{720F22B7-150A-4BB7-BE87-5FBCAAAE1B3F}" srcOrd="0" destOrd="0" presId="urn:microsoft.com/office/officeart/2018/2/layout/IconCircleList"/>
    <dgm:cxn modelId="{D92B5B0F-0DAC-42D0-B8A9-03146BDCBBA1}" type="presParOf" srcId="{720F22B7-150A-4BB7-BE87-5FBCAAAE1B3F}" destId="{95487D08-2886-4C67-B77C-05106BDF8D9E}" srcOrd="0" destOrd="0" presId="urn:microsoft.com/office/officeart/2018/2/layout/IconCircleList"/>
    <dgm:cxn modelId="{0D19EC83-EA69-4AD2-9588-341C43E9950D}" type="presParOf" srcId="{720F22B7-150A-4BB7-BE87-5FBCAAAE1B3F}" destId="{82190E2C-994F-40D5-A59B-DB4DC6AD67B2}" srcOrd="1" destOrd="0" presId="urn:microsoft.com/office/officeart/2018/2/layout/IconCircleList"/>
    <dgm:cxn modelId="{104976B4-303A-4D24-83AA-E421DCD285A5}" type="presParOf" srcId="{720F22B7-150A-4BB7-BE87-5FBCAAAE1B3F}" destId="{DAC21425-FAB0-4D10-8B39-3DC302192181}" srcOrd="2" destOrd="0" presId="urn:microsoft.com/office/officeart/2018/2/layout/IconCircleList"/>
    <dgm:cxn modelId="{550860D9-B4C0-4366-AA06-8BDEDCF45DF8}" type="presParOf" srcId="{720F22B7-150A-4BB7-BE87-5FBCAAAE1B3F}" destId="{DACE37CC-84F9-4763-A112-4B93DE71E78A}" srcOrd="3" destOrd="0" presId="urn:microsoft.com/office/officeart/2018/2/layout/IconCircleList"/>
    <dgm:cxn modelId="{B35B31B1-EBE2-4E6B-B159-0006BB307FA7}" type="presParOf" srcId="{FB1C81D5-F93A-47E0-95A2-2BE6E3577D99}" destId="{DB29DC05-F34E-491B-803C-4E82046BE018}" srcOrd="1" destOrd="0" presId="urn:microsoft.com/office/officeart/2018/2/layout/IconCircleList"/>
    <dgm:cxn modelId="{D94AE405-C200-415C-B929-245825DF3A71}" type="presParOf" srcId="{FB1C81D5-F93A-47E0-95A2-2BE6E3577D99}" destId="{CEBC4A8E-F0C4-4EC6-9805-D5AB53ED7A1F}" srcOrd="2" destOrd="0" presId="urn:microsoft.com/office/officeart/2018/2/layout/IconCircleList"/>
    <dgm:cxn modelId="{2BDBA7F1-A305-463C-9910-FD6D120E6421}" type="presParOf" srcId="{CEBC4A8E-F0C4-4EC6-9805-D5AB53ED7A1F}" destId="{57FBBC29-54EF-4D3D-B120-D5D85B9246E7}" srcOrd="0" destOrd="0" presId="urn:microsoft.com/office/officeart/2018/2/layout/IconCircleList"/>
    <dgm:cxn modelId="{6118235C-AAAB-426F-BF47-47712B6D035B}" type="presParOf" srcId="{CEBC4A8E-F0C4-4EC6-9805-D5AB53ED7A1F}" destId="{859D9216-A559-45BA-AFC7-D5755210485D}" srcOrd="1" destOrd="0" presId="urn:microsoft.com/office/officeart/2018/2/layout/IconCircleList"/>
    <dgm:cxn modelId="{C27F17B1-A782-4516-86FE-8BA774A8F291}" type="presParOf" srcId="{CEBC4A8E-F0C4-4EC6-9805-D5AB53ED7A1F}" destId="{4512E6E4-9D2C-4D92-9DCE-99AFC293DB2C}" srcOrd="2" destOrd="0" presId="urn:microsoft.com/office/officeart/2018/2/layout/IconCircleList"/>
    <dgm:cxn modelId="{F778924C-E168-4B8E-BE3D-D44F4026EB9A}" type="presParOf" srcId="{CEBC4A8E-F0C4-4EC6-9805-D5AB53ED7A1F}" destId="{51C32AB9-505C-4FE5-9E79-F7C62A97CBF2}" srcOrd="3" destOrd="0" presId="urn:microsoft.com/office/officeart/2018/2/layout/IconCircleList"/>
    <dgm:cxn modelId="{88DF6CD0-9D26-4A96-8676-30F282643760}" type="presParOf" srcId="{FB1C81D5-F93A-47E0-95A2-2BE6E3577D99}" destId="{6A46A7B8-F0FE-4325-9A4E-6521FFE59A73}" srcOrd="3" destOrd="0" presId="urn:microsoft.com/office/officeart/2018/2/layout/IconCircleList"/>
    <dgm:cxn modelId="{2D1440D0-5F03-45C1-91E6-D4C6FBB0ED13}" type="presParOf" srcId="{FB1C81D5-F93A-47E0-95A2-2BE6E3577D99}" destId="{18981EF4-FEDE-40B0-813D-63872077EC7D}" srcOrd="4" destOrd="0" presId="urn:microsoft.com/office/officeart/2018/2/layout/IconCircleList"/>
    <dgm:cxn modelId="{86645CF8-3F12-47CD-96D0-CD0D451E6932}" type="presParOf" srcId="{18981EF4-FEDE-40B0-813D-63872077EC7D}" destId="{C84CB56C-1AAF-44B0-8323-FDC2508278DD}" srcOrd="0" destOrd="0" presId="urn:microsoft.com/office/officeart/2018/2/layout/IconCircleList"/>
    <dgm:cxn modelId="{C61785F9-1AB0-4FE6-A772-B149C47EAFA2}" type="presParOf" srcId="{18981EF4-FEDE-40B0-813D-63872077EC7D}" destId="{D0A1ED7A-6A13-431F-B9DE-B1CCFDEAF458}" srcOrd="1" destOrd="0" presId="urn:microsoft.com/office/officeart/2018/2/layout/IconCircleList"/>
    <dgm:cxn modelId="{3724989E-E14B-406A-A589-5815BC8A82EB}" type="presParOf" srcId="{18981EF4-FEDE-40B0-813D-63872077EC7D}" destId="{84252902-DDC9-454C-9292-A5D4B523D577}" srcOrd="2" destOrd="0" presId="urn:microsoft.com/office/officeart/2018/2/layout/IconCircleList"/>
    <dgm:cxn modelId="{D2321678-A70E-4B91-B878-E65286FEA3CB}" type="presParOf" srcId="{18981EF4-FEDE-40B0-813D-63872077EC7D}" destId="{22892FF6-5BE2-496F-ACED-07F5198D016C}" srcOrd="3" destOrd="0" presId="urn:microsoft.com/office/officeart/2018/2/layout/IconCircleList"/>
    <dgm:cxn modelId="{20969934-7A3B-435F-BBE8-FC483AE681AA}" type="presParOf" srcId="{FB1C81D5-F93A-47E0-95A2-2BE6E3577D99}" destId="{492151F9-BD78-4C06-B4E8-CBAB095B1FA0}" srcOrd="5" destOrd="0" presId="urn:microsoft.com/office/officeart/2018/2/layout/IconCircleList"/>
    <dgm:cxn modelId="{EC5A1E8E-8E68-427D-97FF-8E51853F5DC6}" type="presParOf" srcId="{FB1C81D5-F93A-47E0-95A2-2BE6E3577D99}" destId="{2DBF6DBD-0982-4CA0-B004-3C443EF11879}" srcOrd="6" destOrd="0" presId="urn:microsoft.com/office/officeart/2018/2/layout/IconCircleList"/>
    <dgm:cxn modelId="{5AF05F7E-6E20-4F54-B17A-F5806342E640}" type="presParOf" srcId="{2DBF6DBD-0982-4CA0-B004-3C443EF11879}" destId="{A81DEDC9-48EC-4F4C-B55B-AE8B967BC348}" srcOrd="0" destOrd="0" presId="urn:microsoft.com/office/officeart/2018/2/layout/IconCircleList"/>
    <dgm:cxn modelId="{833723A8-8114-4E90-BC43-60CA86294C6D}" type="presParOf" srcId="{2DBF6DBD-0982-4CA0-B004-3C443EF11879}" destId="{558F30C6-2756-4515-9176-5102DD6D9DCD}" srcOrd="1" destOrd="0" presId="urn:microsoft.com/office/officeart/2018/2/layout/IconCircleList"/>
    <dgm:cxn modelId="{7B9F0573-55FC-481D-B901-9E4699B5AE4D}" type="presParOf" srcId="{2DBF6DBD-0982-4CA0-B004-3C443EF11879}" destId="{C9A3D61B-6B8D-405C-B297-8B0A3D6EC59C}" srcOrd="2" destOrd="0" presId="urn:microsoft.com/office/officeart/2018/2/layout/IconCircleList"/>
    <dgm:cxn modelId="{B26F4EE9-1558-4CBF-86D5-85BF92D15219}" type="presParOf" srcId="{2DBF6DBD-0982-4CA0-B004-3C443EF11879}" destId="{BB500B9E-F39B-4BA8-9EC9-AE73703532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64A91-653B-45B0-B943-887738C82F70}">
      <dsp:nvSpPr>
        <dsp:cNvPr id="0" name=""/>
        <dsp:cNvSpPr/>
      </dsp:nvSpPr>
      <dsp:spPr>
        <a:xfrm>
          <a:off x="0" y="0"/>
          <a:ext cx="6703695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Mission: build a reproducible ML pipeline to classify potential exoplanets.</a:t>
          </a:r>
        </a:p>
      </dsp:txBody>
      <dsp:txXfrm>
        <a:off x="38234" y="38234"/>
        <a:ext cx="5295064" cy="1228933"/>
      </dsp:txXfrm>
    </dsp:sp>
    <dsp:sp modelId="{11EB11EA-3CE5-4A5C-8288-18004F32C03A}">
      <dsp:nvSpPr>
        <dsp:cNvPr id="0" name=""/>
        <dsp:cNvSpPr/>
      </dsp:nvSpPr>
      <dsp:spPr>
        <a:xfrm>
          <a:off x="591502" y="1522968"/>
          <a:ext cx="6703695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Data: NASA’s Kepler, TESS, and K2 missions.</a:t>
          </a:r>
        </a:p>
      </dsp:txBody>
      <dsp:txXfrm>
        <a:off x="629736" y="1561202"/>
        <a:ext cx="5187213" cy="1228933"/>
      </dsp:txXfrm>
    </dsp:sp>
    <dsp:sp modelId="{9767A163-2CC6-47E7-91ED-536F3A0C6EAF}">
      <dsp:nvSpPr>
        <dsp:cNvPr id="0" name=""/>
        <dsp:cNvSpPr/>
      </dsp:nvSpPr>
      <dsp:spPr>
        <a:xfrm>
          <a:off x="1183004" y="3045936"/>
          <a:ext cx="6703695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Goal: help scientists quickly validate planet candidates using accessible ML tools.</a:t>
          </a:r>
        </a:p>
      </dsp:txBody>
      <dsp:txXfrm>
        <a:off x="1221238" y="3084170"/>
        <a:ext cx="5187213" cy="1228933"/>
      </dsp:txXfrm>
    </dsp:sp>
    <dsp:sp modelId="{953A1EBA-5105-4EF2-8604-4DE56CFC382E}">
      <dsp:nvSpPr>
        <dsp:cNvPr id="0" name=""/>
        <dsp:cNvSpPr/>
      </dsp:nvSpPr>
      <dsp:spPr>
        <a:xfrm>
          <a:off x="5855184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46099" y="989929"/>
        <a:ext cx="466680" cy="638504"/>
      </dsp:txXfrm>
    </dsp:sp>
    <dsp:sp modelId="{FEDD862C-04B2-431B-82BC-E2BF2E335FFE}">
      <dsp:nvSpPr>
        <dsp:cNvPr id="0" name=""/>
        <dsp:cNvSpPr/>
      </dsp:nvSpPr>
      <dsp:spPr>
        <a:xfrm>
          <a:off x="6446686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37601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6D7B2-11EA-4208-AC0B-CA509717B2F5}">
      <dsp:nvSpPr>
        <dsp:cNvPr id="0" name=""/>
        <dsp:cNvSpPr/>
      </dsp:nvSpPr>
      <dsp:spPr>
        <a:xfrm>
          <a:off x="1180121" y="514915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3AB6F-C6E8-429F-B1EE-1C2B19DF6B17}">
      <dsp:nvSpPr>
        <dsp:cNvPr id="0" name=""/>
        <dsp:cNvSpPr/>
      </dsp:nvSpPr>
      <dsp:spPr>
        <a:xfrm>
          <a:off x="2351" y="1926107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Each dataset was standardized:</a:t>
          </a:r>
          <a:endParaRPr lang="en-US" sz="2200" kern="1200"/>
        </a:p>
      </dsp:txBody>
      <dsp:txXfrm>
        <a:off x="2351" y="1926107"/>
        <a:ext cx="3623906" cy="543585"/>
      </dsp:txXfrm>
    </dsp:sp>
    <dsp:sp modelId="{1C286CDD-3FE4-40FB-BACD-688CD8F91259}">
      <dsp:nvSpPr>
        <dsp:cNvPr id="0" name=""/>
        <dsp:cNvSpPr/>
      </dsp:nvSpPr>
      <dsp:spPr>
        <a:xfrm>
          <a:off x="2351" y="2536123"/>
          <a:ext cx="3623906" cy="1300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Units normalized (hours, days, ppm, etc.)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Missing values imputed with median values.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Only confirmed planets (1) and false positives (0) kept.</a:t>
          </a:r>
        </a:p>
      </dsp:txBody>
      <dsp:txXfrm>
        <a:off x="2351" y="2536123"/>
        <a:ext cx="3623906" cy="1300299"/>
      </dsp:txXfrm>
    </dsp:sp>
    <dsp:sp modelId="{6544B595-8F5E-4FBE-B2E7-CD9693A792AB}">
      <dsp:nvSpPr>
        <dsp:cNvPr id="0" name=""/>
        <dsp:cNvSpPr/>
      </dsp:nvSpPr>
      <dsp:spPr>
        <a:xfrm>
          <a:off x="5438211" y="514915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FAEA-4459-442F-B4F0-47382DB17FCD}">
      <dsp:nvSpPr>
        <dsp:cNvPr id="0" name=""/>
        <dsp:cNvSpPr/>
      </dsp:nvSpPr>
      <dsp:spPr>
        <a:xfrm>
          <a:off x="4260441" y="1926107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Derived features added:</a:t>
          </a:r>
          <a:endParaRPr lang="en-US" sz="2200" kern="1200"/>
        </a:p>
      </dsp:txBody>
      <dsp:txXfrm>
        <a:off x="4260441" y="1926107"/>
        <a:ext cx="3623906" cy="543585"/>
      </dsp:txXfrm>
    </dsp:sp>
    <dsp:sp modelId="{4437A0ED-0976-4D6F-8F56-118CBD8BC5E4}">
      <dsp:nvSpPr>
        <dsp:cNvPr id="0" name=""/>
        <dsp:cNvSpPr/>
      </dsp:nvSpPr>
      <dsp:spPr>
        <a:xfrm>
          <a:off x="4260441" y="2536123"/>
          <a:ext cx="3623906" cy="1300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Transit depth fraction, radius ratio, duty cycle, log transforms.</a:t>
          </a:r>
        </a:p>
      </dsp:txBody>
      <dsp:txXfrm>
        <a:off x="4260441" y="2536123"/>
        <a:ext cx="3623906" cy="1300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DDBCC-1EE2-4D53-8F17-7F55AA35282A}">
      <dsp:nvSpPr>
        <dsp:cNvPr id="0" name=""/>
        <dsp:cNvSpPr/>
      </dsp:nvSpPr>
      <dsp:spPr>
        <a:xfrm>
          <a:off x="0" y="81411"/>
          <a:ext cx="7886700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Algorithms tested: Random Forest, XGBoost.</a:t>
          </a:r>
        </a:p>
      </dsp:txBody>
      <dsp:txXfrm>
        <a:off x="48481" y="129892"/>
        <a:ext cx="7789738" cy="896166"/>
      </dsp:txXfrm>
    </dsp:sp>
    <dsp:sp modelId="{964A6B92-4BFD-4193-8C6C-DE912950841D}">
      <dsp:nvSpPr>
        <dsp:cNvPr id="0" name=""/>
        <dsp:cNvSpPr/>
      </dsp:nvSpPr>
      <dsp:spPr>
        <a:xfrm>
          <a:off x="0" y="1146540"/>
          <a:ext cx="7886700" cy="99312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version: Random Forest (simpler, stable, interpretable).</a:t>
          </a:r>
        </a:p>
      </dsp:txBody>
      <dsp:txXfrm>
        <a:off x="48481" y="1195021"/>
        <a:ext cx="7789738" cy="896166"/>
      </dsp:txXfrm>
    </dsp:sp>
    <dsp:sp modelId="{C8361FF7-3B57-4155-A753-355D6F1EA418}">
      <dsp:nvSpPr>
        <dsp:cNvPr id="0" name=""/>
        <dsp:cNvSpPr/>
      </dsp:nvSpPr>
      <dsp:spPr>
        <a:xfrm>
          <a:off x="0" y="2211669"/>
          <a:ext cx="7886700" cy="99312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Input: 19 numerical features per candidate.</a:t>
          </a:r>
        </a:p>
      </dsp:txBody>
      <dsp:txXfrm>
        <a:off x="48481" y="2260150"/>
        <a:ext cx="7789738" cy="896166"/>
      </dsp:txXfrm>
    </dsp:sp>
    <dsp:sp modelId="{F5ED227A-FFB4-4B6F-856C-F2AE6FDE5F74}">
      <dsp:nvSpPr>
        <dsp:cNvPr id="0" name=""/>
        <dsp:cNvSpPr/>
      </dsp:nvSpPr>
      <dsp:spPr>
        <a:xfrm>
          <a:off x="0" y="3276797"/>
          <a:ext cx="7886700" cy="99312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Output: predicted class → 1 = Planet, 0 = False Positive.</a:t>
          </a:r>
        </a:p>
      </dsp:txBody>
      <dsp:txXfrm>
        <a:off x="48481" y="3325278"/>
        <a:ext cx="7789738" cy="896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87D08-2886-4C67-B77C-05106BDF8D9E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190E2C-994F-40D5-A59B-DB4DC6AD67B2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CE37CC-84F9-4763-A112-4B93DE71E78A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Proven that machine learning can accelerate exoplanet validation.</a:t>
          </a:r>
        </a:p>
      </dsp:txBody>
      <dsp:txXfrm>
        <a:off x="1366323" y="800136"/>
        <a:ext cx="2370505" cy="1005669"/>
      </dsp:txXfrm>
    </dsp:sp>
    <dsp:sp modelId="{57FBBC29-54EF-4D3D-B120-D5D85B9246E7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9D9216-A559-45BA-AFC7-D5755210485D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C32AB9-505C-4FE5-9E79-F7C62A97CBF2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Forest model achieves high recall and interpretability.</a:t>
          </a:r>
        </a:p>
      </dsp:txBody>
      <dsp:txXfrm>
        <a:off x="5371040" y="800136"/>
        <a:ext cx="2370505" cy="1005669"/>
      </dsp:txXfrm>
    </dsp:sp>
    <dsp:sp modelId="{C84CB56C-1AAF-44B0-8323-FDC2508278DD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A1ED7A-6A13-431F-B9DE-B1CCFDEAF458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892FF6-5BE2-496F-ACED-07F5198D016C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Plan: expand with real-time APIs from NASA Exoplanet Archive.</a:t>
          </a:r>
        </a:p>
      </dsp:txBody>
      <dsp:txXfrm>
        <a:off x="1366323" y="2545532"/>
        <a:ext cx="2370505" cy="1005669"/>
      </dsp:txXfrm>
    </dsp:sp>
    <dsp:sp modelId="{A81DEDC9-48EC-4F4C-B55B-AE8B967BC348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8F30C6-2756-4515-9176-5102DD6D9DCD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500B9E-F39B-4BA8-9EC9-AE73703532E9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Future integration of new missions and additional features (light curve data).</a:t>
          </a:r>
        </a:p>
      </dsp:txBody>
      <dsp:txXfrm>
        <a:off x="5371040" y="2545532"/>
        <a:ext cx="2370505" cy="100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D4D0AD-CAB2-9789-1132-835744FA6F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334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400">
                <a:latin typeface="+mj-lt"/>
                <a:ea typeface="+mj-ea"/>
                <a:cs typeface="+mj-cs"/>
              </a:rPr>
              <a:t>Detecting Exoplanets with Machine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6936" y="2898648"/>
            <a:ext cx="27432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 sz="1200" i="1">
                <a:solidFill>
                  <a:srgbClr val="646464"/>
                </a:solidFill>
              </a:defRPr>
            </a:pPr>
            <a:r>
              <a:t>[Insert logos &amp; diagram]</a:t>
            </a:r>
            <a:endParaRPr lang="es-ES"/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552132E4-420D-CC64-A04F-4FD8C0794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95042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áficas financieras en una pantalla oscura">
            <a:extLst>
              <a:ext uri="{FF2B5EF4-FFF2-40B4-BE49-F238E27FC236}">
                <a16:creationId xmlns:a16="http://schemas.microsoft.com/office/drawing/2014/main" id="{FFC1126B-84CD-50F6-6C39-2CCF330C75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667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4400">
                <a:latin typeface="+mj-lt"/>
                <a:ea typeface="+mj-ea"/>
                <a:cs typeface="+mj-cs"/>
              </a:rPr>
              <a:t>The Datasets and Data Format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600"/>
              <a:t>Kepler and TESS datasets used for training and validation.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600"/>
              <a:t>K2 and other missions can be tested later.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600"/>
              <a:t>Input must follow a standard unified CSV format, independent of mission.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600"/>
              <a:t>Each scientist can adapt their own data to match this structure.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4672" y="3786147"/>
            <a:ext cx="2097113" cy="20928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600" b="1"/>
            </a:pPr>
            <a:r>
              <a:rPr dirty="0"/>
              <a:t>Example CSV columns:</a:t>
            </a:r>
            <a:endParaRPr lang="es-ES" dirty="0"/>
          </a:p>
          <a:p>
            <a:pPr lvl="1">
              <a:spcAft>
                <a:spcPts val="600"/>
              </a:spcAft>
              <a:defRPr sz="1400"/>
            </a:pPr>
            <a:r>
              <a:rPr dirty="0" err="1"/>
              <a:t>period_days</a:t>
            </a:r>
            <a:endParaRPr lang="es-ES" dirty="0"/>
          </a:p>
          <a:p>
            <a:pPr lvl="1">
              <a:spcAft>
                <a:spcPts val="600"/>
              </a:spcAft>
              <a:defRPr sz="1400"/>
            </a:pPr>
            <a:r>
              <a:rPr dirty="0" err="1"/>
              <a:t>depth_ppm</a:t>
            </a:r>
            <a:endParaRPr lang="es-ES" dirty="0"/>
          </a:p>
          <a:p>
            <a:pPr lvl="1">
              <a:spcAft>
                <a:spcPts val="600"/>
              </a:spcAft>
              <a:defRPr sz="1400"/>
            </a:pPr>
            <a:r>
              <a:rPr dirty="0" err="1"/>
              <a:t>duration_hours</a:t>
            </a:r>
            <a:endParaRPr lang="es-ES" dirty="0"/>
          </a:p>
          <a:p>
            <a:pPr lvl="1">
              <a:spcAft>
                <a:spcPts val="600"/>
              </a:spcAft>
              <a:defRPr sz="1400"/>
            </a:pPr>
            <a:r>
              <a:rPr dirty="0" err="1"/>
              <a:t>stellar_teff_k</a:t>
            </a:r>
            <a:endParaRPr lang="es-ES" dirty="0"/>
          </a:p>
          <a:p>
            <a:pPr lvl="1">
              <a:spcAft>
                <a:spcPts val="600"/>
              </a:spcAft>
              <a:defRPr sz="1400"/>
            </a:pPr>
            <a:r>
              <a:rPr dirty="0" err="1"/>
              <a:t>stellar_radius_rsun</a:t>
            </a:r>
            <a:endParaRPr lang="es-ES" dirty="0"/>
          </a:p>
          <a:p>
            <a:pPr lvl="1">
              <a:spcAft>
                <a:spcPts val="600"/>
              </a:spcAft>
              <a:defRPr sz="1400"/>
            </a:pPr>
            <a:r>
              <a:rPr dirty="0"/>
              <a:t>...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23B5AFE-2DEA-D508-4086-BEF61F816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3517142"/>
            <a:ext cx="4919313" cy="24542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9781D4-2BD6-849B-EC8B-0F112078A3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667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4400">
                <a:latin typeface="+mj-lt"/>
                <a:ea typeface="+mj-ea"/>
                <a:cs typeface="+mj-cs"/>
              </a:rPr>
              <a:t>From Raw Data to Model Input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B22F72E-C37F-6A07-FC50-0A1BA6468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399453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6D35C7-E67C-57CB-B43D-3153FFE1AC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7777" r="222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4400">
                <a:latin typeface="+mj-lt"/>
                <a:ea typeface="+mj-ea"/>
                <a:cs typeface="+mj-cs"/>
              </a:rPr>
              <a:t>Machine Learning Model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F5809B24-66EC-0C37-76A1-2EE60F5EF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53846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3202" y="457200"/>
            <a:ext cx="3257550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4200">
                <a:latin typeface="+mj-lt"/>
                <a:ea typeface="+mj-ea"/>
                <a:cs typeface="+mj-cs"/>
              </a:rPr>
              <a:t>Results and Evaluation</a:t>
            </a:r>
          </a:p>
        </p:txBody>
      </p:sp>
      <p:sp>
        <p:nvSpPr>
          <p:cNvPr id="5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59251" y="1415034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2"/>
          <p:cNvSpPr txBox="1"/>
          <p:nvPr/>
        </p:nvSpPr>
        <p:spPr>
          <a:xfrm>
            <a:off x="4183380" y="731461"/>
            <a:ext cx="4505706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900" dirty="0"/>
              <a:t>Recall: 88,17 % — detects most real planets.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900" dirty="0"/>
              <a:t>Precision: 87,50 % — few false alarms.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900" dirty="0"/>
              <a:t>Accuracy: 88,03 %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900" dirty="0"/>
              <a:t>Balanced detection with high recall (scientifically preferred).</a:t>
            </a:r>
          </a:p>
        </p:txBody>
      </p:sp>
      <p:pic>
        <p:nvPicPr>
          <p:cNvPr id="38" name="Imagen 37" descr="Gráfico, Gráfico de rectángulos&#10;&#10;El contenido generado por IA puede ser incorrecto.">
            <a:extLst>
              <a:ext uri="{FF2B5EF4-FFF2-40B4-BE49-F238E27FC236}">
                <a16:creationId xmlns:a16="http://schemas.microsoft.com/office/drawing/2014/main" id="{3A2E207E-F0ED-1C24-EBDC-84FEF5D6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8" y="2660845"/>
            <a:ext cx="4101084" cy="349617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1155EBA-2E2D-7194-520B-BD969F88D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72" y="3255503"/>
            <a:ext cx="4101084" cy="23068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2775" y="609600"/>
            <a:ext cx="3588597" cy="133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Prediction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775" y="2444927"/>
            <a:ext cx="3328527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700" dirty="0"/>
              <a:t>Simple web interface for scientists.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700" dirty="0"/>
              <a:t>Users upload a clean CSV following our unified format.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700" dirty="0"/>
              <a:t>The app returns: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700" dirty="0"/>
              <a:t>Predicted class per object.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700" dirty="0"/>
              <a:t>Optional metrics if labels are provided.</a:t>
            </a:r>
          </a:p>
        </p:txBody>
      </p:sp>
      <p:pic>
        <p:nvPicPr>
          <p:cNvPr id="8" name="Imagen 7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25AEC23C-8993-B861-8B1C-ECA2994D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57" y="2067669"/>
            <a:ext cx="3553238" cy="27448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975FDE4E-1E37-C702-58AA-82D82E9AF2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325" r="21675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4400">
                <a:latin typeface="+mj-lt"/>
                <a:ea typeface="+mj-ea"/>
                <a:cs typeface="+mj-cs"/>
              </a:rPr>
              <a:t>Conclusions &amp; Future Work</a:t>
            </a:r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CB5B9DF2-4ACB-DDD3-AE01-E33F58086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61401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341</Words>
  <Application>Microsoft Office PowerPoint</Application>
  <PresentationFormat>Presentación en pantalla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Alex Soler Gonzalvez</dc:creator>
  <cp:keywords/>
  <dc:description>generated using python-pptx</dc:description>
  <cp:lastModifiedBy>Alejandro Soler</cp:lastModifiedBy>
  <cp:revision>2</cp:revision>
  <dcterms:created xsi:type="dcterms:W3CDTF">2013-01-27T09:14:16Z</dcterms:created>
  <dcterms:modified xsi:type="dcterms:W3CDTF">2025-10-05T14:01:59Z</dcterms:modified>
  <cp:category/>
</cp:coreProperties>
</file>