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401782" y="425663"/>
            <a:ext cx="6675912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Contiene las siguientes señales: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0" i="1" lang="es-ES" sz="11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conv_clk </a:t>
            </a:r>
            <a:r>
              <a:rPr b="0" i="0" lang="es-ES" sz="11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s-ES" sz="11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entrada de reloj a 640 Khz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0" i="1" lang="es-ES" sz="11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conv_oe: </a:t>
            </a:r>
            <a:r>
              <a:rPr b="0" i="0" lang="es-ES" sz="11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permite volcar el contenido de la lectura en la salida </a:t>
            </a:r>
            <a:r>
              <a:rPr b="0" i="1" lang="es-ES" sz="11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conv_data. </a:t>
            </a:r>
            <a:endParaRPr b="0" i="0" sz="11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0" i="1" lang="es-ES" sz="11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Conv_addr: </a:t>
            </a:r>
            <a:r>
              <a:rPr b="0" i="0" lang="es-ES" sz="11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codifica el número de canal sobre la que se va a realizar la conversión</a:t>
            </a:r>
            <a:r>
              <a:rPr b="0" i="1" lang="es-ES" sz="11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b="0" i="0" sz="11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0" i="1" lang="es-ES" sz="11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conv_star: </a:t>
            </a:r>
            <a:r>
              <a:rPr b="0" i="0" lang="es-ES" sz="11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arranca una conversión por el canal determinado por </a:t>
            </a:r>
            <a:r>
              <a:rPr b="0" i="1" lang="es-ES" sz="11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conv_addr. </a:t>
            </a:r>
            <a:endParaRPr b="0" i="0" sz="11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0" i="1" lang="es-ES" sz="11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Conv_eoc: </a:t>
            </a:r>
            <a:r>
              <a:rPr b="0" i="0" lang="es-ES" sz="11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determina el final de una conversión</a:t>
            </a:r>
            <a:r>
              <a:rPr b="0" i="1" lang="es-ES" sz="11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b="0" i="0" sz="11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0" i="1" lang="es-ES" sz="11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Conv_ale: </a:t>
            </a:r>
            <a:r>
              <a:rPr b="0" i="0" lang="es-ES" sz="11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latch enable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0" i="1" lang="es-ES" sz="11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conv_data: </a:t>
            </a:r>
            <a:r>
              <a:rPr b="0" i="0" lang="es-ES" sz="11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datos de salida </a:t>
            </a:r>
            <a:endParaRPr b="0" i="0" sz="11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803564" y="3498135"/>
            <a:ext cx="11388436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comunicación entre </a:t>
            </a:r>
            <a:r>
              <a:rPr i="1"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microblaze </a:t>
            </a: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i="1"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usr_logic </a:t>
            </a: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realiza a través de dos registros </a:t>
            </a:r>
            <a:r>
              <a:rPr i="1"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slv_reg0 </a:t>
            </a: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i="1"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slv_reg1</a:t>
            </a: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Cada vez que se escribe en el </a:t>
            </a:r>
            <a:r>
              <a:rPr i="1"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slv_reg0 </a:t>
            </a: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arranca una conversión por el canal dado por los bits 24 a 26, es decir: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addr_in &lt;= slv_reg0(24 to 26);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Cuando se termina la conversion se pone a 1 el bit 23 de slv_reg0, es decir: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slv_reg0(23) &lt;=data_valid;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resultado de la conversión se proporciona en slv_reg1(24 to 31).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slv_reg1</a:t>
            </a:r>
            <a:r>
              <a:rPr lang="es-E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(24 to 31) &lt;= data_out;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0257" y="425663"/>
            <a:ext cx="3891600" cy="2687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688769" y="1374399"/>
            <a:ext cx="8823366" cy="427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strike="noStrike">
                <a:solidFill>
                  <a:srgbClr val="7171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strike="noStrike">
                <a:solidFill>
                  <a:srgbClr val="7171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Se arranca una conversión en canal 1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strike="noStrike">
                <a:solidFill>
                  <a:srgbClr val="7171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Canal=1;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= Canal&lt;&lt;(31-26);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(1)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xil_printf(" Arranca conversion en dirección %x 0 word 0\n\r", Data);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1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CONVERSOR_mWriteSlaveReg0 </a:t>
            </a:r>
            <a:r>
              <a:rPr b="0" i="0" lang="es-ES" sz="1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baseaddr , 0, Data 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Datoleido = </a:t>
            </a:r>
            <a:r>
              <a:rPr b="0" i="1" lang="es-ES" sz="1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CONVERSOR_mReadSlaveReg0 </a:t>
            </a:r>
            <a:r>
              <a:rPr b="0" i="0" lang="es-ES" sz="1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baseaddr , 0);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strike="noStrike">
                <a:solidFill>
                  <a:srgbClr val="7171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Esperamos fin conversión ( bit 23=1) */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( Datoleido == Data )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Datoleido = </a:t>
            </a:r>
            <a:r>
              <a:rPr b="0" i="1" lang="es-ES" sz="1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CONVERSOR_mReadSlaveReg0 </a:t>
            </a:r>
            <a:r>
              <a:rPr b="0" i="0" lang="es-ES" sz="1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baseaddr , 0);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xil_printf(" -read %x from register 0 word 0\n\r", Datoleido 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Leemos el resultado de la conversión en SlaveReg1 */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Datoleido = </a:t>
            </a:r>
            <a:r>
              <a:rPr b="0" i="1" lang="es-ES" sz="1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CONVERSOR_mReadSlaveReg1 </a:t>
            </a:r>
            <a:r>
              <a:rPr b="0" i="0" lang="es-ES" sz="1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baseaddr , 0);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xil_printf(" Valor de la conversión = %x from register 1 word 0\n\r", Datoleido ); }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>
            <a:off x="1221272" y="750515"/>
            <a:ext cx="14500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4E81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Sensor LDR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660" y="1505309"/>
            <a:ext cx="2700425" cy="1629777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/>
          <p:nvPr/>
        </p:nvSpPr>
        <p:spPr>
          <a:xfrm>
            <a:off x="698692" y="4094018"/>
            <a:ext cx="24952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4E81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Sensor de temperatura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