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55023" y="522514"/>
            <a:ext cx="5192255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ref_red &lt;= unsigned(slv_reg0);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ref_green &lt;= unsigned(slv_reg1);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ref_blue &lt;= unsigned(slv_reg2);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-- 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-- PWM1 (rojo)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-- 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PWM1: process (Bus2IP_Reset, Bus2IP_Clk)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(Bus2IP_Reset = '1')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cnt_red &lt;= (others =&gt; 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elsif rising_edge(Bus2IP_Clk)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if (cnt_red = 2**n-1)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cnt_red &lt;= (others =&gt; 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cnt_red &lt;= cnt_red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output_red &lt;= '0' when (cnt_red &lt; ref_red) else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 &lt;= output_red;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